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7" r:id="rId6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09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0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4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53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3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2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3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41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152"/>
            <a:ext cx="5977942" cy="35900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2" y="3966442"/>
            <a:ext cx="4906750" cy="13939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42" y="5600874"/>
            <a:ext cx="3429149" cy="5157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445" y="595096"/>
            <a:ext cx="5536741" cy="325111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84094" y="3155576"/>
            <a:ext cx="5307106" cy="19785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73" y="145396"/>
            <a:ext cx="6776198" cy="67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10" y="0"/>
            <a:ext cx="7962060" cy="68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78" y="258014"/>
            <a:ext cx="9036704" cy="64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2" y="129708"/>
            <a:ext cx="10085855" cy="62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61" y="217395"/>
            <a:ext cx="7532874" cy="65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49" y="-1"/>
            <a:ext cx="6554880" cy="67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2" y="1172975"/>
            <a:ext cx="11072830" cy="48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79" y="0"/>
            <a:ext cx="8656544" cy="66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68" y="0"/>
            <a:ext cx="8327932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0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08" y="307946"/>
            <a:ext cx="9322174" cy="65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45" y="595096"/>
            <a:ext cx="5536741" cy="325111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465" y="4552188"/>
            <a:ext cx="3314700" cy="1447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8628"/>
            <a:ext cx="5986757" cy="448722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191465" y="5350450"/>
            <a:ext cx="3314700" cy="7108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452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0"/>
            <a:ext cx="9534806" cy="66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88" y="260816"/>
            <a:ext cx="8257336" cy="63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79" y="217675"/>
            <a:ext cx="9033903" cy="64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9" y="0"/>
            <a:ext cx="9854173" cy="66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69" y="280427"/>
            <a:ext cx="7696760" cy="64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0"/>
            <a:ext cx="8496300" cy="65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21" y="244007"/>
            <a:ext cx="8830795" cy="64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97" y="0"/>
            <a:ext cx="6124856" cy="6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7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7" y="1845609"/>
            <a:ext cx="9731189" cy="39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31" y="783571"/>
            <a:ext cx="10396911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09169"/>
            <a:ext cx="9355074" cy="61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78" y="194141"/>
            <a:ext cx="6548157" cy="64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27" y="0"/>
            <a:ext cx="7866249" cy="65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607919"/>
            <a:ext cx="9196667" cy="59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89" y="293313"/>
            <a:ext cx="7793411" cy="61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5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4" y="191059"/>
            <a:ext cx="9141759" cy="63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02" y="131948"/>
            <a:ext cx="6851557" cy="65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849686"/>
            <a:ext cx="9746597" cy="51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56" y="145115"/>
            <a:ext cx="7865408" cy="64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06" y="211103"/>
            <a:ext cx="9654429" cy="66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11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56" y="337577"/>
            <a:ext cx="9065279" cy="56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2" y="449199"/>
            <a:ext cx="8905875" cy="5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85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0" y="1208834"/>
            <a:ext cx="9835889" cy="42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7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3" y="679357"/>
            <a:ext cx="10725321" cy="47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6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59" y="296116"/>
            <a:ext cx="6986588" cy="5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3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71" y="598394"/>
            <a:ext cx="8686240" cy="56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31" y="520233"/>
            <a:ext cx="9018593" cy="54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3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97" y="617162"/>
            <a:ext cx="8782050" cy="54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4" y="1796022"/>
            <a:ext cx="11524317" cy="34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1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3" y="1005728"/>
            <a:ext cx="9883833" cy="44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9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68" y="357747"/>
            <a:ext cx="7950013" cy="61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9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0" y="2002490"/>
            <a:ext cx="11077062" cy="29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4" y="535360"/>
            <a:ext cx="10736356" cy="58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0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5" y="350464"/>
            <a:ext cx="8234644" cy="6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2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66" y="304800"/>
            <a:ext cx="9372040" cy="62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5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04" y="270342"/>
            <a:ext cx="5873843" cy="64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6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3" y="1218079"/>
            <a:ext cx="11833868" cy="46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5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53" y="244287"/>
            <a:ext cx="8187859" cy="63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5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0" y="199744"/>
            <a:ext cx="8462955" cy="64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3" y="0"/>
            <a:ext cx="6790766" cy="66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30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25" y="701768"/>
            <a:ext cx="9422746" cy="54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2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8" y="1641660"/>
            <a:ext cx="10682165" cy="3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7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298357"/>
            <a:ext cx="8352864" cy="54871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99" y="6203577"/>
            <a:ext cx="932702" cy="4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84" y="413443"/>
            <a:ext cx="6857440" cy="64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48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00" y="153521"/>
            <a:ext cx="8110257" cy="65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0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1" y="255496"/>
            <a:ext cx="9514635" cy="66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6" y="325811"/>
            <a:ext cx="11758764" cy="57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Panorámica</PresentationFormat>
  <Paragraphs>0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8</cp:revision>
  <dcterms:created xsi:type="dcterms:W3CDTF">2023-10-18T06:43:52Z</dcterms:created>
  <dcterms:modified xsi:type="dcterms:W3CDTF">2023-10-18T09:27:44Z</dcterms:modified>
</cp:coreProperties>
</file>