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75" r:id="rId4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6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0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8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77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0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8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85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24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2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4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1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0404-3830-4ECD-8E24-0507AC31678D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BBF2-A0D9-41B1-935C-E6D6AD978A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27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7.png"/><Relationship Id="rId7" Type="http://schemas.openxmlformats.org/officeDocument/2006/relationships/image" Target="../media/image7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57.png"/><Relationship Id="rId7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4" Type="http://schemas.openxmlformats.org/officeDocument/2006/relationships/image" Target="../media/image59.png"/><Relationship Id="rId9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7.png"/><Relationship Id="rId7" Type="http://schemas.openxmlformats.org/officeDocument/2006/relationships/image" Target="../media/image8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8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7.png"/><Relationship Id="rId7" Type="http://schemas.openxmlformats.org/officeDocument/2006/relationships/image" Target="../media/image8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0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1.png"/><Relationship Id="rId9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6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0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4.png"/><Relationship Id="rId5" Type="http://schemas.openxmlformats.org/officeDocument/2006/relationships/image" Target="../media/image92.png"/><Relationship Id="rId10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11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9.png"/><Relationship Id="rId5" Type="http://schemas.openxmlformats.org/officeDocument/2006/relationships/image" Target="../media/image92.png"/><Relationship Id="rId10" Type="http://schemas.openxmlformats.org/officeDocument/2006/relationships/image" Target="../media/image108.png"/><Relationship Id="rId4" Type="http://schemas.openxmlformats.org/officeDocument/2006/relationships/image" Target="../media/image91.png"/><Relationship Id="rId9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14.png"/><Relationship Id="rId5" Type="http://schemas.openxmlformats.org/officeDocument/2006/relationships/image" Target="../media/image92.png"/><Relationship Id="rId10" Type="http://schemas.openxmlformats.org/officeDocument/2006/relationships/image" Target="../media/image113.png"/><Relationship Id="rId4" Type="http://schemas.openxmlformats.org/officeDocument/2006/relationships/image" Target="../media/image91.png"/><Relationship Id="rId9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17.png"/><Relationship Id="rId5" Type="http://schemas.openxmlformats.org/officeDocument/2006/relationships/image" Target="../media/image92.png"/><Relationship Id="rId10" Type="http://schemas.openxmlformats.org/officeDocument/2006/relationships/image" Target="../media/image116.png"/><Relationship Id="rId4" Type="http://schemas.openxmlformats.org/officeDocument/2006/relationships/image" Target="../media/image91.png"/><Relationship Id="rId9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120.png"/><Relationship Id="rId4" Type="http://schemas.openxmlformats.org/officeDocument/2006/relationships/image" Target="../media/image91.png"/><Relationship Id="rId9" Type="http://schemas.openxmlformats.org/officeDocument/2006/relationships/image" Target="../media/image1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2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23.png"/><Relationship Id="rId5" Type="http://schemas.openxmlformats.org/officeDocument/2006/relationships/image" Target="../media/image92.png"/><Relationship Id="rId10" Type="http://schemas.openxmlformats.org/officeDocument/2006/relationships/image" Target="../media/image122.png"/><Relationship Id="rId4" Type="http://schemas.openxmlformats.org/officeDocument/2006/relationships/image" Target="../media/image91.png"/><Relationship Id="rId9" Type="http://schemas.openxmlformats.org/officeDocument/2006/relationships/image" Target="../media/image1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127.png"/><Relationship Id="rId4" Type="http://schemas.openxmlformats.org/officeDocument/2006/relationships/image" Target="../media/image91.png"/><Relationship Id="rId9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cente Santuc SJ: amigo cercano de tantas y tan diversas personas -  INTERCAMB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323304"/>
            <a:ext cx="3867785" cy="61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cente Santuc SJ: el estilo de un cristiano intelectual | políticamente  crey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7" y="81354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2" y="1599198"/>
            <a:ext cx="2428875" cy="419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045" y="6429375"/>
            <a:ext cx="581025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37" y="1550046"/>
            <a:ext cx="7006046" cy="46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2" y="1599198"/>
            <a:ext cx="2428875" cy="4191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8" y="366663"/>
            <a:ext cx="6993976" cy="22067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0" y="2573383"/>
            <a:ext cx="6707113" cy="22598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0" y="6505575"/>
            <a:ext cx="533400" cy="352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00" y="5137239"/>
            <a:ext cx="8109731" cy="7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3" y="1608907"/>
            <a:ext cx="2257425" cy="514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883" y="6515100"/>
            <a:ext cx="647700" cy="342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96" y="457333"/>
            <a:ext cx="6897166" cy="20557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07" y="2970435"/>
            <a:ext cx="6739755" cy="27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3" y="1608907"/>
            <a:ext cx="2257425" cy="5143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64"/>
            <a:ext cx="7758700" cy="29456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450" y="6362700"/>
            <a:ext cx="590550" cy="495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09" y="3445775"/>
            <a:ext cx="7780156" cy="31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3" y="1608907"/>
            <a:ext cx="2257425" cy="514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2055764"/>
            <a:ext cx="27908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96" y="2432134"/>
            <a:ext cx="6947981" cy="20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3" y="1608907"/>
            <a:ext cx="2257425" cy="514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2055764"/>
            <a:ext cx="2790825" cy="3714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741" y="2427239"/>
            <a:ext cx="2857500" cy="4667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92" y="1304925"/>
            <a:ext cx="6935221" cy="44212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4787" y="6374810"/>
            <a:ext cx="5238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53" y="1608907"/>
            <a:ext cx="2257425" cy="514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2055764"/>
            <a:ext cx="2790825" cy="3714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741" y="2427239"/>
            <a:ext cx="2857500" cy="4667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79" y="652462"/>
            <a:ext cx="6751472" cy="48853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8600" y="6437403"/>
            <a:ext cx="4762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4" y="748530"/>
            <a:ext cx="6821880" cy="11127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60" y="2270624"/>
            <a:ext cx="2828925" cy="4095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20" y="2828246"/>
            <a:ext cx="6631404" cy="31179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7650" y="6486525"/>
            <a:ext cx="5143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0" y="6486525"/>
            <a:ext cx="514350" cy="3714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97" y="2008139"/>
            <a:ext cx="7675654" cy="40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2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0" y="6486525"/>
            <a:ext cx="514350" cy="3714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97" y="2008139"/>
            <a:ext cx="7675654" cy="40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75272"/>
            <a:ext cx="2724150" cy="1552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" y="2049236"/>
            <a:ext cx="134302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61" y="3237003"/>
            <a:ext cx="3171825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221" y="2608657"/>
            <a:ext cx="7010244" cy="27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744" y="1536383"/>
            <a:ext cx="51435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07" y="652462"/>
            <a:ext cx="6732330" cy="8839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7650" y="6534150"/>
            <a:ext cx="447675" cy="323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45" y="2791779"/>
            <a:ext cx="8061680" cy="26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0" y="6534150"/>
            <a:ext cx="447675" cy="3238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13" y="350384"/>
            <a:ext cx="7340033" cy="64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0" y="6534150"/>
            <a:ext cx="447675" cy="323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45" y="631371"/>
            <a:ext cx="7150998" cy="13471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593" y="1879551"/>
            <a:ext cx="514350" cy="333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945" y="2417714"/>
            <a:ext cx="7121807" cy="25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80" y="1774776"/>
            <a:ext cx="8025384" cy="379925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6883" y="6448425"/>
            <a:ext cx="6477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95" y="212676"/>
            <a:ext cx="6918903" cy="58484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4526" y="6581775"/>
            <a:ext cx="3238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26" y="6581775"/>
            <a:ext cx="323850" cy="2762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40" y="1304925"/>
            <a:ext cx="7062335" cy="46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1" y="1397450"/>
            <a:ext cx="7187724" cy="42195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7650" y="6629400"/>
            <a:ext cx="419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4" y="415966"/>
            <a:ext cx="4978582" cy="1707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49" y="2417714"/>
            <a:ext cx="2505075" cy="3524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63" y="2066085"/>
            <a:ext cx="5087983" cy="47919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5724" y="6391275"/>
            <a:ext cx="552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2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649" y="2417714"/>
            <a:ext cx="2505075" cy="35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41" y="931202"/>
            <a:ext cx="6645892" cy="16871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5700" y="6552928"/>
            <a:ext cx="466725" cy="2476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41" y="3198358"/>
            <a:ext cx="7158056" cy="18569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82425" y="6534150"/>
            <a:ext cx="4095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72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649" y="2417714"/>
            <a:ext cx="2505075" cy="3524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83" y="1025271"/>
            <a:ext cx="6916783" cy="23753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83" y="4355101"/>
            <a:ext cx="6805068" cy="164157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3375" y="6457950"/>
            <a:ext cx="4286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" y="1468346"/>
            <a:ext cx="9152300" cy="521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5" y="6410325"/>
            <a:ext cx="428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0"/>
            <a:ext cx="4543425" cy="130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25" y="1541414"/>
            <a:ext cx="2124075" cy="466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008139"/>
            <a:ext cx="28289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649" y="2417714"/>
            <a:ext cx="2505075" cy="3524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3375" y="6457950"/>
            <a:ext cx="428625" cy="400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49" y="3836261"/>
            <a:ext cx="6595402" cy="14672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868" y="1406023"/>
            <a:ext cx="6914205" cy="11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3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785" y="2055755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242" y="2465192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242" y="2731754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08818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97" y="643473"/>
            <a:ext cx="6669094" cy="30070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8330" y="6448425"/>
            <a:ext cx="504825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497" y="4220935"/>
            <a:ext cx="6554288" cy="15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785" y="2055755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242" y="2465192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242" y="2731754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08818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528" y="311652"/>
            <a:ext cx="6411885" cy="2967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8742" y="6458085"/>
            <a:ext cx="438150" cy="2381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6892" y="6508204"/>
            <a:ext cx="400050" cy="190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8293" y="4168246"/>
            <a:ext cx="9293103" cy="22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417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242" y="2731754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08818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2946" y="3082704"/>
            <a:ext cx="400050" cy="190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33" y="326241"/>
            <a:ext cx="6839851" cy="28318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299" y="3554775"/>
            <a:ext cx="6985318" cy="11201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30025" y="6453324"/>
            <a:ext cx="438150" cy="2476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2888" y="4551664"/>
            <a:ext cx="5723162" cy="21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5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417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242" y="2731754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08818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091" y="561117"/>
            <a:ext cx="7235812" cy="95417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3652" y="1589783"/>
            <a:ext cx="466725" cy="3048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72" y="1831013"/>
            <a:ext cx="6342968" cy="221105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0340" y="4357523"/>
            <a:ext cx="6293866" cy="201674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6700" y="6405736"/>
            <a:ext cx="495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014" y="2730041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08818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542" y="220606"/>
            <a:ext cx="5696370" cy="55270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844" y="5865223"/>
            <a:ext cx="5323689" cy="7554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6905" y="6553200"/>
            <a:ext cx="476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91" y="2730041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166" y="3100541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4" y="380290"/>
            <a:ext cx="6862496" cy="15399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3395" y="1867207"/>
            <a:ext cx="571500" cy="3619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70" y="2323049"/>
            <a:ext cx="6465844" cy="424103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1321" y="6421211"/>
            <a:ext cx="466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22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91" y="2730041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166" y="3100541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916" y="1522817"/>
            <a:ext cx="6556058" cy="39364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49197" y="6383111"/>
            <a:ext cx="438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3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91" y="2730041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166" y="3100541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91" y="3459525"/>
            <a:ext cx="2314575" cy="428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64" y="635502"/>
            <a:ext cx="6555959" cy="19248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2862" y="3960770"/>
            <a:ext cx="1504950" cy="523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564" y="2777099"/>
            <a:ext cx="6471418" cy="11857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564" y="4433998"/>
            <a:ext cx="6399746" cy="19422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10975" y="6499905"/>
            <a:ext cx="581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7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30" y="-1696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37371"/>
            <a:ext cx="41624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2048182"/>
            <a:ext cx="2276475" cy="361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462450"/>
            <a:ext cx="3962400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91" y="2730041"/>
            <a:ext cx="3457575" cy="4095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3104308"/>
            <a:ext cx="4038600" cy="390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608" y="3484042"/>
            <a:ext cx="2314575" cy="428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40" y="302771"/>
            <a:ext cx="6740568" cy="43606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4100" y="6449830"/>
            <a:ext cx="5524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58" y="1497058"/>
            <a:ext cx="4610100" cy="781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933" y="2470241"/>
            <a:ext cx="7107147" cy="23498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4720" y="6477000"/>
            <a:ext cx="447675" cy="381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92" y="5169761"/>
            <a:ext cx="6989581" cy="14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8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cente Santuc SJ: amigo cercano de tantas y tan diversas personas -  INTERCAMB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323304"/>
            <a:ext cx="3867785" cy="61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cente Santuc SJ: el estilo de un cristiano intelectual | políticamente  crey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1" y="81354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682" y="1814731"/>
            <a:ext cx="2600325" cy="466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4" y="399165"/>
            <a:ext cx="6942275" cy="22254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0" y="6505575"/>
            <a:ext cx="381000" cy="352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114" y="3257989"/>
            <a:ext cx="7818466" cy="16822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379" y="5386517"/>
            <a:ext cx="8906890" cy="7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33" y="1751201"/>
            <a:ext cx="4048125" cy="5048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4" y="1941095"/>
            <a:ext cx="7106277" cy="32248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65" y="5807242"/>
            <a:ext cx="7103993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32" y="1648576"/>
            <a:ext cx="2333625" cy="352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30" y="613610"/>
            <a:ext cx="6565103" cy="1726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99" y="5662863"/>
            <a:ext cx="7707101" cy="11951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0" y="2139867"/>
            <a:ext cx="2019300" cy="400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480" y="2741698"/>
            <a:ext cx="7070838" cy="70564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59" y="3520446"/>
            <a:ext cx="7607968" cy="1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0" y="2139867"/>
            <a:ext cx="2019300" cy="4000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7" y="389709"/>
            <a:ext cx="7549128" cy="27685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8021" y="6395031"/>
            <a:ext cx="753979" cy="4629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27" y="3455318"/>
            <a:ext cx="8587218" cy="15395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903" y="5589041"/>
            <a:ext cx="6981149" cy="6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33" y="0"/>
            <a:ext cx="45434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2" y="1599198"/>
            <a:ext cx="2428875" cy="4191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810" y="6586037"/>
            <a:ext cx="536054" cy="2719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45" y="332373"/>
            <a:ext cx="7162012" cy="1685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1858" y="6505575"/>
            <a:ext cx="533400" cy="35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6174" y="2640193"/>
            <a:ext cx="8264843" cy="30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7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Office PowerPoint</Application>
  <PresentationFormat>Panorámica</PresentationFormat>
  <Paragraphs>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30</cp:revision>
  <dcterms:created xsi:type="dcterms:W3CDTF">2021-05-07T22:28:55Z</dcterms:created>
  <dcterms:modified xsi:type="dcterms:W3CDTF">2021-05-21T21:20:31Z</dcterms:modified>
</cp:coreProperties>
</file>