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90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2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67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021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81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44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742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21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852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776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8849-5C23-46D3-8ADF-9A3D9BB47B4C}" type="datetimeFigureOut">
              <a:rPr lang="es-PE" smtClean="0"/>
              <a:t>14/04/2021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A77-BE97-4BC9-A5A3-25E49AAA37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626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9863" y="333709"/>
            <a:ext cx="10515600" cy="484438"/>
          </a:xfrm>
        </p:spPr>
        <p:txBody>
          <a:bodyPr/>
          <a:lstStyle/>
          <a:p>
            <a:pPr marL="0" indent="0">
              <a:buNone/>
            </a:pPr>
            <a:r>
              <a:rPr lang="es-PE" dirty="0" smtClean="0"/>
              <a:t>Extractos de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1876926"/>
            <a:ext cx="6079072" cy="38806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74" y="818147"/>
            <a:ext cx="4276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2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85010" y="481264"/>
            <a:ext cx="35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19-87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82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93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3</cp:revision>
  <dcterms:created xsi:type="dcterms:W3CDTF">2021-04-14T03:40:33Z</dcterms:created>
  <dcterms:modified xsi:type="dcterms:W3CDTF">2021-04-14T23:24:06Z</dcterms:modified>
</cp:coreProperties>
</file>