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57" r:id="rId4"/>
    <p:sldId id="283" r:id="rId5"/>
    <p:sldId id="281" r:id="rId6"/>
    <p:sldId id="282" r:id="rId7"/>
    <p:sldId id="280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1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4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8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1F61-4653-4993-8BF1-FA75140DA699}" type="datetimeFigureOut">
              <a:rPr lang="es-PE" smtClean="0"/>
              <a:t>26/11/2023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5796" y="2842091"/>
            <a:ext cx="842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smtClean="0"/>
              <a:t>La educación como asunto político en el pensamiento crítico de Kant</a:t>
            </a:r>
          </a:p>
        </p:txBody>
      </p:sp>
    </p:spTree>
    <p:extLst>
      <p:ext uri="{BB962C8B-B14F-4D97-AF65-F5344CB8AC3E}">
        <p14:creationId xmlns:p14="http://schemas.microsoft.com/office/powerpoint/2010/main" val="25747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7314" y="674915"/>
            <a:ext cx="11364686" cy="61830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40114" y="1333788"/>
            <a:ext cx="10551887" cy="5524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52914" y="2066759"/>
            <a:ext cx="9739086" cy="479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9257" y="2799731"/>
            <a:ext cx="8882743" cy="405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899886" y="674914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Kant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1542" y="1407886"/>
            <a:ext cx="35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Proyecto crítico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90800" y="2140857"/>
            <a:ext cx="945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Pensamiento político – Republicanismo cosmopolita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1657" y="2815772"/>
            <a:ext cx="190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50000"/>
                  </a:schemeClr>
                </a:solidFill>
              </a:rPr>
              <a:t>Educación</a:t>
            </a:r>
            <a:endParaRPr lang="es-PE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93029" y="3416588"/>
            <a:ext cx="8098971" cy="3441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187371" y="3400547"/>
            <a:ext cx="627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Razón pública, tolerancia, derecho natural, </a:t>
            </a:r>
            <a:r>
              <a:rPr lang="es-PE" sz="3200" dirty="0" err="1" smtClean="0"/>
              <a:t>co</a:t>
            </a:r>
            <a:r>
              <a:rPr lang="es-PE" sz="3200" dirty="0" smtClean="0"/>
              <a:t>-legislación </a:t>
            </a:r>
            <a:r>
              <a:rPr lang="es-PE" sz="3200" dirty="0" smtClean="0"/>
              <a:t>y justificación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801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</a:t>
            </a:r>
            <a:endParaRPr lang="es-PE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249009" y="2959632"/>
            <a:ext cx="7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¿Qué importancia tiene la educación en el pensamiento político de Kant?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3851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</a:t>
            </a:r>
            <a:endParaRPr lang="es-PE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249009" y="2959632"/>
            <a:ext cx="7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¿Qué importancia tiene la educación en el pensamiento político de Kant?</a:t>
            </a:r>
            <a:endParaRPr lang="es-PE" sz="3600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3449053" y="3513221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558716" y="4116890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4836695" y="1875813"/>
            <a:ext cx="1026694" cy="105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4539916" y="4541331"/>
            <a:ext cx="962525" cy="929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737812" y="1549323"/>
            <a:ext cx="11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2</a:t>
            </a:r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18022" y="5469619"/>
            <a:ext cx="11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1</a:t>
            </a:r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139622" y="4541331"/>
            <a:ext cx="11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3</a:t>
            </a:r>
            <a:endParaRPr lang="es-PE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807116" y="3753853"/>
            <a:ext cx="1323472" cy="5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812506" y="4159961"/>
            <a:ext cx="2470482" cy="277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47016" y="223203"/>
            <a:ext cx="8425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Objetivos</a:t>
            </a:r>
            <a:endParaRPr lang="es-PE" sz="2400" b="1" u="sng" dirty="0"/>
          </a:p>
          <a:p>
            <a:pPr algn="ctr"/>
            <a:endParaRPr lang="es-PE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9009" y="2959632"/>
            <a:ext cx="7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¿Qué importancia tiene la educación en el pensamiento político de Kant?</a:t>
            </a:r>
            <a:endParaRPr lang="es-PE" sz="3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449053" y="3513221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558716" y="4116890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4836695" y="1875813"/>
            <a:ext cx="1026694" cy="105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4539916" y="4541331"/>
            <a:ext cx="962525" cy="929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767265" y="939963"/>
            <a:ext cx="291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2</a:t>
            </a:r>
          </a:p>
          <a:p>
            <a:r>
              <a:rPr lang="es-PE" dirty="0" smtClean="0"/>
              <a:t>Definir la importancia y el problema de la educación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18022" y="5469619"/>
            <a:ext cx="57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1</a:t>
            </a:r>
          </a:p>
          <a:p>
            <a:r>
              <a:rPr lang="es-PE" dirty="0" smtClean="0"/>
              <a:t>Definir los contenidos del pensamiento político de Kant.</a:t>
            </a:r>
          </a:p>
          <a:p>
            <a:r>
              <a:rPr lang="es-PE" dirty="0" smtClean="0"/>
              <a:t>Establecer su lugar en el proyecto crítico.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807116" y="4480870"/>
            <a:ext cx="316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                    Cap. 3</a:t>
            </a:r>
          </a:p>
          <a:p>
            <a:r>
              <a:rPr lang="es-PE" dirty="0" smtClean="0"/>
              <a:t>Analizar lo que dice Kant sobre la educación y extraer el sentido político de la misma.</a:t>
            </a:r>
          </a:p>
          <a:p>
            <a:endParaRPr lang="es-PE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8807116" y="3753853"/>
            <a:ext cx="1323472" cy="5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812506" y="4159961"/>
            <a:ext cx="2470482" cy="277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99743" y="1742176"/>
            <a:ext cx="8882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Introducción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</a:t>
            </a:r>
            <a:r>
              <a:rPr lang="es-PE" sz="2000" dirty="0" smtClean="0">
                <a:solidFill>
                  <a:schemeClr val="accent6"/>
                </a:solidFill>
              </a:rPr>
              <a:t>1. El proyecto crítico y pensamiento político de Kant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2. Crisis en la educación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3. La educación desde el pensamiento político y crítico de Kant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4. ¿Republicanismo Democrático? </a:t>
            </a:r>
            <a:r>
              <a:rPr lang="es-PE" sz="2000" dirty="0">
                <a:solidFill>
                  <a:srgbClr val="FF0000"/>
                </a:solidFill>
              </a:rPr>
              <a:t>(</a:t>
            </a:r>
            <a:r>
              <a:rPr lang="es-PE" sz="2000" dirty="0" smtClean="0">
                <a:solidFill>
                  <a:srgbClr val="FF0000"/>
                </a:solidFill>
              </a:rPr>
              <a:t>Conclusiones)</a:t>
            </a:r>
          </a:p>
          <a:p>
            <a:r>
              <a:rPr lang="es-PE" sz="2000" dirty="0"/>
              <a:t>	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0527" y="2749710"/>
            <a:ext cx="291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2</a:t>
            </a:r>
          </a:p>
          <a:p>
            <a:r>
              <a:rPr lang="es-PE" dirty="0" smtClean="0"/>
              <a:t>Definir la importancia y el problema de la educación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00527" y="304287"/>
            <a:ext cx="57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1</a:t>
            </a:r>
          </a:p>
          <a:p>
            <a:r>
              <a:rPr lang="es-PE" dirty="0" smtClean="0"/>
              <a:t>Definir los contenidos del pensamiento político de Kant.</a:t>
            </a:r>
          </a:p>
          <a:p>
            <a:r>
              <a:rPr lang="es-PE" dirty="0" smtClean="0"/>
              <a:t>Establecer su lugar en el proyecto crítico.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527" y="5380672"/>
            <a:ext cx="316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3</a:t>
            </a:r>
          </a:p>
          <a:p>
            <a:r>
              <a:rPr lang="es-PE" dirty="0" smtClean="0"/>
              <a:t>Analizar lo que dice Kant sobre la educación y extraer el sentido político de la misma.</a:t>
            </a:r>
          </a:p>
          <a:p>
            <a:endParaRPr lang="es-PE" dirty="0"/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>
            <a:off x="3064043" y="1227617"/>
            <a:ext cx="2117557" cy="133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879559" y="3211375"/>
            <a:ext cx="2302041" cy="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340964" y="3857296"/>
            <a:ext cx="1840636" cy="209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839502" y="169004"/>
            <a:ext cx="77322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1. </a:t>
            </a:r>
            <a:r>
              <a:rPr lang="es-PE" sz="2000" dirty="0">
                <a:solidFill>
                  <a:srgbClr val="FF0000"/>
                </a:solidFill>
              </a:rPr>
              <a:t>El proyecto crítico y pensamiento político de Kant</a:t>
            </a:r>
          </a:p>
          <a:p>
            <a:r>
              <a:rPr lang="es-PE" sz="2000" dirty="0" smtClean="0"/>
              <a:t>	1.1 </a:t>
            </a:r>
            <a:r>
              <a:rPr lang="es-PE" sz="20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2000" dirty="0" smtClean="0"/>
              <a:t>	1.2 </a:t>
            </a:r>
            <a:r>
              <a:rPr lang="es-PE" sz="2000" dirty="0" smtClean="0">
                <a:solidFill>
                  <a:schemeClr val="accent6"/>
                </a:solidFill>
              </a:rPr>
              <a:t>Moral y </a:t>
            </a:r>
            <a:r>
              <a:rPr lang="es-PE" sz="2000" dirty="0">
                <a:solidFill>
                  <a:schemeClr val="accent6"/>
                </a:solidFill>
              </a:rPr>
              <a:t>derecho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1.3 </a:t>
            </a:r>
            <a:r>
              <a:rPr lang="es-PE" sz="2000" dirty="0">
                <a:solidFill>
                  <a:schemeClr val="accent6"/>
                </a:solidFill>
              </a:rPr>
              <a:t>Pensamiento político de </a:t>
            </a:r>
            <a:r>
              <a:rPr lang="es-PE" sz="2000" dirty="0" smtClean="0">
                <a:solidFill>
                  <a:schemeClr val="accent6"/>
                </a:solidFill>
              </a:rPr>
              <a:t>Kant</a:t>
            </a:r>
          </a:p>
          <a:p>
            <a:endParaRPr lang="es-PE" sz="2000" dirty="0">
              <a:solidFill>
                <a:schemeClr val="accent6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2.1 </a:t>
            </a:r>
            <a:r>
              <a:rPr lang="es-PE" sz="2000" dirty="0" smtClean="0">
                <a:solidFill>
                  <a:schemeClr val="accent6"/>
                </a:solidFill>
              </a:rPr>
              <a:t>Dogmatismo, educación pública y pensamiento crítico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2.2 </a:t>
            </a:r>
            <a:r>
              <a:rPr lang="es-PE" sz="2000" dirty="0" smtClean="0">
                <a:solidFill>
                  <a:schemeClr val="accent6"/>
                </a:solidFill>
              </a:rPr>
              <a:t>Tecnocracia y globalización </a:t>
            </a:r>
            <a:endParaRPr lang="es-PE" sz="2000" dirty="0"/>
          </a:p>
          <a:p>
            <a:r>
              <a:rPr lang="es-PE" sz="2000" dirty="0"/>
              <a:t>	</a:t>
            </a:r>
            <a:r>
              <a:rPr lang="es-PE" sz="2000" dirty="0" smtClean="0"/>
              <a:t>2.3 </a:t>
            </a:r>
            <a:r>
              <a:rPr lang="es-PE" sz="2000" dirty="0" smtClean="0">
                <a:solidFill>
                  <a:schemeClr val="accent6"/>
                </a:solidFill>
              </a:rPr>
              <a:t>Neoliberalismo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2.4 </a:t>
            </a:r>
            <a:r>
              <a:rPr lang="es-PE" sz="2000" dirty="0" smtClean="0">
                <a:solidFill>
                  <a:schemeClr val="accent6"/>
                </a:solidFill>
              </a:rPr>
              <a:t>Humanidades y otros problemas</a:t>
            </a:r>
            <a:endParaRPr lang="es-PE" sz="2000" dirty="0" smtClean="0"/>
          </a:p>
          <a:p>
            <a:r>
              <a:rPr lang="es-PE" sz="2000" dirty="0"/>
              <a:t>	</a:t>
            </a:r>
            <a:r>
              <a:rPr lang="es-PE" sz="2000" dirty="0" smtClean="0"/>
              <a:t>2.5 </a:t>
            </a:r>
            <a:r>
              <a:rPr lang="es-PE" sz="2000" dirty="0" smtClean="0">
                <a:solidFill>
                  <a:schemeClr val="accent6"/>
                </a:solidFill>
              </a:rPr>
              <a:t>Consecuencias políticas de una educación deficiente. </a:t>
            </a:r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2000" dirty="0">
                <a:solidFill>
                  <a:srgbClr val="FF0000"/>
                </a:solidFill>
              </a:rPr>
              <a:t>	</a:t>
            </a:r>
            <a:r>
              <a:rPr lang="es-PE" sz="2000" dirty="0" smtClean="0"/>
              <a:t>3.1 </a:t>
            </a:r>
            <a:r>
              <a:rPr lang="es-PE" sz="20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3.2 </a:t>
            </a:r>
            <a:r>
              <a:rPr lang="es-PE" sz="20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3.3 </a:t>
            </a:r>
            <a:r>
              <a:rPr lang="es-PE" sz="20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3.4 </a:t>
            </a:r>
            <a:r>
              <a:rPr lang="es-PE" sz="2000" dirty="0" smtClean="0">
                <a:solidFill>
                  <a:schemeClr val="accent6"/>
                </a:solidFill>
              </a:rPr>
              <a:t>Anti-paternalismo y autonomía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3.5 </a:t>
            </a:r>
            <a:r>
              <a:rPr lang="es-PE" sz="2000" dirty="0" smtClean="0">
                <a:solidFill>
                  <a:schemeClr val="accent6"/>
                </a:solidFill>
              </a:rPr>
              <a:t>Razón pública y tolerancia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3.6 </a:t>
            </a:r>
            <a:r>
              <a:rPr lang="es-PE" sz="2000" dirty="0" smtClean="0">
                <a:solidFill>
                  <a:schemeClr val="accent6"/>
                </a:solidFill>
              </a:rPr>
              <a:t>Justificación y </a:t>
            </a:r>
            <a:r>
              <a:rPr lang="es-PE" sz="2000" dirty="0" err="1" smtClean="0">
                <a:solidFill>
                  <a:schemeClr val="accent6"/>
                </a:solidFill>
              </a:rPr>
              <a:t>co</a:t>
            </a:r>
            <a:r>
              <a:rPr lang="es-PE" sz="2000" dirty="0" smtClean="0">
                <a:solidFill>
                  <a:schemeClr val="accent6"/>
                </a:solidFill>
              </a:rPr>
              <a:t>-deliberación</a:t>
            </a:r>
          </a:p>
          <a:p>
            <a:endParaRPr lang="es-PE" sz="2000" dirty="0" smtClean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4. Republicanismo Democrático (Conclusiones)</a:t>
            </a:r>
            <a:endParaRPr lang="es-P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2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198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34</cp:revision>
  <dcterms:created xsi:type="dcterms:W3CDTF">2023-11-01T19:52:05Z</dcterms:created>
  <dcterms:modified xsi:type="dcterms:W3CDTF">2023-11-26T22:04:44Z</dcterms:modified>
</cp:coreProperties>
</file>