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A87-A980-4172-A2AF-A2FE47DABF0B}" type="datetimeFigureOut">
              <a:rPr lang="es-PE" smtClean="0"/>
              <a:t>17/05/2020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732F-8CCE-4372-9710-CD1CCA437E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612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A87-A980-4172-A2AF-A2FE47DABF0B}" type="datetimeFigureOut">
              <a:rPr lang="es-PE" smtClean="0"/>
              <a:t>17/05/2020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732F-8CCE-4372-9710-CD1CCA437E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901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A87-A980-4172-A2AF-A2FE47DABF0B}" type="datetimeFigureOut">
              <a:rPr lang="es-PE" smtClean="0"/>
              <a:t>17/05/2020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732F-8CCE-4372-9710-CD1CCA437E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893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A87-A980-4172-A2AF-A2FE47DABF0B}" type="datetimeFigureOut">
              <a:rPr lang="es-PE" smtClean="0"/>
              <a:t>17/05/2020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732F-8CCE-4372-9710-CD1CCA437E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304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A87-A980-4172-A2AF-A2FE47DABF0B}" type="datetimeFigureOut">
              <a:rPr lang="es-PE" smtClean="0"/>
              <a:t>17/05/2020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732F-8CCE-4372-9710-CD1CCA437E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898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A87-A980-4172-A2AF-A2FE47DABF0B}" type="datetimeFigureOut">
              <a:rPr lang="es-PE" smtClean="0"/>
              <a:t>17/05/2020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732F-8CCE-4372-9710-CD1CCA437E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470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A87-A980-4172-A2AF-A2FE47DABF0B}" type="datetimeFigureOut">
              <a:rPr lang="es-PE" smtClean="0"/>
              <a:t>17/05/2020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732F-8CCE-4372-9710-CD1CCA437E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636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A87-A980-4172-A2AF-A2FE47DABF0B}" type="datetimeFigureOut">
              <a:rPr lang="es-PE" smtClean="0"/>
              <a:t>17/05/2020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732F-8CCE-4372-9710-CD1CCA437E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024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A87-A980-4172-A2AF-A2FE47DABF0B}" type="datetimeFigureOut">
              <a:rPr lang="es-PE" smtClean="0"/>
              <a:t>17/05/2020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732F-8CCE-4372-9710-CD1CCA437E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402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A87-A980-4172-A2AF-A2FE47DABF0B}" type="datetimeFigureOut">
              <a:rPr lang="es-PE" smtClean="0"/>
              <a:t>17/05/2020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732F-8CCE-4372-9710-CD1CCA437E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399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A87-A980-4172-A2AF-A2FE47DABF0B}" type="datetimeFigureOut">
              <a:rPr lang="es-PE" smtClean="0"/>
              <a:t>17/05/2020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732F-8CCE-4372-9710-CD1CCA437E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766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EA87-A980-4172-A2AF-A2FE47DABF0B}" type="datetimeFigureOut">
              <a:rPr lang="es-PE" smtClean="0"/>
              <a:t>17/05/2020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732F-8CCE-4372-9710-CD1CCA437E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735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uture is Small! SOL-idarity in France and Beyo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0"/>
            <a:ext cx="12192000" cy="3509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11500" smtClean="0">
                <a:solidFill>
                  <a:schemeClr val="bg1"/>
                </a:solidFill>
              </a:rPr>
              <a:t>Farm Animals</a:t>
            </a:r>
            <a:endParaRPr lang="es-PE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5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uture is Small! SOL-idarity in France and Beyo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593669" y="731520"/>
            <a:ext cx="8934994" cy="5381897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1593669" y="4443135"/>
            <a:ext cx="8934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600" dirty="0" smtClean="0">
                <a:solidFill>
                  <a:schemeClr val="bg1"/>
                </a:solidFill>
              </a:rPr>
              <a:t>Llama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14338" name="Picture 2" descr="La futura herramienta terapéutica que se esconde en la sangre d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89" y="1568958"/>
            <a:ext cx="4447422" cy="239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13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uture is Small! SOL-idarity in France and Beyo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593669" y="731520"/>
            <a:ext cx="8934994" cy="5381897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1593669" y="4443135"/>
            <a:ext cx="8934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600" dirty="0" smtClean="0">
                <a:solidFill>
                  <a:schemeClr val="bg1"/>
                </a:solidFill>
              </a:rPr>
              <a:t>Alpaca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13314" name="Picture 2" descr="Vicugna pacos - Wikipedia, la enciclopedia lib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85" y="1322653"/>
            <a:ext cx="2709429" cy="300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98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uture is Small! SOL-idarity in France and Beyo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593669" y="731520"/>
            <a:ext cx="8934994" cy="5381897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1593669" y="4443135"/>
            <a:ext cx="8934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600" dirty="0" err="1" smtClean="0">
                <a:solidFill>
                  <a:schemeClr val="bg1"/>
                </a:solidFill>
              </a:rPr>
              <a:t>Goose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12290" name="Picture 2" descr="Goose Facts &amp; Cooking Tips | D'Artagn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455" y="1321297"/>
            <a:ext cx="5149422" cy="312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61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uture is Small! SOL-idarity in France and Beyo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593669" y="731520"/>
            <a:ext cx="8934994" cy="5381897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1593669" y="4443135"/>
            <a:ext cx="8934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600" dirty="0" err="1" smtClean="0">
                <a:solidFill>
                  <a:schemeClr val="bg1"/>
                </a:solidFill>
              </a:rPr>
              <a:t>Turkey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11266" name="Picture 2" descr="Turkey is part of American history – Lake County Record-B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109385"/>
            <a:ext cx="41338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80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uture is Small! SOL-idarity in France and Beyo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593669" y="731520"/>
            <a:ext cx="8934994" cy="5381897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1593669" y="4443135"/>
            <a:ext cx="8934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600" dirty="0" err="1" smtClean="0">
                <a:solidFill>
                  <a:schemeClr val="bg1"/>
                </a:solidFill>
              </a:rPr>
              <a:t>Goat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9218" name="Picture 2" descr="Someone Found a Headless Goat on the Street in Hyde P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684" y="1013077"/>
            <a:ext cx="4912632" cy="327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9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uture is Small! SOL-idarity in France and Beyo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593669" y="731520"/>
            <a:ext cx="8934994" cy="5381897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1593669" y="4443135"/>
            <a:ext cx="8934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600" dirty="0" smtClean="0">
                <a:solidFill>
                  <a:schemeClr val="bg1"/>
                </a:solidFill>
              </a:rPr>
              <a:t>Guinea </a:t>
            </a:r>
            <a:r>
              <a:rPr lang="es-PE" sz="6600" dirty="0" err="1" smtClean="0">
                <a:solidFill>
                  <a:schemeClr val="bg1"/>
                </a:solidFill>
              </a:rPr>
              <a:t>Pig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8196" name="Picture 4" descr="Venta de cuyes crecerá este año tras exoneración del IGV, estimó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565" y="1339715"/>
            <a:ext cx="4316869" cy="287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24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uture is Small! SOL-idarity in France and Beyo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593669" y="731520"/>
            <a:ext cx="8934994" cy="5381897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2" name="Picture 4" descr="Murray McMurray Hatchery - White Pekin Duc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585" y="1332855"/>
            <a:ext cx="2932758" cy="293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593669" y="4443135"/>
            <a:ext cx="8934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600" dirty="0" err="1" smtClean="0">
                <a:solidFill>
                  <a:schemeClr val="bg1"/>
                </a:solidFill>
              </a:rPr>
              <a:t>Duck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63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uture is Small! SOL-idarity in France and Beyo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593669" y="731520"/>
            <a:ext cx="8934994" cy="5381897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1593669" y="4443135"/>
            <a:ext cx="8934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600" dirty="0" err="1" smtClean="0">
                <a:solidFill>
                  <a:schemeClr val="bg1"/>
                </a:solidFill>
              </a:rPr>
              <a:t>Horse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7170" name="Picture 2" descr="Why Turnout Is Important for Your Hor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716" y="1219274"/>
            <a:ext cx="4298899" cy="322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uture is Small! SOL-idarity in France and Beyo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593669" y="731520"/>
            <a:ext cx="8934994" cy="5381897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1593669" y="4443135"/>
            <a:ext cx="8934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600" dirty="0" err="1" smtClean="0">
                <a:solidFill>
                  <a:schemeClr val="bg1"/>
                </a:solidFill>
              </a:rPr>
              <a:t>Donkey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6146" name="Picture 2" descr="Germany: Donkey owner forced to pay damages after animal bite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016" y="1601947"/>
            <a:ext cx="4397967" cy="247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80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uture is Small! SOL-idarity in France and Beyo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593669" y="731520"/>
            <a:ext cx="8934994" cy="5381897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1593669" y="4443135"/>
            <a:ext cx="8934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600" dirty="0" err="1" smtClean="0">
                <a:solidFill>
                  <a:schemeClr val="bg1"/>
                </a:solidFill>
              </a:rPr>
              <a:t>Chicken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5122" name="Picture 2" descr="Future Humans May Call Us the 'Chicken People,' and Here's Why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13898"/>
            <a:ext cx="30480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48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uture is Small! SOL-idarity in France and Beyo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593669" y="731520"/>
            <a:ext cx="8934994" cy="5381897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1593669" y="4443135"/>
            <a:ext cx="8934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600" dirty="0" err="1" smtClean="0">
                <a:solidFill>
                  <a:schemeClr val="bg1"/>
                </a:solidFill>
              </a:rPr>
              <a:t>Cow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098" name="Picture 2" descr="Dairy cattle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521" y="1196605"/>
            <a:ext cx="3755290" cy="288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26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uture is Small! SOL-idarity in France and Beyo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593669" y="731520"/>
            <a:ext cx="8934994" cy="5381897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1593669" y="4443135"/>
            <a:ext cx="8934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600" dirty="0" err="1" smtClean="0">
                <a:solidFill>
                  <a:schemeClr val="bg1"/>
                </a:solidFill>
              </a:rPr>
              <a:t>Pig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076" name="Picture 4" descr="10 facts about pigs - Farm Animals - Topics - Campaigns &amp; Topics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522" y="1002123"/>
            <a:ext cx="4974955" cy="344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0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uture is Small! SOL-idarity in France and Beyo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593669" y="731520"/>
            <a:ext cx="8934994" cy="5381897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1593669" y="4443135"/>
            <a:ext cx="8934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600" dirty="0" err="1" smtClean="0">
                <a:solidFill>
                  <a:schemeClr val="bg1"/>
                </a:solidFill>
              </a:rPr>
              <a:t>Sheep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16386" name="Picture 2" descr="Sheep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63" y="1093364"/>
            <a:ext cx="2203405" cy="334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uture is Small! SOL-idarity in France and Beyo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593669" y="731520"/>
            <a:ext cx="8934994" cy="5381897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1593669" y="4443135"/>
            <a:ext cx="89349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600" dirty="0" err="1" smtClean="0">
                <a:solidFill>
                  <a:schemeClr val="bg1"/>
                </a:solidFill>
              </a:rPr>
              <a:t>Rabbit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15362" name="Picture 2" descr="Rehoming a Rabbit | Scottish SP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818" y="1428921"/>
            <a:ext cx="4221103" cy="245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37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</Words>
  <Application>Microsoft Office PowerPoint</Application>
  <PresentationFormat>Panorámica</PresentationFormat>
  <Paragraphs>15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</cp:revision>
  <dcterms:created xsi:type="dcterms:W3CDTF">2020-05-18T01:31:51Z</dcterms:created>
  <dcterms:modified xsi:type="dcterms:W3CDTF">2020-05-18T01:50:20Z</dcterms:modified>
</cp:coreProperties>
</file>