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25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7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36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573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9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42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170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6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80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21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42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A0A4-EF71-4B93-B611-404935E2C533}" type="datetimeFigureOut">
              <a:rPr lang="es-PE" smtClean="0"/>
              <a:t>13/04/2021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A297-5427-4E7F-9200-D0EB757445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14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45" y="454284"/>
            <a:ext cx="8737535" cy="57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59" y="341810"/>
            <a:ext cx="7728449" cy="57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07" y="561430"/>
            <a:ext cx="7925369" cy="48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605" y="386985"/>
            <a:ext cx="6443528" cy="26794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56" y="3249249"/>
            <a:ext cx="5762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47" y="622663"/>
            <a:ext cx="7514463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01" y="568778"/>
            <a:ext cx="8994597" cy="51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8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57" y="935762"/>
            <a:ext cx="7953882" cy="45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02" y="1075236"/>
            <a:ext cx="9919380" cy="42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0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1" y="590958"/>
            <a:ext cx="9175949" cy="11333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51" y="2464525"/>
            <a:ext cx="9199286" cy="15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4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66" y="1092108"/>
            <a:ext cx="9117963" cy="35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34" y="252548"/>
            <a:ext cx="7540534" cy="62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32" y="846091"/>
            <a:ext cx="9757545" cy="460111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58491" y="2769326"/>
            <a:ext cx="4663440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75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63" y="604292"/>
            <a:ext cx="8473984" cy="55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6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1" y="1181100"/>
            <a:ext cx="10408675" cy="42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2" y="592591"/>
            <a:ext cx="8240008" cy="17456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52" y="3297147"/>
            <a:ext cx="8247727" cy="23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32" y="2151834"/>
            <a:ext cx="10007066" cy="20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96" y="233770"/>
            <a:ext cx="7131095" cy="638851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04177" y="5460273"/>
            <a:ext cx="6883514" cy="116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4258491" y="2769326"/>
            <a:ext cx="4663440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5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02" y="2567531"/>
            <a:ext cx="5199831" cy="11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49" y="851399"/>
            <a:ext cx="8255910" cy="47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4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15" y="522378"/>
            <a:ext cx="9581065" cy="25604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11" y="2873829"/>
            <a:ext cx="9741969" cy="33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3" y="1342889"/>
            <a:ext cx="10388848" cy="28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75" y="210230"/>
            <a:ext cx="7520532" cy="29755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75" y="3185799"/>
            <a:ext cx="7962357" cy="26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1" y="1218927"/>
            <a:ext cx="9503347" cy="471160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804366" y="1218927"/>
            <a:ext cx="2103120" cy="413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374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Panorámica</PresentationFormat>
  <Paragraphs>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14</cp:revision>
  <dcterms:created xsi:type="dcterms:W3CDTF">2021-03-31T23:33:34Z</dcterms:created>
  <dcterms:modified xsi:type="dcterms:W3CDTF">2021-04-13T21:43:51Z</dcterms:modified>
</cp:coreProperties>
</file>