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77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3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6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1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14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62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7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9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9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00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78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4002-A600-497D-BE77-5CDA541A746D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2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6" y="67718"/>
            <a:ext cx="9116685" cy="62389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07298" y="5299788"/>
            <a:ext cx="1418253" cy="7277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312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42" y="144526"/>
            <a:ext cx="7620940" cy="2020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255" y="2468531"/>
            <a:ext cx="7351713" cy="24374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0" y="242790"/>
            <a:ext cx="6901075" cy="3041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20" y="3852084"/>
            <a:ext cx="7145210" cy="14290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Perú que se desvanece tras el suicidio de Alan García | Interf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5" y="583001"/>
            <a:ext cx="10649274" cy="554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3282" y="391886"/>
            <a:ext cx="7532005" cy="6466114"/>
          </a:xfrm>
        </p:spPr>
        <p:txBody>
          <a:bodyPr>
            <a:normAutofit/>
          </a:bodyPr>
          <a:lstStyle/>
          <a:p>
            <a:r>
              <a:rPr lang="es-PE" dirty="0" smtClean="0"/>
              <a:t>Sócrates: el famoso sabio, en voz de Platón. (Se compromete con encontrar significado al buen gobierno y lo importante de enseñar la justicia a los justos.</a:t>
            </a:r>
          </a:p>
          <a:p>
            <a:r>
              <a:rPr lang="es-PE" dirty="0" err="1" smtClean="0"/>
              <a:t>Calicles</a:t>
            </a:r>
            <a:r>
              <a:rPr lang="es-PE" dirty="0" smtClean="0"/>
              <a:t>: un contrapeso a Sócrates. (probablemente un personaje ficticio, a diferencia de los otros) Algunos estiman que representa un modo de educación egocéntrica y desmedida.</a:t>
            </a:r>
          </a:p>
          <a:p>
            <a:r>
              <a:rPr lang="es-PE" dirty="0" smtClean="0"/>
              <a:t>Polo: Joven discípulo de </a:t>
            </a:r>
            <a:r>
              <a:rPr lang="es-PE" dirty="0" err="1" smtClean="0"/>
              <a:t>Gorgias</a:t>
            </a:r>
            <a:r>
              <a:rPr lang="es-PE" dirty="0" smtClean="0"/>
              <a:t>.</a:t>
            </a:r>
          </a:p>
          <a:p>
            <a:r>
              <a:rPr lang="es-PE" dirty="0" err="1" smtClean="0"/>
              <a:t>Gorgias</a:t>
            </a:r>
            <a:r>
              <a:rPr lang="es-PE" dirty="0" smtClean="0"/>
              <a:t>: Un conocido sofista y gran retórico. Posible discípulo de Empédocles. </a:t>
            </a:r>
          </a:p>
          <a:p>
            <a:r>
              <a:rPr lang="es-PE" dirty="0" err="1" smtClean="0"/>
              <a:t>Querefonte</a:t>
            </a:r>
            <a:r>
              <a:rPr lang="es-PE" dirty="0" smtClean="0"/>
              <a:t>: Discípulo de Sócrates.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11488" cy="1946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948" y="52256"/>
            <a:ext cx="1538512" cy="20917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915" y="2803236"/>
            <a:ext cx="1763050" cy="1643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16546"/>
            <a:ext cx="1537828" cy="23306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8948" y="4923931"/>
            <a:ext cx="1472981" cy="1715893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>
            <a:off x="2164702" y="578498"/>
            <a:ext cx="298580" cy="335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9277739" y="1268963"/>
            <a:ext cx="1016128" cy="13663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803502" y="3956180"/>
            <a:ext cx="2279325" cy="3431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836408" y="4755980"/>
            <a:ext cx="688624" cy="10258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8102082" y="5781877"/>
            <a:ext cx="216483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5" y="494457"/>
            <a:ext cx="7719330" cy="6327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79" y="1585376"/>
            <a:ext cx="7808792" cy="10309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4" y="269243"/>
            <a:ext cx="1472981" cy="17158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964" y="926399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79" y="3074499"/>
            <a:ext cx="7347580" cy="35377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4" y="3153448"/>
            <a:ext cx="1746244" cy="16899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971" y="4758003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49" y="449327"/>
            <a:ext cx="8056388" cy="11368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" y="172808"/>
            <a:ext cx="1746244" cy="1689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88" y="172808"/>
            <a:ext cx="1385629" cy="2099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13" y="2139240"/>
            <a:ext cx="7991030" cy="3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40" y="310922"/>
            <a:ext cx="9092913" cy="26188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41" y="3084447"/>
            <a:ext cx="8852109" cy="36248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30" y="406659"/>
            <a:ext cx="8580081" cy="27892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79" y="3631746"/>
            <a:ext cx="8380832" cy="19219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31" y="267011"/>
            <a:ext cx="6535636" cy="14564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31" y="1966261"/>
            <a:ext cx="6533763" cy="9386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31" y="3147687"/>
            <a:ext cx="6153964" cy="3710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80" y="343288"/>
            <a:ext cx="8356633" cy="10865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98" y="1803917"/>
            <a:ext cx="6826413" cy="49022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71" y="287109"/>
            <a:ext cx="8616914" cy="2568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60" y="3305370"/>
            <a:ext cx="7930535" cy="17147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3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</Words>
  <Application>Microsoft Office PowerPoint</Application>
  <PresentationFormat>Panorámica</PresentationFormat>
  <Paragraphs>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10</cp:revision>
  <dcterms:created xsi:type="dcterms:W3CDTF">2021-03-31T21:49:45Z</dcterms:created>
  <dcterms:modified xsi:type="dcterms:W3CDTF">2021-03-31T23:48:24Z</dcterms:modified>
</cp:coreProperties>
</file>