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6" r:id="rId7"/>
    <p:sldId id="268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65AD-A370-4699-A24F-AD2C55AA8689}" type="datetimeFigureOut">
              <a:rPr lang="es-PE" smtClean="0"/>
              <a:t>7/05/2021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6A19-8FD4-4E43-8A71-1BCBAFEDE5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501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65AD-A370-4699-A24F-AD2C55AA8689}" type="datetimeFigureOut">
              <a:rPr lang="es-PE" smtClean="0"/>
              <a:t>7/05/2021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6A19-8FD4-4E43-8A71-1BCBAFEDE5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999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65AD-A370-4699-A24F-AD2C55AA8689}" type="datetimeFigureOut">
              <a:rPr lang="es-PE" smtClean="0"/>
              <a:t>7/05/2021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6A19-8FD4-4E43-8A71-1BCBAFEDE5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348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65AD-A370-4699-A24F-AD2C55AA8689}" type="datetimeFigureOut">
              <a:rPr lang="es-PE" smtClean="0"/>
              <a:t>7/05/2021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6A19-8FD4-4E43-8A71-1BCBAFEDE5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56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65AD-A370-4699-A24F-AD2C55AA8689}" type="datetimeFigureOut">
              <a:rPr lang="es-PE" smtClean="0"/>
              <a:t>7/05/2021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6A19-8FD4-4E43-8A71-1BCBAFEDE5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075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65AD-A370-4699-A24F-AD2C55AA8689}" type="datetimeFigureOut">
              <a:rPr lang="es-PE" smtClean="0"/>
              <a:t>7/05/2021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6A19-8FD4-4E43-8A71-1BCBAFEDE5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818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65AD-A370-4699-A24F-AD2C55AA8689}" type="datetimeFigureOut">
              <a:rPr lang="es-PE" smtClean="0"/>
              <a:t>7/05/2021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6A19-8FD4-4E43-8A71-1BCBAFEDE5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318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65AD-A370-4699-A24F-AD2C55AA8689}" type="datetimeFigureOut">
              <a:rPr lang="es-PE" smtClean="0"/>
              <a:t>7/05/2021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6A19-8FD4-4E43-8A71-1BCBAFEDE5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191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65AD-A370-4699-A24F-AD2C55AA8689}" type="datetimeFigureOut">
              <a:rPr lang="es-PE" smtClean="0"/>
              <a:t>7/05/2021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6A19-8FD4-4E43-8A71-1BCBAFEDE5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543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65AD-A370-4699-A24F-AD2C55AA8689}" type="datetimeFigureOut">
              <a:rPr lang="es-PE" smtClean="0"/>
              <a:t>7/05/2021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6A19-8FD4-4E43-8A71-1BCBAFEDE5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856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65AD-A370-4699-A24F-AD2C55AA8689}" type="datetimeFigureOut">
              <a:rPr lang="es-PE" smtClean="0"/>
              <a:t>7/05/2021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6A19-8FD4-4E43-8A71-1BCBAFEDE5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105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E65AD-A370-4699-A24F-AD2C55AA8689}" type="datetimeFigureOut">
              <a:rPr lang="es-PE" smtClean="0"/>
              <a:t>7/05/2021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96A19-8FD4-4E43-8A71-1BCBAFEDE5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78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l estrés de los exámenes y cómo ayudar | UNO Internac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56" y="1405709"/>
            <a:ext cx="3200400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947" y="1415632"/>
            <a:ext cx="3200401" cy="3638153"/>
          </a:xfrm>
          <a:prstGeom prst="rect">
            <a:avLst/>
          </a:prstGeom>
        </p:spPr>
      </p:pic>
      <p:pic>
        <p:nvPicPr>
          <p:cNvPr id="1030" name="Picture 6" descr="Poor Student Vector Images (over 14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810" y="754382"/>
            <a:ext cx="4255475" cy="44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762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70263"/>
            <a:ext cx="10515600" cy="5706700"/>
          </a:xfrm>
        </p:spPr>
        <p:txBody>
          <a:bodyPr/>
          <a:lstStyle/>
          <a:p>
            <a:r>
              <a:rPr lang="es-PE" dirty="0" smtClean="0"/>
              <a:t>La discrepancia de si el curso es teórico, práctico, o teórico-práctico.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593" y="1447285"/>
            <a:ext cx="7173413" cy="497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96389"/>
            <a:ext cx="10515600" cy="5680574"/>
          </a:xfrm>
        </p:spPr>
        <p:txBody>
          <a:bodyPr/>
          <a:lstStyle/>
          <a:p>
            <a:r>
              <a:rPr lang="es-PE" dirty="0" err="1" smtClean="0"/>
              <a:t>Eichamnn</a:t>
            </a:r>
            <a:r>
              <a:rPr lang="es-PE" dirty="0" smtClean="0"/>
              <a:t> es un kantiano</a:t>
            </a:r>
            <a:endParaRPr lang="es-PE" dirty="0"/>
          </a:p>
        </p:txBody>
      </p:sp>
      <p:pic>
        <p:nvPicPr>
          <p:cNvPr id="3074" name="Picture 2" descr="kant meme - Google zoeken | Philosophy, Memes, Fun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312" y="496389"/>
            <a:ext cx="4612368" cy="582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152" y="2143395"/>
            <a:ext cx="3857670" cy="226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6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/>
          <a:lstStyle/>
          <a:p>
            <a:r>
              <a:rPr lang="es-PE" dirty="0" smtClean="0"/>
              <a:t>Wikipedia detectada</a:t>
            </a:r>
            <a:endParaRPr lang="es-PE" dirty="0"/>
          </a:p>
        </p:txBody>
      </p:sp>
      <p:pic>
        <p:nvPicPr>
          <p:cNvPr id="4100" name="Picture 4" descr="10+ Of The Funniest Wikipedia Edits By Internet Vandals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816" y="1803498"/>
            <a:ext cx="6898368" cy="388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36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18011"/>
            <a:ext cx="10515600" cy="5758952"/>
          </a:xfrm>
        </p:spPr>
        <p:txBody>
          <a:bodyPr/>
          <a:lstStyle/>
          <a:p>
            <a:r>
              <a:rPr lang="es-PE" dirty="0" smtClean="0"/>
              <a:t>Citado ilegal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57" y="1291620"/>
            <a:ext cx="9154886" cy="488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5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6800" y="362907"/>
            <a:ext cx="9144000" cy="1655762"/>
          </a:xfrm>
        </p:spPr>
        <p:txBody>
          <a:bodyPr/>
          <a:lstStyle/>
          <a:p>
            <a:pPr algn="l"/>
            <a:r>
              <a:rPr lang="es-PE" dirty="0" smtClean="0"/>
              <a:t>Se puede calificar?</a:t>
            </a:r>
            <a:endParaRPr lang="es-PE" dirty="0"/>
          </a:p>
        </p:txBody>
      </p:sp>
      <p:pic>
        <p:nvPicPr>
          <p:cNvPr id="10244" name="Picture 4" descr="Sentimientos de justicia | Inteligencia emoc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45" y="1190788"/>
            <a:ext cx="4811551" cy="530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081" y="1190788"/>
            <a:ext cx="4861975" cy="533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2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74320"/>
            <a:ext cx="10515600" cy="5902643"/>
          </a:xfrm>
        </p:spPr>
        <p:txBody>
          <a:bodyPr/>
          <a:lstStyle/>
          <a:p>
            <a:r>
              <a:rPr lang="es-PE" dirty="0" smtClean="0"/>
              <a:t>Vale una nota?</a:t>
            </a:r>
          </a:p>
          <a:p>
            <a:endParaRPr lang="es-PE" dirty="0"/>
          </a:p>
        </p:txBody>
      </p:sp>
      <p:pic>
        <p:nvPicPr>
          <p:cNvPr id="9218" name="Picture 2" descr="Indicadores de Desempeño | Tipos de KPI's y Ejemplos ✓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573" y="1201783"/>
            <a:ext cx="9067411" cy="509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4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78823"/>
            <a:ext cx="10515600" cy="5798140"/>
          </a:xfrm>
        </p:spPr>
        <p:txBody>
          <a:bodyPr/>
          <a:lstStyle/>
          <a:p>
            <a:r>
              <a:rPr lang="es-PE" dirty="0" smtClean="0"/>
              <a:t>Refleja algo? Hace justicia?</a:t>
            </a:r>
            <a:endParaRPr lang="es-PE" dirty="0"/>
          </a:p>
        </p:txBody>
      </p:sp>
      <p:pic>
        <p:nvPicPr>
          <p:cNvPr id="8194" name="Picture 2" descr="Estudiante Molesto Y Enojado Con La Expresión Rodeado De Libros Tirando Un  Libro Fotos, Retratos, Imágenes Y Fotografía De Archivo Libres De Derecho.  Image 25934839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906" y="1279990"/>
            <a:ext cx="3193111" cy="479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76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61703"/>
            <a:ext cx="10515600" cy="5615260"/>
          </a:xfrm>
        </p:spPr>
        <p:txBody>
          <a:bodyPr/>
          <a:lstStyle/>
          <a:p>
            <a:r>
              <a:rPr lang="es-PE" dirty="0" smtClean="0"/>
              <a:t>Para </a:t>
            </a:r>
            <a:r>
              <a:rPr lang="es-PE" dirty="0" smtClean="0"/>
              <a:t>qué </a:t>
            </a:r>
            <a:r>
              <a:rPr lang="es-PE" dirty="0" smtClean="0"/>
              <a:t>sirven los </a:t>
            </a:r>
            <a:r>
              <a:rPr lang="es-PE" dirty="0" smtClean="0"/>
              <a:t>exámenes</a:t>
            </a:r>
            <a:endParaRPr lang="es-PE" dirty="0"/>
          </a:p>
        </p:txBody>
      </p:sp>
      <p:pic>
        <p:nvPicPr>
          <p:cNvPr id="7170" name="Picture 2" descr="📚 Para qué sirven los exámenes - Psicología Educativa 20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39" y="1359189"/>
            <a:ext cx="7733212" cy="515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67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83771"/>
            <a:ext cx="10515600" cy="5393192"/>
          </a:xfrm>
        </p:spPr>
        <p:txBody>
          <a:bodyPr/>
          <a:lstStyle/>
          <a:p>
            <a:r>
              <a:rPr lang="es-PE" dirty="0" smtClean="0"/>
              <a:t>Tómenselo por el lado amable/deportivamente</a:t>
            </a:r>
            <a:endParaRPr lang="es-PE" dirty="0"/>
          </a:p>
        </p:txBody>
      </p:sp>
      <p:pic>
        <p:nvPicPr>
          <p:cNvPr id="6146" name="Picture 2" descr="Tómelo por el Lado Am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125" y="2076994"/>
            <a:ext cx="8096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03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460"/>
                    </a14:imgEffect>
                    <a14:imgEffect>
                      <a14:saturation sa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E5D8B8">
                <a:alpha val="0"/>
              </a:srgbClr>
            </a:outerShdw>
          </a:effectLst>
        </p:spPr>
      </p:pic>
      <p:cxnSp>
        <p:nvCxnSpPr>
          <p:cNvPr id="5" name="Conector recto 4"/>
          <p:cNvCxnSpPr/>
          <p:nvPr/>
        </p:nvCxnSpPr>
        <p:spPr>
          <a:xfrm>
            <a:off x="1050757" y="6087292"/>
            <a:ext cx="97215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326115" y="5268600"/>
            <a:ext cx="266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Ser </a:t>
            </a:r>
            <a:r>
              <a:rPr lang="es-PE" dirty="0" err="1" smtClean="0">
                <a:solidFill>
                  <a:srgbClr val="FF0000"/>
                </a:solidFill>
              </a:rPr>
              <a:t>Exigentísimo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9529011" y="5188573"/>
            <a:ext cx="266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Ser Complacientísimo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868780" y="5188572"/>
            <a:ext cx="266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Ser Indiferente</a:t>
            </a:r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H="1" flipV="1">
            <a:off x="1050757" y="5734594"/>
            <a:ext cx="9855" cy="3767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5833138" y="5637932"/>
            <a:ext cx="0" cy="4493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0742022" y="5734594"/>
            <a:ext cx="0" cy="3820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002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26571"/>
            <a:ext cx="10515600" cy="5850392"/>
          </a:xfrm>
        </p:spPr>
        <p:txBody>
          <a:bodyPr/>
          <a:lstStyle/>
          <a:p>
            <a:r>
              <a:rPr lang="es-PE" dirty="0" err="1" smtClean="0"/>
              <a:t>Gorgias</a:t>
            </a:r>
            <a:r>
              <a:rPr lang="es-PE" dirty="0" smtClean="0"/>
              <a:t> defiende la justicia </a:t>
            </a:r>
            <a:r>
              <a:rPr lang="es-PE" dirty="0" err="1" smtClean="0"/>
              <a:t>Socrates</a:t>
            </a:r>
            <a:r>
              <a:rPr lang="es-PE" dirty="0" smtClean="0"/>
              <a:t> no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93" y="1383437"/>
            <a:ext cx="9548813" cy="454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4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ristotle Funny (Page 1) - Line.17QQ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485" y="1506182"/>
            <a:ext cx="8093833" cy="475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00891"/>
            <a:ext cx="10515600" cy="5576072"/>
          </a:xfrm>
        </p:spPr>
        <p:txBody>
          <a:bodyPr/>
          <a:lstStyle/>
          <a:p>
            <a:r>
              <a:rPr lang="es-PE" dirty="0" smtClean="0"/>
              <a:t>La broma del pollo en la crítica de Aristóteles: el problema de copiar sin pensamiento crítico.</a:t>
            </a:r>
            <a:endParaRPr lang="es-PE" dirty="0"/>
          </a:p>
        </p:txBody>
      </p:sp>
      <p:pic>
        <p:nvPicPr>
          <p:cNvPr id="2050" name="Picture 2" descr="Juguete estrujable de 17cm con sonido divertido, pollo de Goma, con sonido  juguete para mascotas, juguetes para perros, bolsitas y bromas  divertidas|Chistes y bromas| - AliExpre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946" y="4333922"/>
            <a:ext cx="1843041" cy="184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187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76</Words>
  <Application>Microsoft Office PowerPoint</Application>
  <PresentationFormat>Panorámica</PresentationFormat>
  <Paragraphs>14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7</cp:revision>
  <dcterms:created xsi:type="dcterms:W3CDTF">2021-05-01T22:15:32Z</dcterms:created>
  <dcterms:modified xsi:type="dcterms:W3CDTF">2021-05-07T10:12:56Z</dcterms:modified>
</cp:coreProperties>
</file>