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9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3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0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93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45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73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1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1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14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90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5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6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95C1-187B-4869-9415-033181AD5F38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9685-3A00-49D0-B873-CBA99AE143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679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83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3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58" y="982435"/>
            <a:ext cx="7195402" cy="46215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2" y="2530112"/>
            <a:ext cx="1448753" cy="176168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376057" y="2782389"/>
            <a:ext cx="2612572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558937" y="3448594"/>
            <a:ext cx="5149023" cy="2873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512558" y="4637314"/>
            <a:ext cx="7297648" cy="6531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16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91" y="902288"/>
            <a:ext cx="9713610" cy="38003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45" y="5079274"/>
            <a:ext cx="971550" cy="12192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31991" y="902288"/>
            <a:ext cx="9453426" cy="14620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398895" y="3487783"/>
            <a:ext cx="4168956" cy="418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397726" y="3879669"/>
            <a:ext cx="2508068" cy="444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324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0" y="480196"/>
            <a:ext cx="8568282" cy="41133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90" y="4493487"/>
            <a:ext cx="8621582" cy="8230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391" y="5093153"/>
            <a:ext cx="1533525" cy="15049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28754" y="757646"/>
            <a:ext cx="5068389" cy="3918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545874" y="1907177"/>
            <a:ext cx="3605349" cy="3396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998617" y="2651760"/>
            <a:ext cx="8386355" cy="11186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808514" y="4088674"/>
            <a:ext cx="6818812" cy="404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865223" y="4950823"/>
            <a:ext cx="1711234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687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0" y="598306"/>
            <a:ext cx="8932817" cy="50533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0" y="2410913"/>
            <a:ext cx="1076325" cy="12001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79669" y="953589"/>
            <a:ext cx="3004457" cy="418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544491" y="1371600"/>
            <a:ext cx="3226526" cy="37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696789" y="2508069"/>
            <a:ext cx="6949440" cy="431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621970" y="2913017"/>
            <a:ext cx="8932817" cy="1567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113417" y="4480560"/>
            <a:ext cx="4441370" cy="444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5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3" y="506729"/>
            <a:ext cx="7531555" cy="2069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07" y="2873827"/>
            <a:ext cx="6789966" cy="32399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30" y="2690812"/>
            <a:ext cx="1419225" cy="14763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52651" y="757646"/>
            <a:ext cx="5029200" cy="37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291713" y="1201783"/>
            <a:ext cx="5781133" cy="300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291713" y="1502229"/>
            <a:ext cx="5781133" cy="3265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834640" y="3853543"/>
            <a:ext cx="6518366" cy="2403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6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78" y="510268"/>
            <a:ext cx="7231108" cy="53366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" y="3178616"/>
            <a:ext cx="1095375" cy="10668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14800" y="1737360"/>
            <a:ext cx="4937760" cy="3396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304903" y="2364377"/>
            <a:ext cx="3357154" cy="300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04778" y="4624251"/>
            <a:ext cx="7231108" cy="1222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792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72" y="1787025"/>
            <a:ext cx="9247327" cy="23669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60" y="5054509"/>
            <a:ext cx="2190750" cy="10858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06272" y="2220686"/>
            <a:ext cx="9247327" cy="8490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32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8" y="452028"/>
            <a:ext cx="8942604" cy="11808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67" y="1820499"/>
            <a:ext cx="6660969" cy="46605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03" y="3116853"/>
            <a:ext cx="1057275" cy="16954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27167" y="4676503"/>
            <a:ext cx="7026730" cy="679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49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90" y="2345598"/>
            <a:ext cx="11575682" cy="9462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93" y="5588725"/>
            <a:ext cx="1743075" cy="3048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17029" y="2345598"/>
            <a:ext cx="1828800" cy="10507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29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9" y="699543"/>
            <a:ext cx="10430128" cy="23310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16" y="3861706"/>
            <a:ext cx="9198543" cy="22386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728" y="3711348"/>
            <a:ext cx="10763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0" y="923517"/>
            <a:ext cx="11361955" cy="481107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8457" y="1227909"/>
            <a:ext cx="10855234" cy="13846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8" y="4062118"/>
            <a:ext cx="4389120" cy="24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7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2" y="405084"/>
            <a:ext cx="10780290" cy="7836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08" y="1698034"/>
            <a:ext cx="8685060" cy="34879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638" y="4338229"/>
            <a:ext cx="809625" cy="847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11234" y="1698034"/>
            <a:ext cx="8591034" cy="849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87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8" y="964747"/>
            <a:ext cx="8853205" cy="42212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74" y="3391716"/>
            <a:ext cx="1066800" cy="12763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800088" y="3592286"/>
            <a:ext cx="8853205" cy="17242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21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19" y="2407919"/>
            <a:ext cx="9800190" cy="12366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528" y="3130952"/>
            <a:ext cx="778660" cy="5135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64" y="4376737"/>
            <a:ext cx="1724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9" y="1437730"/>
            <a:ext cx="10008001" cy="27685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06" y="4623979"/>
            <a:ext cx="3171825" cy="15811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49519" y="3304903"/>
            <a:ext cx="10262915" cy="9013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374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11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5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00" y="1365068"/>
            <a:ext cx="7998450" cy="24492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29" y="3814354"/>
            <a:ext cx="4303830" cy="5080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086" y="4068399"/>
            <a:ext cx="1857240" cy="256691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01291" y="3918857"/>
            <a:ext cx="2730138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512526" y="1698171"/>
            <a:ext cx="1554480" cy="3265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770086" y="1711234"/>
            <a:ext cx="1164908" cy="3396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753497" y="2024743"/>
            <a:ext cx="888274" cy="39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6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8" y="1471747"/>
            <a:ext cx="10763043" cy="35705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64" y="5042262"/>
            <a:ext cx="1085850" cy="13144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53589" y="1946366"/>
            <a:ext cx="587828" cy="509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573383" y="2442754"/>
            <a:ext cx="535577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1038114" y="2899954"/>
            <a:ext cx="470263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8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" y="503872"/>
            <a:ext cx="10432915" cy="192581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82" y="3320958"/>
            <a:ext cx="7773242" cy="23221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" y="3620042"/>
            <a:ext cx="1323975" cy="17240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07531" y="3905794"/>
            <a:ext cx="2153493" cy="39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547257" y="4297680"/>
            <a:ext cx="3958046" cy="313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98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30" y="883920"/>
            <a:ext cx="8656507" cy="40799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36" y="6162675"/>
            <a:ext cx="5991225" cy="6953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152" y="2923903"/>
            <a:ext cx="942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7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17" y="991143"/>
            <a:ext cx="10402455" cy="452138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36023" y="522514"/>
            <a:ext cx="10750731" cy="5264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15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76" y="454614"/>
            <a:ext cx="5915025" cy="619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66" y="764176"/>
            <a:ext cx="5876925" cy="1323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676" y="2549297"/>
            <a:ext cx="59340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086" y="2438397"/>
            <a:ext cx="2695575" cy="962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700" y="3568472"/>
            <a:ext cx="2781300" cy="1219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933" y="2615971"/>
            <a:ext cx="1104900" cy="14954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933" y="764176"/>
            <a:ext cx="1208966" cy="1171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3767" y="4850535"/>
            <a:ext cx="1228725" cy="15716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6238" y="4913398"/>
            <a:ext cx="6057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08" y="1464673"/>
            <a:ext cx="9350334" cy="298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25" y="4700315"/>
            <a:ext cx="1028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Panorámica</PresentationFormat>
  <Paragraphs>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14</cp:revision>
  <dcterms:created xsi:type="dcterms:W3CDTF">2021-10-08T13:07:20Z</dcterms:created>
  <dcterms:modified xsi:type="dcterms:W3CDTF">2021-10-08T14:52:03Z</dcterms:modified>
</cp:coreProperties>
</file>