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74" r:id="rId2"/>
    <p:sldId id="275" r:id="rId3"/>
    <p:sldId id="264" r:id="rId4"/>
    <p:sldId id="257" r:id="rId5"/>
    <p:sldId id="265" r:id="rId6"/>
    <p:sldId id="266" r:id="rId7"/>
    <p:sldId id="267" r:id="rId8"/>
    <p:sldId id="258" r:id="rId9"/>
    <p:sldId id="259" r:id="rId10"/>
    <p:sldId id="268" r:id="rId11"/>
    <p:sldId id="261" r:id="rId12"/>
    <p:sldId id="269" r:id="rId13"/>
    <p:sldId id="270" r:id="rId14"/>
    <p:sldId id="271" r:id="rId15"/>
    <p:sldId id="272" r:id="rId16"/>
    <p:sldId id="273" r:id="rId17"/>
    <p:sldId id="263" r:id="rId18"/>
    <p:sldId id="276"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4CEF7B-7212-C84B-AAE7-C20A087B2065}" v="35" dt="2020-09-02T13:34:53.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p:cViewPr varScale="1">
        <p:scale>
          <a:sx n="107" d="100"/>
          <a:sy n="107" d="100"/>
        </p:scale>
        <p:origin x="56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Fernandez" userId="f716f140-8a70-4241-8f98-160c11c4f462" providerId="ADAL" clId="{B94CEF7B-7212-C84B-AAE7-C20A087B2065}"/>
    <pc:docChg chg="custSel addSld modSld">
      <pc:chgData name="Rafael Fernandez" userId="f716f140-8a70-4241-8f98-160c11c4f462" providerId="ADAL" clId="{B94CEF7B-7212-C84B-AAE7-C20A087B2065}" dt="2020-09-02T15:39:46.621" v="819" actId="20577"/>
      <pc:docMkLst>
        <pc:docMk/>
      </pc:docMkLst>
      <pc:sldChg chg="modSp mod">
        <pc:chgData name="Rafael Fernandez" userId="f716f140-8a70-4241-8f98-160c11c4f462" providerId="ADAL" clId="{B94CEF7B-7212-C84B-AAE7-C20A087B2065}" dt="2020-09-02T13:21:43.474" v="27" actId="14100"/>
        <pc:sldMkLst>
          <pc:docMk/>
          <pc:sldMk cId="0" sldId="258"/>
        </pc:sldMkLst>
        <pc:spChg chg="mod">
          <ac:chgData name="Rafael Fernandez" userId="f716f140-8a70-4241-8f98-160c11c4f462" providerId="ADAL" clId="{B94CEF7B-7212-C84B-AAE7-C20A087B2065}" dt="2020-09-02T13:21:43.474" v="27" actId="14100"/>
          <ac:spMkLst>
            <pc:docMk/>
            <pc:sldMk cId="0" sldId="258"/>
            <ac:spMk id="10243" creationId="{00000000-0000-0000-0000-000000000000}"/>
          </ac:spMkLst>
        </pc:spChg>
      </pc:sldChg>
      <pc:sldChg chg="addSp modSp mod">
        <pc:chgData name="Rafael Fernandez" userId="f716f140-8a70-4241-8f98-160c11c4f462" providerId="ADAL" clId="{B94CEF7B-7212-C84B-AAE7-C20A087B2065}" dt="2020-09-02T13:32:31.289" v="132"/>
        <pc:sldMkLst>
          <pc:docMk/>
          <pc:sldMk cId="0" sldId="263"/>
        </pc:sldMkLst>
        <pc:spChg chg="mod">
          <ac:chgData name="Rafael Fernandez" userId="f716f140-8a70-4241-8f98-160c11c4f462" providerId="ADAL" clId="{B94CEF7B-7212-C84B-AAE7-C20A087B2065}" dt="2020-09-02T13:30:55.411" v="127" actId="1036"/>
          <ac:spMkLst>
            <pc:docMk/>
            <pc:sldMk cId="0" sldId="263"/>
            <ac:spMk id="15362" creationId="{00000000-0000-0000-0000-000000000000}"/>
          </ac:spMkLst>
        </pc:spChg>
        <pc:grpChg chg="mod">
          <ac:chgData name="Rafael Fernandez" userId="f716f140-8a70-4241-8f98-160c11c4f462" providerId="ADAL" clId="{B94CEF7B-7212-C84B-AAE7-C20A087B2065}" dt="2020-09-02T13:32:31.289" v="132"/>
          <ac:grpSpMkLst>
            <pc:docMk/>
            <pc:sldMk cId="0" sldId="263"/>
            <ac:grpSpMk id="8" creationId="{1FFDBD42-5987-F744-83E2-C6401873A3D2}"/>
          </ac:grpSpMkLst>
        </pc:grpChg>
        <pc:inkChg chg="add">
          <ac:chgData name="Rafael Fernandez" userId="f716f140-8a70-4241-8f98-160c11c4f462" providerId="ADAL" clId="{B94CEF7B-7212-C84B-AAE7-C20A087B2065}" dt="2020-09-02T13:32:19.749" v="128" actId="9405"/>
          <ac:inkMkLst>
            <pc:docMk/>
            <pc:sldMk cId="0" sldId="263"/>
            <ac:inkMk id="2" creationId="{2D0BDF40-0A72-8440-A68A-E60EF35B2D40}"/>
          </ac:inkMkLst>
        </pc:inkChg>
        <pc:inkChg chg="add">
          <ac:chgData name="Rafael Fernandez" userId="f716f140-8a70-4241-8f98-160c11c4f462" providerId="ADAL" clId="{B94CEF7B-7212-C84B-AAE7-C20A087B2065}" dt="2020-09-02T13:32:22.938" v="129" actId="9405"/>
          <ac:inkMkLst>
            <pc:docMk/>
            <pc:sldMk cId="0" sldId="263"/>
            <ac:inkMk id="3" creationId="{19279C7B-6C7D-434F-A190-AF38292F21BE}"/>
          </ac:inkMkLst>
        </pc:inkChg>
        <pc:inkChg chg="add mod">
          <ac:chgData name="Rafael Fernandez" userId="f716f140-8a70-4241-8f98-160c11c4f462" providerId="ADAL" clId="{B94CEF7B-7212-C84B-AAE7-C20A087B2065}" dt="2020-09-02T13:32:31.289" v="132"/>
          <ac:inkMkLst>
            <pc:docMk/>
            <pc:sldMk cId="0" sldId="263"/>
            <ac:inkMk id="6" creationId="{C9D23965-DBF5-C144-8DEB-42EE7FD2AA0A}"/>
          </ac:inkMkLst>
        </pc:inkChg>
        <pc:inkChg chg="add mod">
          <ac:chgData name="Rafael Fernandez" userId="f716f140-8a70-4241-8f98-160c11c4f462" providerId="ADAL" clId="{B94CEF7B-7212-C84B-AAE7-C20A087B2065}" dt="2020-09-02T13:32:31.289" v="132"/>
          <ac:inkMkLst>
            <pc:docMk/>
            <pc:sldMk cId="0" sldId="263"/>
            <ac:inkMk id="7" creationId="{90A0CC8D-973C-4347-A4C0-A2881E8AE73E}"/>
          </ac:inkMkLst>
        </pc:inkChg>
      </pc:sldChg>
      <pc:sldChg chg="modSp mod">
        <pc:chgData name="Rafael Fernandez" userId="f716f140-8a70-4241-8f98-160c11c4f462" providerId="ADAL" clId="{B94CEF7B-7212-C84B-AAE7-C20A087B2065}" dt="2020-09-02T13:20:53.074" v="5" actId="115"/>
        <pc:sldMkLst>
          <pc:docMk/>
          <pc:sldMk cId="0" sldId="266"/>
        </pc:sldMkLst>
        <pc:spChg chg="mod">
          <ac:chgData name="Rafael Fernandez" userId="f716f140-8a70-4241-8f98-160c11c4f462" providerId="ADAL" clId="{B94CEF7B-7212-C84B-AAE7-C20A087B2065}" dt="2020-09-02T13:20:53.074" v="5" actId="115"/>
          <ac:spMkLst>
            <pc:docMk/>
            <pc:sldMk cId="0" sldId="266"/>
            <ac:spMk id="3" creationId="{00000000-0000-0000-0000-000000000000}"/>
          </ac:spMkLst>
        </pc:spChg>
      </pc:sldChg>
      <pc:sldChg chg="modSp mod">
        <pc:chgData name="Rafael Fernandez" userId="f716f140-8a70-4241-8f98-160c11c4f462" providerId="ADAL" clId="{B94CEF7B-7212-C84B-AAE7-C20A087B2065}" dt="2020-09-02T13:21:26.936" v="26" actId="20577"/>
        <pc:sldMkLst>
          <pc:docMk/>
          <pc:sldMk cId="0" sldId="267"/>
        </pc:sldMkLst>
        <pc:spChg chg="mod">
          <ac:chgData name="Rafael Fernandez" userId="f716f140-8a70-4241-8f98-160c11c4f462" providerId="ADAL" clId="{B94CEF7B-7212-C84B-AAE7-C20A087B2065}" dt="2020-09-02T13:21:26.936" v="26" actId="20577"/>
          <ac:spMkLst>
            <pc:docMk/>
            <pc:sldMk cId="0" sldId="267"/>
            <ac:spMk id="5" creationId="{00000000-0000-0000-0000-000000000000}"/>
          </ac:spMkLst>
        </pc:spChg>
      </pc:sldChg>
      <pc:sldChg chg="modSp mod">
        <pc:chgData name="Rafael Fernandez" userId="f716f140-8a70-4241-8f98-160c11c4f462" providerId="ADAL" clId="{B94CEF7B-7212-C84B-AAE7-C20A087B2065}" dt="2020-09-02T13:23:33.278" v="35" actId="27636"/>
        <pc:sldMkLst>
          <pc:docMk/>
          <pc:sldMk cId="0" sldId="268"/>
        </pc:sldMkLst>
        <pc:spChg chg="mod">
          <ac:chgData name="Rafael Fernandez" userId="f716f140-8a70-4241-8f98-160c11c4f462" providerId="ADAL" clId="{B94CEF7B-7212-C84B-AAE7-C20A087B2065}" dt="2020-09-02T13:23:33.278" v="35" actId="27636"/>
          <ac:spMkLst>
            <pc:docMk/>
            <pc:sldMk cId="0" sldId="268"/>
            <ac:spMk id="5" creationId="{00000000-0000-0000-0000-000000000000}"/>
          </ac:spMkLst>
        </pc:spChg>
        <pc:spChg chg="mod">
          <ac:chgData name="Rafael Fernandez" userId="f716f140-8a70-4241-8f98-160c11c4f462" providerId="ADAL" clId="{B94CEF7B-7212-C84B-AAE7-C20A087B2065}" dt="2020-09-02T13:23:33.272" v="34" actId="27636"/>
          <ac:spMkLst>
            <pc:docMk/>
            <pc:sldMk cId="0" sldId="268"/>
            <ac:spMk id="6" creationId="{00000000-0000-0000-0000-000000000000}"/>
          </ac:spMkLst>
        </pc:spChg>
      </pc:sldChg>
      <pc:sldChg chg="modSp mod">
        <pc:chgData name="Rafael Fernandez" userId="f716f140-8a70-4241-8f98-160c11c4f462" providerId="ADAL" clId="{B94CEF7B-7212-C84B-AAE7-C20A087B2065}" dt="2020-09-02T13:24:12.381" v="37" actId="5793"/>
        <pc:sldMkLst>
          <pc:docMk/>
          <pc:sldMk cId="0" sldId="270"/>
        </pc:sldMkLst>
        <pc:spChg chg="mod">
          <ac:chgData name="Rafael Fernandez" userId="f716f140-8a70-4241-8f98-160c11c4f462" providerId="ADAL" clId="{B94CEF7B-7212-C84B-AAE7-C20A087B2065}" dt="2020-09-02T13:24:09.783" v="36" actId="5793"/>
          <ac:spMkLst>
            <pc:docMk/>
            <pc:sldMk cId="0" sldId="270"/>
            <ac:spMk id="8" creationId="{00000000-0000-0000-0000-000000000000}"/>
          </ac:spMkLst>
        </pc:spChg>
        <pc:spChg chg="mod">
          <ac:chgData name="Rafael Fernandez" userId="f716f140-8a70-4241-8f98-160c11c4f462" providerId="ADAL" clId="{B94CEF7B-7212-C84B-AAE7-C20A087B2065}" dt="2020-09-02T13:24:12.381" v="37" actId="5793"/>
          <ac:spMkLst>
            <pc:docMk/>
            <pc:sldMk cId="0" sldId="270"/>
            <ac:spMk id="10" creationId="{00000000-0000-0000-0000-000000000000}"/>
          </ac:spMkLst>
        </pc:spChg>
      </pc:sldChg>
      <pc:sldChg chg="modSp mod">
        <pc:chgData name="Rafael Fernandez" userId="f716f140-8a70-4241-8f98-160c11c4f462" providerId="ADAL" clId="{B94CEF7B-7212-C84B-AAE7-C20A087B2065}" dt="2020-09-02T13:25:34.485" v="61" actId="20577"/>
        <pc:sldMkLst>
          <pc:docMk/>
          <pc:sldMk cId="0" sldId="271"/>
        </pc:sldMkLst>
        <pc:spChg chg="mod">
          <ac:chgData name="Rafael Fernandez" userId="f716f140-8a70-4241-8f98-160c11c4f462" providerId="ADAL" clId="{B94CEF7B-7212-C84B-AAE7-C20A087B2065}" dt="2020-09-02T13:25:34.485" v="61" actId="20577"/>
          <ac:spMkLst>
            <pc:docMk/>
            <pc:sldMk cId="0" sldId="271"/>
            <ac:spMk id="10" creationId="{00000000-0000-0000-0000-000000000000}"/>
          </ac:spMkLst>
        </pc:spChg>
        <pc:picChg chg="mod modCrop">
          <ac:chgData name="Rafael Fernandez" userId="f716f140-8a70-4241-8f98-160c11c4f462" providerId="ADAL" clId="{B94CEF7B-7212-C84B-AAE7-C20A087B2065}" dt="2020-09-02T13:24:54.099" v="42" actId="1076"/>
          <ac:picMkLst>
            <pc:docMk/>
            <pc:sldMk cId="0" sldId="271"/>
            <ac:picMk id="3074" creationId="{00000000-0000-0000-0000-000000000000}"/>
          </ac:picMkLst>
        </pc:picChg>
      </pc:sldChg>
      <pc:sldChg chg="delSp modSp mod">
        <pc:chgData name="Rafael Fernandez" userId="f716f140-8a70-4241-8f98-160c11c4f462" providerId="ADAL" clId="{B94CEF7B-7212-C84B-AAE7-C20A087B2065}" dt="2020-09-02T13:28:32.411" v="69" actId="5793"/>
        <pc:sldMkLst>
          <pc:docMk/>
          <pc:sldMk cId="0" sldId="272"/>
        </pc:sldMkLst>
        <pc:spChg chg="mod">
          <ac:chgData name="Rafael Fernandez" userId="f716f140-8a70-4241-8f98-160c11c4f462" providerId="ADAL" clId="{B94CEF7B-7212-C84B-AAE7-C20A087B2065}" dt="2020-09-02T13:28:32.411" v="69" actId="5793"/>
          <ac:spMkLst>
            <pc:docMk/>
            <pc:sldMk cId="0" sldId="272"/>
            <ac:spMk id="5" creationId="{00000000-0000-0000-0000-000000000000}"/>
          </ac:spMkLst>
        </pc:spChg>
        <pc:spChg chg="mod">
          <ac:chgData name="Rafael Fernandez" userId="f716f140-8a70-4241-8f98-160c11c4f462" providerId="ADAL" clId="{B94CEF7B-7212-C84B-AAE7-C20A087B2065}" dt="2020-09-02T13:27:44.232" v="68" actId="1582"/>
          <ac:spMkLst>
            <pc:docMk/>
            <pc:sldMk cId="0" sldId="272"/>
            <ac:spMk id="6" creationId="{00000000-0000-0000-0000-000000000000}"/>
          </ac:spMkLst>
        </pc:spChg>
        <pc:picChg chg="del">
          <ac:chgData name="Rafael Fernandez" userId="f716f140-8a70-4241-8f98-160c11c4f462" providerId="ADAL" clId="{B94CEF7B-7212-C84B-AAE7-C20A087B2065}" dt="2020-09-02T13:26:15.285" v="62" actId="478"/>
          <ac:picMkLst>
            <pc:docMk/>
            <pc:sldMk cId="0" sldId="272"/>
            <ac:picMk id="4098" creationId="{00000000-0000-0000-0000-000000000000}"/>
          </ac:picMkLst>
        </pc:picChg>
      </pc:sldChg>
      <pc:sldChg chg="addSp modSp mod">
        <pc:chgData name="Rafael Fernandez" userId="f716f140-8a70-4241-8f98-160c11c4f462" providerId="ADAL" clId="{B94CEF7B-7212-C84B-AAE7-C20A087B2065}" dt="2020-09-02T13:30:10.884" v="89" actId="27636"/>
        <pc:sldMkLst>
          <pc:docMk/>
          <pc:sldMk cId="0" sldId="273"/>
        </pc:sldMkLst>
        <pc:spChg chg="mod">
          <ac:chgData name="Rafael Fernandez" userId="f716f140-8a70-4241-8f98-160c11c4f462" providerId="ADAL" clId="{B94CEF7B-7212-C84B-AAE7-C20A087B2065}" dt="2020-09-02T13:30:10.884" v="89" actId="27636"/>
          <ac:spMkLst>
            <pc:docMk/>
            <pc:sldMk cId="0" sldId="273"/>
            <ac:spMk id="5" creationId="{00000000-0000-0000-0000-000000000000}"/>
          </ac:spMkLst>
        </pc:spChg>
        <pc:spChg chg="add mod">
          <ac:chgData name="Rafael Fernandez" userId="f716f140-8a70-4241-8f98-160c11c4f462" providerId="ADAL" clId="{B94CEF7B-7212-C84B-AAE7-C20A087B2065}" dt="2020-09-02T13:29:42.974" v="85" actId="1076"/>
          <ac:spMkLst>
            <pc:docMk/>
            <pc:sldMk cId="0" sldId="273"/>
            <ac:spMk id="6" creationId="{617369E3-FFE0-4449-BA60-1BA78DF10B3D}"/>
          </ac:spMkLst>
        </pc:spChg>
        <pc:picChg chg="mod">
          <ac:chgData name="Rafael Fernandez" userId="f716f140-8a70-4241-8f98-160c11c4f462" providerId="ADAL" clId="{B94CEF7B-7212-C84B-AAE7-C20A087B2065}" dt="2020-09-02T13:29:52.312" v="87" actId="1582"/>
          <ac:picMkLst>
            <pc:docMk/>
            <pc:sldMk cId="0" sldId="273"/>
            <ac:picMk id="5122" creationId="{00000000-0000-0000-0000-000000000000}"/>
          </ac:picMkLst>
        </pc:picChg>
      </pc:sldChg>
      <pc:sldChg chg="modSp mod">
        <pc:chgData name="Rafael Fernandez" userId="f716f140-8a70-4241-8f98-160c11c4f462" providerId="ADAL" clId="{B94CEF7B-7212-C84B-AAE7-C20A087B2065}" dt="2020-09-02T13:18:23.697" v="1" actId="255"/>
        <pc:sldMkLst>
          <pc:docMk/>
          <pc:sldMk cId="0" sldId="274"/>
        </pc:sldMkLst>
        <pc:spChg chg="mod">
          <ac:chgData name="Rafael Fernandez" userId="f716f140-8a70-4241-8f98-160c11c4f462" providerId="ADAL" clId="{B94CEF7B-7212-C84B-AAE7-C20A087B2065}" dt="2020-09-02T13:18:23.697" v="1" actId="255"/>
          <ac:spMkLst>
            <pc:docMk/>
            <pc:sldMk cId="0" sldId="274"/>
            <ac:spMk id="6" creationId="{00000000-0000-0000-0000-000000000000}"/>
          </ac:spMkLst>
        </pc:spChg>
      </pc:sldChg>
      <pc:sldChg chg="addSp delSp modSp add mod">
        <pc:chgData name="Rafael Fernandez" userId="f716f140-8a70-4241-8f98-160c11c4f462" providerId="ADAL" clId="{B94CEF7B-7212-C84B-AAE7-C20A087B2065}" dt="2020-09-02T15:39:46.621" v="819" actId="20577"/>
        <pc:sldMkLst>
          <pc:docMk/>
          <pc:sldMk cId="3434649343" sldId="276"/>
        </pc:sldMkLst>
        <pc:spChg chg="mod">
          <ac:chgData name="Rafael Fernandez" userId="f716f140-8a70-4241-8f98-160c11c4f462" providerId="ADAL" clId="{B94CEF7B-7212-C84B-AAE7-C20A087B2065}" dt="2020-09-02T13:35:27.167" v="158" actId="20577"/>
          <ac:spMkLst>
            <pc:docMk/>
            <pc:sldMk cId="3434649343" sldId="276"/>
            <ac:spMk id="2" creationId="{9D2C2E1E-6622-5544-AFA4-B0A4425BF991}"/>
          </ac:spMkLst>
        </pc:spChg>
        <pc:spChg chg="mod">
          <ac:chgData name="Rafael Fernandez" userId="f716f140-8a70-4241-8f98-160c11c4f462" providerId="ADAL" clId="{B94CEF7B-7212-C84B-AAE7-C20A087B2065}" dt="2020-09-02T15:39:46.621" v="819" actId="20577"/>
          <ac:spMkLst>
            <pc:docMk/>
            <pc:sldMk cId="3434649343" sldId="276"/>
            <ac:spMk id="3" creationId="{01FBFF42-4559-B24D-AB68-CC3A74E50CAA}"/>
          </ac:spMkLst>
        </pc:spChg>
        <pc:inkChg chg="add del">
          <ac:chgData name="Rafael Fernandez" userId="f716f140-8a70-4241-8f98-160c11c4f462" providerId="ADAL" clId="{B94CEF7B-7212-C84B-AAE7-C20A087B2065}" dt="2020-09-02T13:35:12.445" v="137" actId="478"/>
          <ac:inkMkLst>
            <pc:docMk/>
            <pc:sldMk cId="3434649343" sldId="276"/>
            <ac:inkMk id="6" creationId="{66764184-F764-0443-A538-00B46475ACE5}"/>
          </ac:inkMkLst>
        </pc:inkChg>
        <pc:inkChg chg="add del">
          <ac:chgData name="Rafael Fernandez" userId="f716f140-8a70-4241-8f98-160c11c4f462" providerId="ADAL" clId="{B94CEF7B-7212-C84B-AAE7-C20A087B2065}" dt="2020-09-02T13:35:07.415" v="136" actId="478"/>
          <ac:inkMkLst>
            <pc:docMk/>
            <pc:sldMk cId="3434649343" sldId="276"/>
            <ac:inkMk id="7" creationId="{211CD495-76BF-8743-845A-EE8C8645CF23}"/>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3:32:19.728"/>
    </inkml:context>
    <inkml:brush xml:id="br0">
      <inkml:brushProperty name="width" value="0.1" units="cm"/>
      <inkml:brushProperty name="height" value="0.1" units="cm"/>
    </inkml:brush>
  </inkml:definitions>
  <inkml:trace contextRef="#ctx0" brushRef="#br0">1 2017 24575,'42'-33'0,"1"-1"0,35-19 0,-1 3 0,-9 0 0,-6 11 0,-5 3 0,-19 15 0,-6 0 0,5-1 0,0 1 0,2-1 0,6-1 0,0 1 0,0-1 0,7 0 0,1-6 0,8 3 0,-7-3 0,5 5 0,-13 1 0,6 0 0,-7 0 0,2-5 0,-2 3 0,2-3 0,-7 0 0,4 4 0,-11-3 0,5 6 0,-8 0 0,1 0 0,0 1 0,6-2 0,-4 1 0,10-1 0,-2-6 0,4 4 0,2-5 0,-1 0 0,7 4 0,-5-4 0,4 6 0,-5-6 0,-2 5 0,2-5 0,-2 6 0,1-5 0,7 3 0,-5-4 0,11-1 0,-12 6 0,5-5 0,-7 7 0,0 4 0,0-3 0,0 8 0,0-8 0,0 8 0,-6-7 0,4 7 0,-4-2 0,0-1 0,-2 4 0,0-3 0,-5 4 0,5 1 0,-6-1 0,0 1 0,0-1 0,6 1 0,-4-1 0,4 0 0,0 0 0,-4 5 0,10-4 0,-11 4 0,6 0 0,-8-3 0,1 3 0,-5 0 0,-2 2 0,-5-1 0,0 4 0,-5-3 0,-1 4 0,-4 0 0,-1 0 0,0 0 0,0 0 0,0-4 0,5 3 0,2-7 0,9 7 0,-4-7 0,4 7 0,0-8 0,-4 8 0,0-8 0,-7 8 0,-4-3 0,-1 4 0,1 0 0,-1 0 0,0 0 0,1 4 0,3-3 0,-2 7 0,3-7 0,-5 2 0,1 1 0,-1-3 0,1 3 0,-1-4 0,-3 4 0,-1 0 0,-4 4 0,0 0 0,0-1 0,0-6 0,0-12 0,0-4 0,0-21 0,0-5 0,0-20 0,0 25 0,0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3:32:22.929"/>
    </inkml:context>
    <inkml:brush xml:id="br0">
      <inkml:brushProperty name="width" value="0.1" units="cm"/>
      <inkml:brushProperty name="height" value="0.1" units="cm"/>
    </inkml:brush>
  </inkml:definitions>
  <inkml:trace contextRef="#ctx0" brushRef="#br0">72 0 24575,'13'5'0,"0"-2"0,6-3 0,0 0 0,-5 4 0,-1 1 0,-4 0 0,-1 2 0,1-6 0,-1 7 0,1-7 0,-5 6 0,4-6 0,-3 7 0,3-7 0,1 6 0,-1-2 0,5 4 0,-3-4 0,8 3 0,-4-3 0,0 4 0,-1-4 0,-4 3 0,-1-7 0,1 6 0,-1-6 0,-3 7 0,2-7 0,-6 6 0,7-6 0,-3 6 0,3-6 0,0 6 0,1-2 0,-1 4 0,5-1 0,-3 1 0,8 0 0,-9 0 0,4 0 0,-4-1 0,-1 1 0,1-1 0,-1 1 0,1-4 0,-4 2 0,2-6 0,-6 7 0,3-4 0,-4 4 0,0 0 0,0-1 0,-4-2 0,0 2 0,-5-6 0,1 6 0,0-3 0,-1 1 0,1 2 0,-5-2 0,3 0 0,-8 4 0,4-4 0,-5 4 0,4 0 0,-3 5 0,4-4 0,-5 3 0,4 1 0,-2-4 0,6 4 0,-2-5 0,5-1 0,-1 1 0,0-1 0,1-3 0,-6 3 0,5-3 0,-5 3 0,1 1 0,3 0 0,-3 0 0,0 0 0,3-1 0,-3 1 0,0 0 0,3 0 0,-3 0 0,4-1 0,1 1 0,-1-5 0,4 4 0,-2-3 0,2 3 0,-4 1 0,0-5 0,1 4 0,-1-3 0,1 3 0,-1 1 0,1-1 0,3 0 0,-3-3 0,7-1 0,-2-4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3:32:28.319"/>
    </inkml:context>
    <inkml:brush xml:id="br0">
      <inkml:brushProperty name="width" value="0.1" units="cm"/>
      <inkml:brushProperty name="height" value="0.1" units="cm"/>
    </inkml:brush>
  </inkml:definitions>
  <inkml:trace contextRef="#ctx0" brushRef="#br0">0 1 24575,'17'8'0,"7"9"0,8 5 0,9 12 0,0-5 0,6 13 0,-5-6 0,7 6 0,-6 0 0,4-4 0,-10 3 0,10-5 0,-5-1 0,6 1 0,-5 0 0,4 0 0,-5-1 0,5-5 0,6 5 0,-6-11 0,12 6 0,-5-1 0,7-4 0,0 5 0,-1-6 0,1 1 0,0-1 0,0 0 0,-8 0 0,6 0 0,-5-1 0,0-4 0,5 4 0,-12-11 0,5 11 0,-7-11 0,7 5 0,-6-6 0,6 0 0,-7 1 0,7-1 0,-12 0 0,11-4 0,-12 2 0,-1-8 0,-1 4 0,-6 0 0,0-4 0,0 4 0,0-5 0,0 0 0,0 0 0,0 0 0,14 0 0,-11 0 0,11 0 0,-14 0 0,-1 0 0,1 0 0,0 0 0,0 0 0,0 0 0,6 0 0,2 0 0,6 0 0,0 0 0,0 0 0,6 0 0,-4-5 0,12-2 0,-12-4 0,12-2 0,-5 7 0,26-15 0,-14 11 0,8-12 0,-22 15 0,-7-8 0,0 8 0,0-10 0,0 6 0,-6 0 0,4 0 0,-11 0 0,12 0 0,-17 1 0,9-1 0,-16 1 0,0 5 0,-3 1 0,-7 0 0,3 3 0,-5-3 0,-3 7 0,-1 2 0,-4-5 0,0-5 0,0-9 0,0-11 0,0 13 0,0-1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3:32:30.785"/>
    </inkml:context>
    <inkml:brush xml:id="br0">
      <inkml:brushProperty name="width" value="0.1" units="cm"/>
      <inkml:brushProperty name="height" value="0.1" units="cm"/>
    </inkml:brush>
  </inkml:definitions>
  <inkml:trace contextRef="#ctx0" brushRef="#br0">0 1 24575,'12'4'0,"4"5"0,4 6 0,0 4 0,5 6 0,0-4 0,-4 9 0,4-9 0,-6 3 0,0-5 0,0-1 0,0 1 0,-5 0 0,4-4 0,-7 2 0,2-7 0,-4 4 0,-1-6 0,1 1 0,-5-1 0,4 1 0,-7-1 0,3 1 0,-1-5 0,2 4 0,3-3 0,1 3 0,-1-3 0,1 2 0,-1-2 0,1 4 0,-1-1 0,0 0 0,-3 1 0,-1-2 0,-4 1 0,0 0 0,0 0 0,0-1 0,0 2 0,-4-1 0,-1 0 0,-8 1 0,3 4 0,-4 1 0,1 5 0,-3 5 0,-4 2 0,0-1 0,0 5 0,0-4 0,-1 5 0,1-6 0,0 5 0,5-10 0,-5 9 0,5-8 0,0 3 0,1-5 0,0-1 0,4-3 0,-4 2 0,10-7 0,-5 3 0,5-5 0,-1 1 0,1-1 0,1 1 0,2-1 0,-3 0 0,0 0 0,3 0 0,-6 1 0,6-1 0,-7 1 0,7-1 0,-3 0 0,0-3 0,3 2 0,-2-10 0,3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A35D7-89FB-48E1-A984-2C263F62C345}" type="datetimeFigureOut">
              <a:rPr lang="es-PE" smtClean="0"/>
              <a:pPr/>
              <a:t>2/09/20</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678D7C-151D-4565-9E2F-9BD8842D77A1}" type="slidenum">
              <a:rPr lang="es-PE" smtClean="0"/>
              <a:pPr/>
              <a:t>‹Nº›</a:t>
            </a:fld>
            <a:endParaRPr lang="es-PE"/>
          </a:p>
        </p:txBody>
      </p:sp>
    </p:spTree>
    <p:extLst>
      <p:ext uri="{BB962C8B-B14F-4D97-AF65-F5344CB8AC3E}">
        <p14:creationId xmlns:p14="http://schemas.microsoft.com/office/powerpoint/2010/main" val="4058990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3</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62678D7C-151D-4565-9E2F-9BD8842D77A1}" type="slidenum">
              <a:rPr lang="es-PE" smtClean="0"/>
              <a:pPr/>
              <a:t>4</a:t>
            </a:fld>
            <a:endParaRPr lang="es-PE"/>
          </a:p>
        </p:txBody>
      </p:sp>
    </p:spTree>
    <p:extLst>
      <p:ext uri="{BB962C8B-B14F-4D97-AF65-F5344CB8AC3E}">
        <p14:creationId xmlns:p14="http://schemas.microsoft.com/office/powerpoint/2010/main" val="1186430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62678D7C-151D-4565-9E2F-9BD8842D77A1}" type="slidenum">
              <a:rPr lang="es-PE" smtClean="0"/>
              <a:pPr/>
              <a:t>8</a:t>
            </a:fld>
            <a:endParaRPr lang="es-PE"/>
          </a:p>
        </p:txBody>
      </p:sp>
    </p:spTree>
    <p:extLst>
      <p:ext uri="{BB962C8B-B14F-4D97-AF65-F5344CB8AC3E}">
        <p14:creationId xmlns:p14="http://schemas.microsoft.com/office/powerpoint/2010/main" val="307271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62678D7C-151D-4565-9E2F-9BD8842D77A1}" type="slidenum">
              <a:rPr lang="es-PE" smtClean="0"/>
              <a:pPr/>
              <a:t>9</a:t>
            </a:fld>
            <a:endParaRPr lang="es-PE"/>
          </a:p>
        </p:txBody>
      </p:sp>
    </p:spTree>
    <p:extLst>
      <p:ext uri="{BB962C8B-B14F-4D97-AF65-F5344CB8AC3E}">
        <p14:creationId xmlns:p14="http://schemas.microsoft.com/office/powerpoint/2010/main" val="1791621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62678D7C-151D-4565-9E2F-9BD8842D77A1}" type="slidenum">
              <a:rPr lang="es-PE" smtClean="0"/>
              <a:pPr/>
              <a:t>11</a:t>
            </a:fld>
            <a:endParaRPr lang="es-PE"/>
          </a:p>
        </p:txBody>
      </p:sp>
    </p:spTree>
    <p:extLst>
      <p:ext uri="{BB962C8B-B14F-4D97-AF65-F5344CB8AC3E}">
        <p14:creationId xmlns:p14="http://schemas.microsoft.com/office/powerpoint/2010/main" val="1266498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62678D7C-151D-4565-9E2F-9BD8842D77A1}" type="slidenum">
              <a:rPr lang="es-PE" smtClean="0"/>
              <a:pPr/>
              <a:t>17</a:t>
            </a:fld>
            <a:endParaRPr lang="es-PE"/>
          </a:p>
        </p:txBody>
      </p:sp>
    </p:spTree>
    <p:extLst>
      <p:ext uri="{BB962C8B-B14F-4D97-AF65-F5344CB8AC3E}">
        <p14:creationId xmlns:p14="http://schemas.microsoft.com/office/powerpoint/2010/main" val="1271735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E41574D7-2B01-4646-B739-1DAF7497E7E9}" type="datetime1">
              <a:rPr lang="fr-FR" smtClean="0"/>
              <a:pPr/>
              <a:t>02/09/2020</a:t>
            </a:fld>
            <a:endParaRPr lang="fr-FR"/>
          </a:p>
        </p:txBody>
      </p:sp>
      <p:sp>
        <p:nvSpPr>
          <p:cNvPr id="17" name="16 Marcador de pie de página"/>
          <p:cNvSpPr>
            <a:spLocks noGrp="1"/>
          </p:cNvSpPr>
          <p:nvPr>
            <p:ph type="ftr" sz="quarter" idx="11"/>
          </p:nvPr>
        </p:nvSpPr>
        <p:spPr bwMode="auto">
          <a:xfrm rot="5400000">
            <a:off x="7077269" y="4181669"/>
            <a:ext cx="3657600" cy="384048"/>
          </a:xfrm>
        </p:spPr>
        <p:txBody>
          <a:bodyPr/>
          <a:lstStyle/>
          <a:p>
            <a:r>
              <a:rPr lang="es-ES"/>
              <a:t>Schleiermacher: Discursos sobre la religión</a:t>
            </a:r>
            <a:endParaRPr lang="fr-FR"/>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95364A61-FBB1-43AB-BBC7-0ADD75C3ACAD}" type="slidenum">
              <a:rPr lang="fr-FR" smtClean="0"/>
              <a:pPr/>
              <a:t>‹Nº›</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54EEFF8C-BE72-460F-86EA-D8AD34900EAE}" type="datetime1">
              <a:rPr lang="fr-FR" smtClean="0"/>
              <a:pPr/>
              <a:t>02/09/2020</a:t>
            </a:fld>
            <a:endParaRPr lang="fr-FR"/>
          </a:p>
        </p:txBody>
      </p:sp>
      <p:sp>
        <p:nvSpPr>
          <p:cNvPr id="5" name="4 Marcador de pie de página"/>
          <p:cNvSpPr>
            <a:spLocks noGrp="1"/>
          </p:cNvSpPr>
          <p:nvPr>
            <p:ph type="ftr" sz="quarter" idx="11"/>
          </p:nvPr>
        </p:nvSpPr>
        <p:spPr/>
        <p:txBody>
          <a:bodyPr/>
          <a:lstStyle/>
          <a:p>
            <a:r>
              <a:rPr lang="es-ES"/>
              <a:t>Schleiermacher: Discursos sobre la religión</a:t>
            </a:r>
            <a:endParaRPr lang="fr-FR"/>
          </a:p>
        </p:txBody>
      </p:sp>
      <p:sp>
        <p:nvSpPr>
          <p:cNvPr id="6" name="5 Marcador de número de diapositiva"/>
          <p:cNvSpPr>
            <a:spLocks noGrp="1"/>
          </p:cNvSpPr>
          <p:nvPr>
            <p:ph type="sldNum" sz="quarter" idx="12"/>
          </p:nvPr>
        </p:nvSpPr>
        <p:spPr/>
        <p:txBody>
          <a:bodyPr/>
          <a:lstStyle/>
          <a:p>
            <a:fld id="{95364A61-FBB1-43AB-BBC7-0ADD75C3ACAD}" type="slidenum">
              <a:rPr lang="fr-FR" smtClean="0"/>
              <a:pPr/>
              <a:t>‹Nº›</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28E7302-42C8-4CF4-8F1D-F01B5B357334}" type="datetime1">
              <a:rPr lang="fr-FR" smtClean="0"/>
              <a:pPr/>
              <a:t>02/09/2020</a:t>
            </a:fld>
            <a:endParaRPr lang="fr-FR"/>
          </a:p>
        </p:txBody>
      </p:sp>
      <p:sp>
        <p:nvSpPr>
          <p:cNvPr id="5" name="4 Marcador de pie de página"/>
          <p:cNvSpPr>
            <a:spLocks noGrp="1"/>
          </p:cNvSpPr>
          <p:nvPr>
            <p:ph type="ftr" sz="quarter" idx="11"/>
          </p:nvPr>
        </p:nvSpPr>
        <p:spPr/>
        <p:txBody>
          <a:bodyPr/>
          <a:lstStyle/>
          <a:p>
            <a:r>
              <a:rPr lang="es-ES"/>
              <a:t>Schleiermacher: Discursos sobre la religión</a:t>
            </a:r>
            <a:endParaRPr lang="fr-FR"/>
          </a:p>
        </p:txBody>
      </p:sp>
      <p:sp>
        <p:nvSpPr>
          <p:cNvPr id="6" name="5 Marcador de número de diapositiva"/>
          <p:cNvSpPr>
            <a:spLocks noGrp="1"/>
          </p:cNvSpPr>
          <p:nvPr>
            <p:ph type="sldNum" sz="quarter" idx="12"/>
          </p:nvPr>
        </p:nvSpPr>
        <p:spPr/>
        <p:txBody>
          <a:bodyPr/>
          <a:lstStyle/>
          <a:p>
            <a:fld id="{95364A61-FBB1-43AB-BBC7-0ADD75C3ACAD}" type="slidenum">
              <a:rPr lang="fr-FR" smtClean="0"/>
              <a:pPr/>
              <a:t>‹Nº›</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4"/>
          </p:nvPr>
        </p:nvSpPr>
        <p:spPr/>
        <p:txBody>
          <a:bodyPr rtlCol="0"/>
          <a:lstStyle/>
          <a:p>
            <a:fld id="{CA95388B-23C4-4CA8-A0CA-BAA6746EB850}" type="datetime1">
              <a:rPr lang="fr-FR" smtClean="0"/>
              <a:pPr/>
              <a:t>02/09/2020</a:t>
            </a:fld>
            <a:endParaRPr lang="fr-FR"/>
          </a:p>
        </p:txBody>
      </p:sp>
      <p:sp>
        <p:nvSpPr>
          <p:cNvPr id="9" name="8 Marcador de número de diapositiva"/>
          <p:cNvSpPr>
            <a:spLocks noGrp="1"/>
          </p:cNvSpPr>
          <p:nvPr>
            <p:ph type="sldNum" sz="quarter" idx="15"/>
          </p:nvPr>
        </p:nvSpPr>
        <p:spPr/>
        <p:txBody>
          <a:bodyPr rtlCol="0"/>
          <a:lstStyle/>
          <a:p>
            <a:fld id="{95364A61-FBB1-43AB-BBC7-0ADD75C3ACAD}" type="slidenum">
              <a:rPr lang="fr-FR" smtClean="0"/>
              <a:pPr/>
              <a:t>‹Nº›</a:t>
            </a:fld>
            <a:endParaRPr lang="fr-FR"/>
          </a:p>
        </p:txBody>
      </p:sp>
      <p:sp>
        <p:nvSpPr>
          <p:cNvPr id="10" name="9 Marcador de pie de página"/>
          <p:cNvSpPr>
            <a:spLocks noGrp="1"/>
          </p:cNvSpPr>
          <p:nvPr>
            <p:ph type="ftr" sz="quarter" idx="16"/>
          </p:nvPr>
        </p:nvSpPr>
        <p:spPr/>
        <p:txBody>
          <a:bodyPr rtlCol="0"/>
          <a:lstStyle/>
          <a:p>
            <a:r>
              <a:rPr lang="es-ES"/>
              <a:t>Schleiermacher: Discursos sobre la religión</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B23B241F-4EB1-4640-84CF-6565F87E5B36}" type="datetime1">
              <a:rPr lang="fr-FR" smtClean="0"/>
              <a:pPr/>
              <a:t>02/09/2020</a:t>
            </a:fld>
            <a:endParaRPr lang="fr-FR"/>
          </a:p>
        </p:txBody>
      </p:sp>
      <p:sp>
        <p:nvSpPr>
          <p:cNvPr id="5" name="4 Marcador de pie de página"/>
          <p:cNvSpPr>
            <a:spLocks noGrp="1"/>
          </p:cNvSpPr>
          <p:nvPr>
            <p:ph type="ftr" sz="quarter" idx="11"/>
          </p:nvPr>
        </p:nvSpPr>
        <p:spPr bwMode="auto">
          <a:xfrm rot="5400000">
            <a:off x="7077456" y="4178808"/>
            <a:ext cx="3657600" cy="384048"/>
          </a:xfrm>
        </p:spPr>
        <p:txBody>
          <a:bodyPr/>
          <a:lstStyle/>
          <a:p>
            <a:r>
              <a:rPr lang="es-ES"/>
              <a:t>Schleiermacher: Discursos sobre la religión</a:t>
            </a:r>
            <a:endParaRPr lang="fr-FR"/>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95364A61-FBB1-43AB-BBC7-0ADD75C3ACAD}" type="slidenum">
              <a:rPr lang="fr-FR" smtClean="0"/>
              <a:pPr/>
              <a:t>‹Nº›</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7ADF5A3-7C51-47B5-9B12-2537A1F9175D}" type="datetime1">
              <a:rPr lang="fr-FR" smtClean="0"/>
              <a:pPr/>
              <a:t>02/09/2020</a:t>
            </a:fld>
            <a:endParaRPr lang="fr-FR"/>
          </a:p>
        </p:txBody>
      </p:sp>
      <p:sp>
        <p:nvSpPr>
          <p:cNvPr id="6" name="5 Marcador de pie de página"/>
          <p:cNvSpPr>
            <a:spLocks noGrp="1"/>
          </p:cNvSpPr>
          <p:nvPr>
            <p:ph type="ftr" sz="quarter" idx="11"/>
          </p:nvPr>
        </p:nvSpPr>
        <p:spPr/>
        <p:txBody>
          <a:bodyPr/>
          <a:lstStyle/>
          <a:p>
            <a:r>
              <a:rPr lang="es-ES"/>
              <a:t>Schleiermacher: Discursos sobre la religión</a:t>
            </a:r>
            <a:endParaRPr lang="fr-FR"/>
          </a:p>
        </p:txBody>
      </p:sp>
      <p:sp>
        <p:nvSpPr>
          <p:cNvPr id="7" name="6 Marcador de número de diapositiva"/>
          <p:cNvSpPr>
            <a:spLocks noGrp="1"/>
          </p:cNvSpPr>
          <p:nvPr>
            <p:ph type="sldNum" sz="quarter" idx="12"/>
          </p:nvPr>
        </p:nvSpPr>
        <p:spPr/>
        <p:txBody>
          <a:bodyPr/>
          <a:lstStyle/>
          <a:p>
            <a:fld id="{95364A61-FBB1-43AB-BBC7-0ADD75C3ACAD}" type="slidenum">
              <a:rPr lang="fr-FR" smtClean="0"/>
              <a:pPr/>
              <a:t>‹Nº›</a:t>
            </a:fld>
            <a:endParaRPr lang="fr-FR"/>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a:t>Haga clic para modificar el estilo de título del patrón</a:t>
            </a:r>
            <a:endParaRPr kumimoji="0" lang="en-US"/>
          </a:p>
        </p:txBody>
      </p:sp>
      <p:sp>
        <p:nvSpPr>
          <p:cNvPr id="7" name="6 Marcador de fecha"/>
          <p:cNvSpPr>
            <a:spLocks noGrp="1"/>
          </p:cNvSpPr>
          <p:nvPr>
            <p:ph type="dt" sz="half" idx="10"/>
          </p:nvPr>
        </p:nvSpPr>
        <p:spPr/>
        <p:txBody>
          <a:bodyPr/>
          <a:lstStyle/>
          <a:p>
            <a:fld id="{CD49145A-29B7-4CB8-B22D-884E371FCC06}" type="datetime1">
              <a:rPr lang="fr-FR" smtClean="0"/>
              <a:pPr/>
              <a:t>02/09/2020</a:t>
            </a:fld>
            <a:endParaRPr lang="fr-FR"/>
          </a:p>
        </p:txBody>
      </p:sp>
      <p:sp>
        <p:nvSpPr>
          <p:cNvPr id="8" name="7 Marcador de pie de página"/>
          <p:cNvSpPr>
            <a:spLocks noGrp="1"/>
          </p:cNvSpPr>
          <p:nvPr>
            <p:ph type="ftr" sz="quarter" idx="11"/>
          </p:nvPr>
        </p:nvSpPr>
        <p:spPr/>
        <p:txBody>
          <a:bodyPr/>
          <a:lstStyle/>
          <a:p>
            <a:r>
              <a:rPr lang="es-ES"/>
              <a:t>Schleiermacher: Discursos sobre la religión</a:t>
            </a:r>
            <a:endParaRPr lang="fr-FR"/>
          </a:p>
        </p:txBody>
      </p:sp>
      <p:sp>
        <p:nvSpPr>
          <p:cNvPr id="9" name="8 Marcador de número de diapositiva"/>
          <p:cNvSpPr>
            <a:spLocks noGrp="1"/>
          </p:cNvSpPr>
          <p:nvPr>
            <p:ph type="sldNum" sz="quarter" idx="12"/>
          </p:nvPr>
        </p:nvSpPr>
        <p:spPr/>
        <p:txBody>
          <a:bodyPr/>
          <a:lstStyle/>
          <a:p>
            <a:fld id="{95364A61-FBB1-43AB-BBC7-0ADD75C3ACAD}" type="slidenum">
              <a:rPr lang="fr-FR" smtClean="0"/>
              <a:pPr/>
              <a:t>‹Nº›</a:t>
            </a:fld>
            <a:endParaRPr lang="fr-FR"/>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8BCE2975-36AC-4A58-8468-BC391E7A4262}" type="datetime1">
              <a:rPr lang="fr-FR" smtClean="0"/>
              <a:pPr/>
              <a:t>02/09/2020</a:t>
            </a:fld>
            <a:endParaRPr lang="fr-FR"/>
          </a:p>
        </p:txBody>
      </p:sp>
      <p:sp>
        <p:nvSpPr>
          <p:cNvPr id="7" name="6 Marcador de número de diapositiva"/>
          <p:cNvSpPr>
            <a:spLocks noGrp="1"/>
          </p:cNvSpPr>
          <p:nvPr>
            <p:ph type="sldNum" sz="quarter" idx="11"/>
          </p:nvPr>
        </p:nvSpPr>
        <p:spPr/>
        <p:txBody>
          <a:bodyPr rtlCol="0"/>
          <a:lstStyle/>
          <a:p>
            <a:fld id="{95364A61-FBB1-43AB-BBC7-0ADD75C3ACAD}" type="slidenum">
              <a:rPr lang="fr-FR" smtClean="0"/>
              <a:pPr/>
              <a:t>‹Nº›</a:t>
            </a:fld>
            <a:endParaRPr lang="fr-FR"/>
          </a:p>
        </p:txBody>
      </p:sp>
      <p:sp>
        <p:nvSpPr>
          <p:cNvPr id="8" name="7 Marcador de pie de página"/>
          <p:cNvSpPr>
            <a:spLocks noGrp="1"/>
          </p:cNvSpPr>
          <p:nvPr>
            <p:ph type="ftr" sz="quarter" idx="12"/>
          </p:nvPr>
        </p:nvSpPr>
        <p:spPr/>
        <p:txBody>
          <a:bodyPr rtlCol="0"/>
          <a:lstStyle/>
          <a:p>
            <a:r>
              <a:rPr lang="es-ES"/>
              <a:t>Schleiermacher: Discursos sobre la religión</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1DA202E-203C-4535-BF69-4E5D1F9A63DC}" type="datetime1">
              <a:rPr lang="fr-FR" smtClean="0"/>
              <a:pPr/>
              <a:t>02/09/2020</a:t>
            </a:fld>
            <a:endParaRPr lang="fr-FR"/>
          </a:p>
        </p:txBody>
      </p:sp>
      <p:sp>
        <p:nvSpPr>
          <p:cNvPr id="3" name="2 Marcador de pie de página"/>
          <p:cNvSpPr>
            <a:spLocks noGrp="1"/>
          </p:cNvSpPr>
          <p:nvPr>
            <p:ph type="ftr" sz="quarter" idx="11"/>
          </p:nvPr>
        </p:nvSpPr>
        <p:spPr/>
        <p:txBody>
          <a:bodyPr/>
          <a:lstStyle/>
          <a:p>
            <a:r>
              <a:rPr lang="es-ES"/>
              <a:t>Schleiermacher: Discursos sobre la religión</a:t>
            </a:r>
            <a:endParaRPr lang="fr-FR"/>
          </a:p>
        </p:txBody>
      </p:sp>
      <p:sp>
        <p:nvSpPr>
          <p:cNvPr id="4" name="3 Marcador de número de diapositiva"/>
          <p:cNvSpPr>
            <a:spLocks noGrp="1"/>
          </p:cNvSpPr>
          <p:nvPr>
            <p:ph type="sldNum" sz="quarter" idx="12"/>
          </p:nvPr>
        </p:nvSpPr>
        <p:spPr/>
        <p:txBody>
          <a:bodyPr/>
          <a:lstStyle/>
          <a:p>
            <a:fld id="{95364A61-FBB1-43AB-BBC7-0ADD75C3ACAD}" type="slidenum">
              <a:rPr lang="fr-FR" smtClean="0"/>
              <a:pPr/>
              <a:t>‹Nº›</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1" name="20 Marcador de fecha"/>
          <p:cNvSpPr>
            <a:spLocks noGrp="1"/>
          </p:cNvSpPr>
          <p:nvPr>
            <p:ph type="dt" sz="half" idx="14"/>
          </p:nvPr>
        </p:nvSpPr>
        <p:spPr/>
        <p:txBody>
          <a:bodyPr rtlCol="0"/>
          <a:lstStyle/>
          <a:p>
            <a:fld id="{FE1D26B5-3515-4E2D-AF9F-EE050F2F1960}" type="datetime1">
              <a:rPr lang="fr-FR" smtClean="0"/>
              <a:pPr/>
              <a:t>02/09/2020</a:t>
            </a:fld>
            <a:endParaRPr lang="fr-FR"/>
          </a:p>
        </p:txBody>
      </p:sp>
      <p:sp>
        <p:nvSpPr>
          <p:cNvPr id="22" name="21 Marcador de número de diapositiva"/>
          <p:cNvSpPr>
            <a:spLocks noGrp="1"/>
          </p:cNvSpPr>
          <p:nvPr>
            <p:ph type="sldNum" sz="quarter" idx="15"/>
          </p:nvPr>
        </p:nvSpPr>
        <p:spPr/>
        <p:txBody>
          <a:bodyPr rtlCol="0"/>
          <a:lstStyle/>
          <a:p>
            <a:fld id="{95364A61-FBB1-43AB-BBC7-0ADD75C3ACAD}" type="slidenum">
              <a:rPr lang="fr-FR" smtClean="0"/>
              <a:pPr/>
              <a:t>‹Nº›</a:t>
            </a:fld>
            <a:endParaRPr lang="fr-FR"/>
          </a:p>
        </p:txBody>
      </p:sp>
      <p:sp>
        <p:nvSpPr>
          <p:cNvPr id="23" name="22 Marcador de pie de página"/>
          <p:cNvSpPr>
            <a:spLocks noGrp="1"/>
          </p:cNvSpPr>
          <p:nvPr>
            <p:ph type="ftr" sz="quarter" idx="16"/>
          </p:nvPr>
        </p:nvSpPr>
        <p:spPr/>
        <p:txBody>
          <a:bodyPr rtlCol="0"/>
          <a:lstStyle/>
          <a:p>
            <a:r>
              <a:rPr lang="es-ES"/>
              <a:t>Schleiermacher: Discursos sobre la religión</a:t>
            </a:r>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8A1DD143-5B86-47D7-A8A5-C77706D39FB8}" type="datetime1">
              <a:rPr lang="fr-FR" smtClean="0"/>
              <a:pPr/>
              <a:t>02/09/2020</a:t>
            </a:fld>
            <a:endParaRPr lang="fr-FR"/>
          </a:p>
        </p:txBody>
      </p:sp>
      <p:sp>
        <p:nvSpPr>
          <p:cNvPr id="18" name="17 Marcador de número de diapositiva"/>
          <p:cNvSpPr>
            <a:spLocks noGrp="1"/>
          </p:cNvSpPr>
          <p:nvPr>
            <p:ph type="sldNum" sz="quarter" idx="11"/>
          </p:nvPr>
        </p:nvSpPr>
        <p:spPr/>
        <p:txBody>
          <a:bodyPr rtlCol="0"/>
          <a:lstStyle/>
          <a:p>
            <a:fld id="{95364A61-FBB1-43AB-BBC7-0ADD75C3ACAD}" type="slidenum">
              <a:rPr lang="fr-FR" smtClean="0"/>
              <a:pPr/>
              <a:t>‹Nº›</a:t>
            </a:fld>
            <a:endParaRPr lang="fr-FR"/>
          </a:p>
        </p:txBody>
      </p:sp>
      <p:sp>
        <p:nvSpPr>
          <p:cNvPr id="21" name="20 Marcador de pie de página"/>
          <p:cNvSpPr>
            <a:spLocks noGrp="1"/>
          </p:cNvSpPr>
          <p:nvPr>
            <p:ph type="ftr" sz="quarter" idx="12"/>
          </p:nvPr>
        </p:nvSpPr>
        <p:spPr/>
        <p:txBody>
          <a:bodyPr rtlCol="0"/>
          <a:lstStyle/>
          <a:p>
            <a:r>
              <a:rPr lang="es-ES"/>
              <a:t>Schleiermacher: Discursos sobre la religión</a:t>
            </a:r>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3364E1F-C633-48B2-9457-DF2DDBEB0C02}" type="datetime1">
              <a:rPr lang="fr-FR" smtClean="0"/>
              <a:pPr/>
              <a:t>02/09/2020</a:t>
            </a:fld>
            <a:endParaRPr lang="fr-FR"/>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s-ES"/>
              <a:t>Schleiermacher: Discursos sobre la religión</a:t>
            </a:r>
            <a:endParaRPr lang="fr-FR"/>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5364A61-FBB1-43AB-BBC7-0ADD75C3ACAD}" type="slidenum">
              <a:rPr lang="fr-FR" smtClean="0"/>
              <a:pPr/>
              <a:t>‹Nº›</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2.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a:t>Schleiermacher: Discursos sobre la religión</a:t>
            </a:r>
            <a:endParaRPr lang="fr-FR"/>
          </a:p>
        </p:txBody>
      </p:sp>
      <p:sp>
        <p:nvSpPr>
          <p:cNvPr id="3" name="2 Marcador de número de diapositiva"/>
          <p:cNvSpPr>
            <a:spLocks noGrp="1"/>
          </p:cNvSpPr>
          <p:nvPr>
            <p:ph type="sldNum" sz="quarter" idx="12"/>
          </p:nvPr>
        </p:nvSpPr>
        <p:spPr/>
        <p:txBody>
          <a:bodyPr/>
          <a:lstStyle/>
          <a:p>
            <a:fld id="{95364A61-FBB1-43AB-BBC7-0ADD75C3ACAD}" type="slidenum">
              <a:rPr lang="fr-FR" smtClean="0"/>
              <a:pPr/>
              <a:t>1</a:t>
            </a:fld>
            <a:endParaRPr lang="fr-FR"/>
          </a:p>
        </p:txBody>
      </p:sp>
      <p:sp>
        <p:nvSpPr>
          <p:cNvPr id="4" name="3 CuadroTexto"/>
          <p:cNvSpPr txBox="1"/>
          <p:nvPr/>
        </p:nvSpPr>
        <p:spPr>
          <a:xfrm>
            <a:off x="1043608" y="1052736"/>
            <a:ext cx="6840760" cy="1477328"/>
          </a:xfrm>
          <a:prstGeom prst="rect">
            <a:avLst/>
          </a:prstGeom>
          <a:noFill/>
        </p:spPr>
        <p:txBody>
          <a:bodyPr wrap="square" rtlCol="0">
            <a:spAutoFit/>
          </a:bodyPr>
          <a:lstStyle/>
          <a:p>
            <a:r>
              <a:rPr lang="es-ES_tradnl" sz="4000" b="1" dirty="0"/>
              <a:t>Schleiermacher </a:t>
            </a:r>
            <a:br>
              <a:rPr lang="es-ES_tradnl" sz="4000" b="1" dirty="0"/>
            </a:br>
            <a:r>
              <a:rPr lang="es-ES_tradnl" sz="3200" b="1" dirty="0"/>
              <a:t>1768 (</a:t>
            </a:r>
            <a:r>
              <a:rPr lang="es-ES_tradnl" sz="3200" b="1" dirty="0" err="1"/>
              <a:t>Breslau</a:t>
            </a:r>
            <a:r>
              <a:rPr lang="es-ES_tradnl" sz="3200" b="1" dirty="0"/>
              <a:t>) -1834 (Berlín)</a:t>
            </a:r>
            <a:endParaRPr lang="es-PE" sz="3200" dirty="0">
              <a:solidFill>
                <a:srgbClr val="FF0000"/>
              </a:solidFill>
            </a:endParaRPr>
          </a:p>
          <a:p>
            <a:endParaRPr lang="es-ES" dirty="0"/>
          </a:p>
        </p:txBody>
      </p:sp>
      <p:pic>
        <p:nvPicPr>
          <p:cNvPr id="5" name="Picture 2" descr="C:\Users\Rafael\Desktop\Schleiermach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2708920"/>
            <a:ext cx="2447798" cy="3008030"/>
          </a:xfrm>
          <a:prstGeom prst="rect">
            <a:avLst/>
          </a:prstGeom>
          <a:noFill/>
          <a:ln w="76200">
            <a:solidFill>
              <a:schemeClr val="accent1"/>
            </a:solidFill>
          </a:ln>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1187624" y="2996952"/>
            <a:ext cx="3096344" cy="2677656"/>
          </a:xfrm>
          <a:prstGeom prst="rect">
            <a:avLst/>
          </a:prstGeom>
          <a:solidFill>
            <a:schemeClr val="accent2"/>
          </a:solidFill>
        </p:spPr>
        <p:txBody>
          <a:bodyPr wrap="square" rtlCol="0">
            <a:spAutoFit/>
          </a:bodyPr>
          <a:lstStyle/>
          <a:p>
            <a:r>
              <a:rPr lang="es-ES" sz="2400" dirty="0"/>
              <a:t>De religión luterana, Schleiermacher ha recibido la influencia de filósofos como Kant y </a:t>
            </a:r>
            <a:r>
              <a:rPr lang="es-ES" sz="2400" dirty="0" err="1"/>
              <a:t>Schlegel</a:t>
            </a:r>
            <a:r>
              <a:rPr lang="es-ES" sz="2400"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sz="3200" dirty="0"/>
              <a:t>1. Acercamiento o método (7/7)</a:t>
            </a:r>
            <a:endParaRPr lang="es-ES" dirty="0"/>
          </a:p>
        </p:txBody>
      </p:sp>
      <p:sp>
        <p:nvSpPr>
          <p:cNvPr id="2" name="1 Marcador de pie de página"/>
          <p:cNvSpPr>
            <a:spLocks noGrp="1"/>
          </p:cNvSpPr>
          <p:nvPr>
            <p:ph type="ftr" sz="quarter" idx="11"/>
          </p:nvPr>
        </p:nvSpPr>
        <p:spPr/>
        <p:txBody>
          <a:bodyPr/>
          <a:lstStyle/>
          <a:p>
            <a:r>
              <a:rPr lang="es-ES"/>
              <a:t>Schleiermacher: Discursos sobre la religión</a:t>
            </a:r>
            <a:endParaRPr lang="fr-FR"/>
          </a:p>
        </p:txBody>
      </p:sp>
      <p:sp>
        <p:nvSpPr>
          <p:cNvPr id="3" name="2 Marcador de número de diapositiva"/>
          <p:cNvSpPr>
            <a:spLocks noGrp="1"/>
          </p:cNvSpPr>
          <p:nvPr>
            <p:ph type="sldNum" sz="quarter" idx="12"/>
          </p:nvPr>
        </p:nvSpPr>
        <p:spPr/>
        <p:txBody>
          <a:bodyPr/>
          <a:lstStyle/>
          <a:p>
            <a:fld id="{95364A61-FBB1-43AB-BBC7-0ADD75C3ACAD}" type="slidenum">
              <a:rPr lang="fr-FR" smtClean="0"/>
              <a:pPr/>
              <a:t>10</a:t>
            </a:fld>
            <a:endParaRPr lang="fr-FR"/>
          </a:p>
        </p:txBody>
      </p:sp>
      <p:sp>
        <p:nvSpPr>
          <p:cNvPr id="5" name="4 Marcador de contenido"/>
          <p:cNvSpPr>
            <a:spLocks noGrp="1"/>
          </p:cNvSpPr>
          <p:nvPr>
            <p:ph sz="quarter" idx="1"/>
          </p:nvPr>
        </p:nvSpPr>
        <p:spPr>
          <a:xfrm>
            <a:off x="830960" y="1600200"/>
            <a:ext cx="3283840" cy="4572000"/>
          </a:xfrm>
        </p:spPr>
        <p:txBody>
          <a:bodyPr>
            <a:normAutofit fontScale="85000" lnSpcReduction="10000"/>
          </a:bodyPr>
          <a:lstStyle/>
          <a:p>
            <a:pPr marL="0" indent="0">
              <a:buNone/>
            </a:pPr>
            <a:r>
              <a:rPr lang="es-ES" dirty="0"/>
              <a:t>Para comprender la religión, </a:t>
            </a:r>
            <a:r>
              <a:rPr lang="es-ES" dirty="0" err="1"/>
              <a:t>Schleiermacher</a:t>
            </a:r>
            <a:r>
              <a:rPr lang="es-ES" dirty="0"/>
              <a:t> sostiene que hace falta un </a:t>
            </a:r>
            <a:r>
              <a:rPr lang="es-ES" b="1" dirty="0"/>
              <a:t>método especulativo</a:t>
            </a:r>
            <a:r>
              <a:rPr lang="es-PE" dirty="0"/>
              <a:t>: nos previene contra el riesgo de quedarse con un concepto abstracto de religión que no expresa lo que es la religión. La esencia de religión se expresa en las </a:t>
            </a:r>
            <a:r>
              <a:rPr lang="es-PE" b="1" dirty="0"/>
              <a:t>diversas manifestaciones históricas y describe una disposición del hombre</a:t>
            </a:r>
            <a:r>
              <a:rPr lang="es-PE" dirty="0"/>
              <a:t>.</a:t>
            </a:r>
            <a:r>
              <a:rPr lang="es-ES" dirty="0"/>
              <a:t> </a:t>
            </a:r>
          </a:p>
        </p:txBody>
      </p:sp>
      <p:sp>
        <p:nvSpPr>
          <p:cNvPr id="6" name="5 Marcador de contenido"/>
          <p:cNvSpPr>
            <a:spLocks noGrp="1"/>
          </p:cNvSpPr>
          <p:nvPr>
            <p:ph sz="quarter" idx="2"/>
          </p:nvPr>
        </p:nvSpPr>
        <p:spPr>
          <a:xfrm>
            <a:off x="4644008" y="2492896"/>
            <a:ext cx="3283840" cy="2016224"/>
          </a:xfrm>
          <a:solidFill>
            <a:schemeClr val="bg2">
              <a:lumMod val="90000"/>
            </a:schemeClr>
          </a:solidFill>
          <a:ln w="76200">
            <a:solidFill>
              <a:schemeClr val="accent1"/>
            </a:solidFill>
          </a:ln>
        </p:spPr>
        <p:txBody>
          <a:bodyPr>
            <a:normAutofit fontScale="85000" lnSpcReduction="10000"/>
          </a:bodyPr>
          <a:lstStyle/>
          <a:p>
            <a:pPr marL="0" indent="0">
              <a:buNone/>
            </a:pPr>
            <a:r>
              <a:rPr lang="es-PE" dirty="0"/>
              <a:t>Por eso puede decir que existe una </a:t>
            </a:r>
            <a:r>
              <a:rPr lang="es-PE" b="1" dirty="0"/>
              <a:t>capacidad del infinito para expresarse y manifestarse en lo finito.</a:t>
            </a:r>
            <a:endParaRPr lang="es-ES" dirty="0"/>
          </a:p>
          <a:p>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pie de página"/>
          <p:cNvSpPr>
            <a:spLocks noGrp="1"/>
          </p:cNvSpPr>
          <p:nvPr>
            <p:ph type="ftr" sz="quarter" idx="11"/>
          </p:nvPr>
        </p:nvSpPr>
        <p:spPr/>
        <p:txBody>
          <a:bodyPr/>
          <a:lstStyle/>
          <a:p>
            <a:r>
              <a:rPr lang="es-ES"/>
              <a:t>Schleiermacher: Discursos sobre la religión</a:t>
            </a:r>
            <a:endParaRPr lang="fr-FR"/>
          </a:p>
        </p:txBody>
      </p:sp>
      <p:sp>
        <p:nvSpPr>
          <p:cNvPr id="7" name="6 Marcador de número de diapositiva"/>
          <p:cNvSpPr>
            <a:spLocks noGrp="1"/>
          </p:cNvSpPr>
          <p:nvPr>
            <p:ph type="sldNum" sz="quarter" idx="12"/>
          </p:nvPr>
        </p:nvSpPr>
        <p:spPr/>
        <p:txBody>
          <a:bodyPr/>
          <a:lstStyle/>
          <a:p>
            <a:fld id="{95364A61-FBB1-43AB-BBC7-0ADD75C3ACAD}" type="slidenum">
              <a:rPr lang="fr-FR" smtClean="0"/>
              <a:pPr/>
              <a:t>11</a:t>
            </a:fld>
            <a:endParaRPr lang="fr-FR"/>
          </a:p>
        </p:txBody>
      </p:sp>
      <p:sp>
        <p:nvSpPr>
          <p:cNvPr id="13314" name="Rectangle 3"/>
          <p:cNvSpPr>
            <a:spLocks noGrp="1" noChangeArrowheads="1"/>
          </p:cNvSpPr>
          <p:nvPr>
            <p:ph type="title" idx="4294967295"/>
          </p:nvPr>
        </p:nvSpPr>
        <p:spPr>
          <a:xfrm>
            <a:off x="827584" y="274638"/>
            <a:ext cx="7402016" cy="1143000"/>
          </a:xfrm>
        </p:spPr>
        <p:txBody>
          <a:bodyPr>
            <a:normAutofit/>
          </a:bodyPr>
          <a:lstStyle/>
          <a:p>
            <a:pPr eaLnBrk="1" hangingPunct="1"/>
            <a:r>
              <a:rPr lang="es-ES_tradnl" sz="2800" b="1" dirty="0">
                <a:latin typeface="Verdana" pitchFamily="34" charset="0"/>
              </a:rPr>
              <a:t>Intermedio: Polos subjetivo y objetivo en la definición de religión</a:t>
            </a:r>
            <a:endParaRPr lang="es-ES" sz="2800" b="1" dirty="0">
              <a:latin typeface="Verdana" pitchFamily="34" charset="0"/>
            </a:endParaRPr>
          </a:p>
        </p:txBody>
      </p:sp>
      <p:sp>
        <p:nvSpPr>
          <p:cNvPr id="2" name="1 Elipse"/>
          <p:cNvSpPr/>
          <p:nvPr/>
        </p:nvSpPr>
        <p:spPr>
          <a:xfrm>
            <a:off x="539552" y="1902742"/>
            <a:ext cx="3600400" cy="332645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2492896"/>
            <a:ext cx="2422349"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99992" y="1801773"/>
            <a:ext cx="3729608" cy="352839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8 CuadroTexto"/>
          <p:cNvSpPr txBox="1"/>
          <p:nvPr/>
        </p:nvSpPr>
        <p:spPr>
          <a:xfrm>
            <a:off x="5364088" y="2708920"/>
            <a:ext cx="2520280" cy="1754326"/>
          </a:xfrm>
          <a:prstGeom prst="rect">
            <a:avLst/>
          </a:prstGeom>
          <a:noFill/>
        </p:spPr>
        <p:txBody>
          <a:bodyPr wrap="square" rtlCol="0">
            <a:spAutoFit/>
          </a:bodyPr>
          <a:lstStyle/>
          <a:p>
            <a:r>
              <a:rPr lang="es-ES" dirty="0"/>
              <a:t>En el polo objetivo se encuentra el Universo o el Infinito: el Universo es quien actúa y el sujeto es actuado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2. Polo subjetivo (1/4)</a:t>
            </a:r>
          </a:p>
        </p:txBody>
      </p:sp>
      <p:sp>
        <p:nvSpPr>
          <p:cNvPr id="2" name="1 Marcador de pie de página"/>
          <p:cNvSpPr>
            <a:spLocks noGrp="1"/>
          </p:cNvSpPr>
          <p:nvPr>
            <p:ph type="ftr" sz="quarter" idx="11"/>
          </p:nvPr>
        </p:nvSpPr>
        <p:spPr/>
        <p:txBody>
          <a:bodyPr/>
          <a:lstStyle/>
          <a:p>
            <a:r>
              <a:rPr lang="es-ES"/>
              <a:t>Schleiermacher: Discursos sobre la religión</a:t>
            </a:r>
            <a:endParaRPr lang="fr-FR"/>
          </a:p>
        </p:txBody>
      </p:sp>
      <p:sp>
        <p:nvSpPr>
          <p:cNvPr id="3" name="2 Marcador de número de diapositiva"/>
          <p:cNvSpPr>
            <a:spLocks noGrp="1"/>
          </p:cNvSpPr>
          <p:nvPr>
            <p:ph type="sldNum" sz="quarter" idx="12"/>
          </p:nvPr>
        </p:nvSpPr>
        <p:spPr/>
        <p:txBody>
          <a:bodyPr/>
          <a:lstStyle/>
          <a:p>
            <a:fld id="{95364A61-FBB1-43AB-BBC7-0ADD75C3ACAD}" type="slidenum">
              <a:rPr lang="fr-FR" smtClean="0"/>
              <a:pPr/>
              <a:t>12</a:t>
            </a:fld>
            <a:endParaRPr lang="fr-FR"/>
          </a:p>
        </p:txBody>
      </p:sp>
      <p:sp>
        <p:nvSpPr>
          <p:cNvPr id="5" name="4 Marcador de contenido"/>
          <p:cNvSpPr>
            <a:spLocks noGrp="1"/>
          </p:cNvSpPr>
          <p:nvPr>
            <p:ph sz="quarter" idx="1"/>
          </p:nvPr>
        </p:nvSpPr>
        <p:spPr/>
        <p:txBody>
          <a:bodyPr/>
          <a:lstStyle/>
          <a:p>
            <a:r>
              <a:rPr lang="es-PE" dirty="0" err="1"/>
              <a:t>Schleiermacher</a:t>
            </a:r>
            <a:r>
              <a:rPr lang="es-PE" dirty="0"/>
              <a:t> nos lleva a concebir como religión la facultad para </a:t>
            </a:r>
            <a:r>
              <a:rPr lang="es-PE" b="1" dirty="0"/>
              <a:t>recibir todo lo que nos ocurre como acción que emana de Dios o del Universo.</a:t>
            </a:r>
          </a:p>
          <a:p>
            <a:r>
              <a:rPr lang="es-ES" dirty="0"/>
              <a:t>Por lo tanto accedo a la religión desde una experiencia personal y singular.</a:t>
            </a:r>
          </a:p>
          <a:p>
            <a:endParaRPr lang="es-ES" dirty="0"/>
          </a:p>
        </p:txBody>
      </p:sp>
      <p:sp>
        <p:nvSpPr>
          <p:cNvPr id="6" name="5 Marcador de contenido"/>
          <p:cNvSpPr>
            <a:spLocks noGrp="1"/>
          </p:cNvSpPr>
          <p:nvPr>
            <p:ph sz="quarter" idx="2"/>
          </p:nvPr>
        </p:nvSpPr>
        <p:spPr>
          <a:xfrm>
            <a:off x="4270248" y="2204864"/>
            <a:ext cx="3657600" cy="3200400"/>
          </a:xfrm>
          <a:solidFill>
            <a:schemeClr val="bg2">
              <a:lumMod val="90000"/>
            </a:schemeClr>
          </a:solidFill>
          <a:ln w="76200">
            <a:solidFill>
              <a:schemeClr val="accent1"/>
            </a:solidFill>
          </a:ln>
        </p:spPr>
        <p:txBody>
          <a:bodyPr/>
          <a:lstStyle/>
          <a:p>
            <a:pPr marL="0" indent="0">
              <a:buNone/>
            </a:pPr>
            <a:r>
              <a:rPr lang="es-ES" dirty="0"/>
              <a:t>Pero lo central es que con la intuición y el sentimiento, </a:t>
            </a:r>
            <a:r>
              <a:rPr lang="es-ES" dirty="0" err="1"/>
              <a:t>Schleiermacher</a:t>
            </a:r>
            <a:r>
              <a:rPr lang="es-ES" dirty="0"/>
              <a:t> hace la diferencia con relación a la metafísica y a la moral.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2. Polo subjetivo (2/4)</a:t>
            </a:r>
          </a:p>
        </p:txBody>
      </p:sp>
      <p:sp>
        <p:nvSpPr>
          <p:cNvPr id="3" name="2 Marcador de pie de página"/>
          <p:cNvSpPr>
            <a:spLocks noGrp="1"/>
          </p:cNvSpPr>
          <p:nvPr>
            <p:ph type="ftr" sz="quarter" idx="11"/>
          </p:nvPr>
        </p:nvSpPr>
        <p:spPr/>
        <p:txBody>
          <a:bodyPr/>
          <a:lstStyle/>
          <a:p>
            <a:r>
              <a:rPr lang="es-ES"/>
              <a:t>Schleiermacher: Discursos sobre la religión</a:t>
            </a:r>
            <a:endParaRPr lang="fr-FR"/>
          </a:p>
        </p:txBody>
      </p:sp>
      <p:sp>
        <p:nvSpPr>
          <p:cNvPr id="4" name="3 Marcador de número de diapositiva"/>
          <p:cNvSpPr>
            <a:spLocks noGrp="1"/>
          </p:cNvSpPr>
          <p:nvPr>
            <p:ph type="sldNum" sz="quarter" idx="12"/>
          </p:nvPr>
        </p:nvSpPr>
        <p:spPr/>
        <p:txBody>
          <a:bodyPr/>
          <a:lstStyle/>
          <a:p>
            <a:fld id="{95364A61-FBB1-43AB-BBC7-0ADD75C3ACAD}" type="slidenum">
              <a:rPr lang="fr-FR" smtClean="0"/>
              <a:pPr/>
              <a:t>13</a:t>
            </a:fld>
            <a:endParaRPr lang="fr-FR"/>
          </a:p>
        </p:txBody>
      </p:sp>
      <p:sp>
        <p:nvSpPr>
          <p:cNvPr id="8" name="7 Marcador de contenido"/>
          <p:cNvSpPr>
            <a:spLocks noGrp="1"/>
          </p:cNvSpPr>
          <p:nvPr>
            <p:ph sz="quarter" idx="2"/>
          </p:nvPr>
        </p:nvSpPr>
        <p:spPr/>
        <p:txBody>
          <a:bodyPr/>
          <a:lstStyle/>
          <a:p>
            <a:pPr marL="0" indent="0">
              <a:buNone/>
            </a:pPr>
            <a:r>
              <a:rPr lang="es-ES" dirty="0"/>
              <a:t>La intuición difiere del conocimiento que caracteriza a la metafísica y en especial a la de Hegel.</a:t>
            </a:r>
          </a:p>
        </p:txBody>
      </p:sp>
      <p:sp>
        <p:nvSpPr>
          <p:cNvPr id="10" name="9 Marcador de contenido"/>
          <p:cNvSpPr>
            <a:spLocks noGrp="1"/>
          </p:cNvSpPr>
          <p:nvPr>
            <p:ph sz="quarter" idx="4"/>
          </p:nvPr>
        </p:nvSpPr>
        <p:spPr/>
        <p:txBody>
          <a:bodyPr/>
          <a:lstStyle/>
          <a:p>
            <a:pPr marL="0" indent="0">
              <a:buNone/>
            </a:pPr>
            <a:r>
              <a:rPr lang="es-ES" dirty="0"/>
              <a:t>La dependencia deja de lado el tema de la libertad, pero la cosa es más sutil ya que el sentimiento de dependencia es equivalente a la conciencia de sí. </a:t>
            </a:r>
          </a:p>
        </p:txBody>
      </p:sp>
      <p:sp>
        <p:nvSpPr>
          <p:cNvPr id="7" name="6 Marcador de texto"/>
          <p:cNvSpPr>
            <a:spLocks noGrp="1"/>
          </p:cNvSpPr>
          <p:nvPr>
            <p:ph type="body" sz="quarter" idx="1"/>
          </p:nvPr>
        </p:nvSpPr>
        <p:spPr/>
        <p:txBody>
          <a:bodyPr/>
          <a:lstStyle/>
          <a:p>
            <a:r>
              <a:rPr lang="es-ES" dirty="0"/>
              <a:t>Intuición</a:t>
            </a:r>
          </a:p>
        </p:txBody>
      </p:sp>
      <p:sp>
        <p:nvSpPr>
          <p:cNvPr id="9" name="8 Marcador de texto"/>
          <p:cNvSpPr>
            <a:spLocks noGrp="1"/>
          </p:cNvSpPr>
          <p:nvPr>
            <p:ph type="body" sz="quarter" idx="3"/>
          </p:nvPr>
        </p:nvSpPr>
        <p:spPr/>
        <p:txBody>
          <a:bodyPr/>
          <a:lstStyle/>
          <a:p>
            <a:r>
              <a:rPr lang="es-ES" dirty="0"/>
              <a:t>Sentimiento de dependencia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p:txBody>
          <a:bodyPr/>
          <a:lstStyle/>
          <a:p>
            <a:r>
              <a:rPr lang="es-ES" dirty="0"/>
              <a:t>2. Polo subjetivo (3/4)</a:t>
            </a:r>
          </a:p>
        </p:txBody>
      </p:sp>
      <p:sp>
        <p:nvSpPr>
          <p:cNvPr id="3" name="2 Marcador de pie de página"/>
          <p:cNvSpPr>
            <a:spLocks noGrp="1"/>
          </p:cNvSpPr>
          <p:nvPr>
            <p:ph type="ftr" sz="quarter" idx="11"/>
          </p:nvPr>
        </p:nvSpPr>
        <p:spPr/>
        <p:txBody>
          <a:bodyPr/>
          <a:lstStyle/>
          <a:p>
            <a:r>
              <a:rPr lang="es-ES"/>
              <a:t>Schleiermacher: Discursos sobre la religión</a:t>
            </a:r>
            <a:endParaRPr lang="fr-FR"/>
          </a:p>
        </p:txBody>
      </p:sp>
      <p:sp>
        <p:nvSpPr>
          <p:cNvPr id="4" name="3 Marcador de número de diapositiva"/>
          <p:cNvSpPr>
            <a:spLocks noGrp="1"/>
          </p:cNvSpPr>
          <p:nvPr>
            <p:ph type="sldNum" sz="quarter" idx="12"/>
          </p:nvPr>
        </p:nvSpPr>
        <p:spPr/>
        <p:txBody>
          <a:bodyPr/>
          <a:lstStyle/>
          <a:p>
            <a:fld id="{95364A61-FBB1-43AB-BBC7-0ADD75C3ACAD}" type="slidenum">
              <a:rPr lang="fr-FR" smtClean="0"/>
              <a:pPr/>
              <a:t>14</a:t>
            </a:fld>
            <a:endParaRPr lang="fr-FR"/>
          </a:p>
        </p:txBody>
      </p:sp>
      <p:sp>
        <p:nvSpPr>
          <p:cNvPr id="10" name="9 Marcador de contenido"/>
          <p:cNvSpPr>
            <a:spLocks noGrp="1"/>
          </p:cNvSpPr>
          <p:nvPr>
            <p:ph sz="quarter" idx="1"/>
          </p:nvPr>
        </p:nvSpPr>
        <p:spPr/>
        <p:txBody>
          <a:bodyPr>
            <a:normAutofit fontScale="92500" lnSpcReduction="10000"/>
          </a:bodyPr>
          <a:lstStyle/>
          <a:p>
            <a:r>
              <a:rPr lang="es-ES" dirty="0"/>
              <a:t>El sentimiento de dependencia no es el que tiene un perro (como dijo Hegel) y tampoco consiste en un sentimentalismo. </a:t>
            </a:r>
          </a:p>
          <a:p>
            <a:r>
              <a:rPr lang="es-PE" dirty="0"/>
              <a:t>“sin conciencia de sí, el sentimiento sería una reacción puramente animal; sin sentimiento, la conciencia de sí se confundiría con la conciencia de un objeto” (</a:t>
            </a:r>
            <a:r>
              <a:rPr lang="es-PE" dirty="0" err="1"/>
              <a:t>Greisch</a:t>
            </a:r>
            <a:r>
              <a:rPr lang="es-PE" dirty="0"/>
              <a:t>: 87). </a:t>
            </a:r>
            <a:endParaRPr lang="es-ES" dirty="0"/>
          </a:p>
        </p:txBody>
      </p:sp>
      <p:pic>
        <p:nvPicPr>
          <p:cNvPr id="3074" name="Picture 2" descr="C:\Users\rfernandez\Desktop\descarga (4).jpg"/>
          <p:cNvPicPr>
            <a:picLocks noGrp="1" noChangeAspect="1" noChangeArrowheads="1"/>
          </p:cNvPicPr>
          <p:nvPr>
            <p:ph sz="quarter" idx="2"/>
          </p:nvPr>
        </p:nvPicPr>
        <p:blipFill rotWithShape="1">
          <a:blip r:embed="rId2" cstate="print"/>
          <a:srcRect l="9481" r="13955"/>
          <a:stretch/>
        </p:blipFill>
        <p:spPr bwMode="auto">
          <a:xfrm>
            <a:off x="4965009" y="2204864"/>
            <a:ext cx="2592288" cy="305578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2. Polo subjetivo (4/4)</a:t>
            </a:r>
          </a:p>
        </p:txBody>
      </p:sp>
      <p:sp>
        <p:nvSpPr>
          <p:cNvPr id="3" name="2 Marcador de pie de página"/>
          <p:cNvSpPr>
            <a:spLocks noGrp="1"/>
          </p:cNvSpPr>
          <p:nvPr>
            <p:ph type="ftr" sz="quarter" idx="11"/>
          </p:nvPr>
        </p:nvSpPr>
        <p:spPr/>
        <p:txBody>
          <a:bodyPr/>
          <a:lstStyle/>
          <a:p>
            <a:r>
              <a:rPr lang="es-ES"/>
              <a:t>Schleiermacher: Discursos sobre la religión</a:t>
            </a:r>
            <a:endParaRPr lang="fr-FR"/>
          </a:p>
        </p:txBody>
      </p:sp>
      <p:sp>
        <p:nvSpPr>
          <p:cNvPr id="4" name="3 Marcador de número de diapositiva"/>
          <p:cNvSpPr>
            <a:spLocks noGrp="1"/>
          </p:cNvSpPr>
          <p:nvPr>
            <p:ph type="sldNum" sz="quarter" idx="12"/>
          </p:nvPr>
        </p:nvSpPr>
        <p:spPr/>
        <p:txBody>
          <a:bodyPr/>
          <a:lstStyle/>
          <a:p>
            <a:fld id="{95364A61-FBB1-43AB-BBC7-0ADD75C3ACAD}" type="slidenum">
              <a:rPr lang="fr-FR" smtClean="0"/>
              <a:pPr/>
              <a:t>15</a:t>
            </a:fld>
            <a:endParaRPr lang="fr-FR"/>
          </a:p>
        </p:txBody>
      </p:sp>
      <p:sp>
        <p:nvSpPr>
          <p:cNvPr id="5" name="4 Marcador de contenido"/>
          <p:cNvSpPr>
            <a:spLocks noGrp="1"/>
          </p:cNvSpPr>
          <p:nvPr>
            <p:ph sz="quarter" idx="1"/>
          </p:nvPr>
        </p:nvSpPr>
        <p:spPr/>
        <p:txBody>
          <a:bodyPr>
            <a:normAutofit fontScale="92500" lnSpcReduction="10000"/>
          </a:bodyPr>
          <a:lstStyle/>
          <a:p>
            <a:pPr marL="0" indent="0">
              <a:buNone/>
            </a:pPr>
            <a:r>
              <a:rPr lang="es-ES" dirty="0"/>
              <a:t>El sentimiento de dependencia es la conciencia de sí en este sentido: </a:t>
            </a:r>
            <a:r>
              <a:rPr lang="es-PE" dirty="0"/>
              <a:t>no se trata de una conciencia de sí como parte de un sistema especulativo (Hegel) porque es idéntica al sentimiento de dependencia, pero tampoco es sólo una reacción epidérmica porque significa conciencia de sí.</a:t>
            </a:r>
            <a:endParaRPr lang="es-ES" dirty="0"/>
          </a:p>
        </p:txBody>
      </p:sp>
      <p:sp>
        <p:nvSpPr>
          <p:cNvPr id="6" name="5 Marcador de contenido"/>
          <p:cNvSpPr>
            <a:spLocks noGrp="1"/>
          </p:cNvSpPr>
          <p:nvPr>
            <p:ph sz="quarter" idx="2"/>
          </p:nvPr>
        </p:nvSpPr>
        <p:spPr>
          <a:xfrm>
            <a:off x="4270248" y="3212976"/>
            <a:ext cx="3657600" cy="1584176"/>
          </a:xfrm>
          <a:solidFill>
            <a:schemeClr val="bg2">
              <a:lumMod val="90000"/>
            </a:schemeClr>
          </a:solidFill>
          <a:ln w="76200">
            <a:solidFill>
              <a:schemeClr val="accent1"/>
            </a:solidFill>
          </a:ln>
        </p:spPr>
        <p:txBody>
          <a:bodyPr>
            <a:normAutofit fontScale="92500" lnSpcReduction="10000"/>
          </a:bodyPr>
          <a:lstStyle/>
          <a:p>
            <a:pPr marL="0" indent="0">
              <a:buNone/>
            </a:pPr>
            <a:r>
              <a:rPr lang="es-ES" dirty="0"/>
              <a:t>En otras palabras me experimento (sentimiento) como parte del Universo o el Infinito.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3.  Polo objetivo (1/1)</a:t>
            </a:r>
          </a:p>
        </p:txBody>
      </p:sp>
      <p:sp>
        <p:nvSpPr>
          <p:cNvPr id="3" name="2 Marcador de pie de página"/>
          <p:cNvSpPr>
            <a:spLocks noGrp="1"/>
          </p:cNvSpPr>
          <p:nvPr>
            <p:ph type="ftr" sz="quarter" idx="11"/>
          </p:nvPr>
        </p:nvSpPr>
        <p:spPr/>
        <p:txBody>
          <a:bodyPr/>
          <a:lstStyle/>
          <a:p>
            <a:r>
              <a:rPr lang="es-ES"/>
              <a:t>Schleiermacher: Discursos sobre la religión</a:t>
            </a:r>
            <a:endParaRPr lang="fr-FR"/>
          </a:p>
        </p:txBody>
      </p:sp>
      <p:sp>
        <p:nvSpPr>
          <p:cNvPr id="4" name="3 Marcador de número de diapositiva"/>
          <p:cNvSpPr>
            <a:spLocks noGrp="1"/>
          </p:cNvSpPr>
          <p:nvPr>
            <p:ph type="sldNum" sz="quarter" idx="12"/>
          </p:nvPr>
        </p:nvSpPr>
        <p:spPr/>
        <p:txBody>
          <a:bodyPr/>
          <a:lstStyle/>
          <a:p>
            <a:fld id="{95364A61-FBB1-43AB-BBC7-0ADD75C3ACAD}" type="slidenum">
              <a:rPr lang="fr-FR" smtClean="0"/>
              <a:pPr/>
              <a:t>16</a:t>
            </a:fld>
            <a:endParaRPr lang="fr-FR"/>
          </a:p>
        </p:txBody>
      </p:sp>
      <p:sp>
        <p:nvSpPr>
          <p:cNvPr id="5" name="4 Marcador de contenido"/>
          <p:cNvSpPr>
            <a:spLocks noGrp="1"/>
          </p:cNvSpPr>
          <p:nvPr>
            <p:ph sz="quarter" idx="1"/>
          </p:nvPr>
        </p:nvSpPr>
        <p:spPr/>
        <p:txBody>
          <a:bodyPr>
            <a:normAutofit fontScale="92500"/>
          </a:bodyPr>
          <a:lstStyle/>
          <a:p>
            <a:pPr marL="0" indent="0">
              <a:buNone/>
            </a:pPr>
            <a:r>
              <a:rPr lang="es-PE" dirty="0"/>
              <a:t>El Universo es la “totalidad englobante y actuante, capaz de iniciativa respecto del ser humano, capaz de afectarlo; la intuición y el sentimiento son precisamente modos subjetivos de esta afectación. La religión es la capacidad de lo finito para dejarse afectar por lo Infinito” (</a:t>
            </a:r>
            <a:r>
              <a:rPr lang="es-PE" dirty="0" err="1"/>
              <a:t>Greisch</a:t>
            </a:r>
            <a:r>
              <a:rPr lang="es-PE" dirty="0"/>
              <a:t>: 89).</a:t>
            </a:r>
            <a:endParaRPr lang="es-ES" dirty="0"/>
          </a:p>
          <a:p>
            <a:endParaRPr lang="es-ES" dirty="0"/>
          </a:p>
        </p:txBody>
      </p:sp>
      <p:pic>
        <p:nvPicPr>
          <p:cNvPr id="5122" name="Picture 2" descr="C:\Users\rfernandez\Desktop\dsc_0512.jpg"/>
          <p:cNvPicPr>
            <a:picLocks noGrp="1" noChangeAspect="1" noChangeArrowheads="1"/>
          </p:cNvPicPr>
          <p:nvPr>
            <p:ph sz="quarter" idx="2"/>
          </p:nvPr>
        </p:nvPicPr>
        <p:blipFill>
          <a:blip r:embed="rId2" cstate="print"/>
          <a:srcRect/>
          <a:stretch>
            <a:fillRect/>
          </a:stretch>
        </p:blipFill>
        <p:spPr bwMode="auto">
          <a:xfrm>
            <a:off x="4902708" y="2492896"/>
            <a:ext cx="2438400" cy="2438400"/>
          </a:xfrm>
          <a:prstGeom prst="rect">
            <a:avLst/>
          </a:prstGeom>
          <a:noFill/>
          <a:ln w="76200">
            <a:solidFill>
              <a:schemeClr val="accent1"/>
            </a:solidFill>
          </a:ln>
        </p:spPr>
      </p:pic>
      <p:sp>
        <p:nvSpPr>
          <p:cNvPr id="6" name="CuadroTexto 5">
            <a:extLst>
              <a:ext uri="{FF2B5EF4-FFF2-40B4-BE49-F238E27FC236}">
                <a16:creationId xmlns:a16="http://schemas.microsoft.com/office/drawing/2014/main" id="{617369E3-FFE0-4449-BA60-1BA78DF10B3D}"/>
              </a:ext>
            </a:extLst>
          </p:cNvPr>
          <p:cNvSpPr txBox="1"/>
          <p:nvPr/>
        </p:nvSpPr>
        <p:spPr>
          <a:xfrm>
            <a:off x="5253041" y="5013176"/>
            <a:ext cx="2016224" cy="369332"/>
          </a:xfrm>
          <a:prstGeom prst="rect">
            <a:avLst/>
          </a:prstGeom>
          <a:noFill/>
        </p:spPr>
        <p:txBody>
          <a:bodyPr wrap="square" rtlCol="0">
            <a:spAutoFit/>
          </a:bodyPr>
          <a:lstStyle/>
          <a:p>
            <a:r>
              <a:rPr lang="es-PE" dirty="0"/>
              <a:t>Jean Greisch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a:xfrm>
            <a:off x="395536" y="2636912"/>
            <a:ext cx="3394720" cy="2016224"/>
          </a:xfrm>
        </p:spPr>
        <p:txBody>
          <a:bodyPr>
            <a:normAutofit/>
          </a:bodyPr>
          <a:lstStyle/>
          <a:p>
            <a:pPr eaLnBrk="1" hangingPunct="1"/>
            <a:r>
              <a:rPr lang="es-ES" dirty="0"/>
              <a:t>Tres consecuencias</a:t>
            </a:r>
            <a:br>
              <a:rPr lang="es-ES" dirty="0"/>
            </a:br>
            <a:r>
              <a:rPr lang="es-ES" dirty="0"/>
              <a:t>de la tesis </a:t>
            </a:r>
            <a:br>
              <a:rPr lang="es-ES" dirty="0"/>
            </a:br>
            <a:r>
              <a:rPr lang="es-ES" dirty="0" err="1"/>
              <a:t>Schleiermacher</a:t>
            </a:r>
            <a:endParaRPr lang="es-ES" dirty="0"/>
          </a:p>
        </p:txBody>
      </p:sp>
      <p:sp>
        <p:nvSpPr>
          <p:cNvPr id="15363" name="2 Marcador de contenido"/>
          <p:cNvSpPr>
            <a:spLocks noGrp="1"/>
          </p:cNvSpPr>
          <p:nvPr>
            <p:ph sz="quarter" idx="1"/>
          </p:nvPr>
        </p:nvSpPr>
        <p:spPr>
          <a:xfrm>
            <a:off x="3995936" y="1556792"/>
            <a:ext cx="5050904" cy="4525963"/>
          </a:xfrm>
        </p:spPr>
        <p:txBody>
          <a:bodyPr>
            <a:normAutofit lnSpcReduction="10000"/>
          </a:bodyPr>
          <a:lstStyle/>
          <a:p>
            <a:pPr eaLnBrk="1" hangingPunct="1"/>
            <a:r>
              <a:rPr lang="es-ES" dirty="0"/>
              <a:t>Estatus de los enunciados religiosos: una fórmula es traducción de un sentimiento</a:t>
            </a:r>
          </a:p>
          <a:p>
            <a:pPr eaLnBrk="1" hangingPunct="1"/>
            <a:endParaRPr lang="es-ES" dirty="0"/>
          </a:p>
          <a:p>
            <a:pPr eaLnBrk="1" hangingPunct="1"/>
            <a:r>
              <a:rPr lang="es-ES" dirty="0"/>
              <a:t>Nueva aproximación al texto sagrado: la escritura es desacralizada</a:t>
            </a:r>
          </a:p>
          <a:p>
            <a:pPr marL="0" indent="0" eaLnBrk="1" hangingPunct="1">
              <a:buNone/>
            </a:pPr>
            <a:r>
              <a:rPr lang="es-ES" dirty="0"/>
              <a:t> </a:t>
            </a:r>
          </a:p>
          <a:p>
            <a:pPr eaLnBrk="1" hangingPunct="1"/>
            <a:r>
              <a:rPr lang="es-ES" dirty="0"/>
              <a:t>La originalidad de las ideas de Dios e inmortalidad: el Universo es más que Dios y la inmortalidad</a:t>
            </a:r>
          </a:p>
        </p:txBody>
      </p:sp>
      <p:sp>
        <p:nvSpPr>
          <p:cNvPr id="4" name="3 Marcador de número de diapositiva"/>
          <p:cNvSpPr>
            <a:spLocks noGrp="1"/>
          </p:cNvSpPr>
          <p:nvPr>
            <p:ph type="sldNum" sz="quarter" idx="15"/>
          </p:nvPr>
        </p:nvSpPr>
        <p:spPr/>
        <p:txBody>
          <a:bodyPr/>
          <a:lstStyle/>
          <a:p>
            <a:fld id="{95364A61-FBB1-43AB-BBC7-0ADD75C3ACAD}" type="slidenum">
              <a:rPr lang="fr-FR" smtClean="0"/>
              <a:pPr/>
              <a:t>17</a:t>
            </a:fld>
            <a:endParaRPr lang="fr-FR"/>
          </a:p>
        </p:txBody>
      </p:sp>
      <p:sp>
        <p:nvSpPr>
          <p:cNvPr id="5" name="4 Marcador de pie de página"/>
          <p:cNvSpPr>
            <a:spLocks noGrp="1"/>
          </p:cNvSpPr>
          <p:nvPr>
            <p:ph type="ftr" sz="quarter" idx="16"/>
          </p:nvPr>
        </p:nvSpPr>
        <p:spPr/>
        <p:txBody>
          <a:bodyPr/>
          <a:lstStyle/>
          <a:p>
            <a:r>
              <a:rPr lang="es-ES"/>
              <a:t>Schleiermacher: Discursos sobre la religión</a:t>
            </a:r>
            <a:endParaRPr lang="fr-FR"/>
          </a:p>
        </p:txBody>
      </p:sp>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2D0BDF40-0A72-8440-A68A-E60EF35B2D40}"/>
                  </a:ext>
                </a:extLst>
              </p14:cNvPr>
              <p14:cNvContentPartPr/>
              <p14:nvPr/>
            </p14:nvContentPartPr>
            <p14:xfrm>
              <a:off x="2462727" y="1743218"/>
              <a:ext cx="1429560" cy="726120"/>
            </p14:xfrm>
          </p:contentPart>
        </mc:Choice>
        <mc:Fallback>
          <p:pic>
            <p:nvPicPr>
              <p:cNvPr id="2" name="Entrada de lápiz 1">
                <a:extLst>
                  <a:ext uri="{FF2B5EF4-FFF2-40B4-BE49-F238E27FC236}">
                    <a16:creationId xmlns:a16="http://schemas.microsoft.com/office/drawing/2014/main" id="{2D0BDF40-0A72-8440-A68A-E60EF35B2D40}"/>
                  </a:ext>
                </a:extLst>
              </p:cNvPr>
              <p:cNvPicPr/>
              <p:nvPr/>
            </p:nvPicPr>
            <p:blipFill>
              <a:blip r:embed="rId4"/>
              <a:stretch>
                <a:fillRect/>
              </a:stretch>
            </p:blipFill>
            <p:spPr>
              <a:xfrm>
                <a:off x="2445087" y="1725578"/>
                <a:ext cx="1465200" cy="761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Entrada de lápiz 2">
                <a:extLst>
                  <a:ext uri="{FF2B5EF4-FFF2-40B4-BE49-F238E27FC236}">
                    <a16:creationId xmlns:a16="http://schemas.microsoft.com/office/drawing/2014/main" id="{19279C7B-6C7D-434F-A190-AF38292F21BE}"/>
                  </a:ext>
                </a:extLst>
              </p14:cNvPr>
              <p14:cNvContentPartPr/>
              <p14:nvPr/>
            </p14:nvContentPartPr>
            <p14:xfrm>
              <a:off x="3766647" y="1692818"/>
              <a:ext cx="196560" cy="252360"/>
            </p14:xfrm>
          </p:contentPart>
        </mc:Choice>
        <mc:Fallback>
          <p:pic>
            <p:nvPicPr>
              <p:cNvPr id="3" name="Entrada de lápiz 2">
                <a:extLst>
                  <a:ext uri="{FF2B5EF4-FFF2-40B4-BE49-F238E27FC236}">
                    <a16:creationId xmlns:a16="http://schemas.microsoft.com/office/drawing/2014/main" id="{19279C7B-6C7D-434F-A190-AF38292F21BE}"/>
                  </a:ext>
                </a:extLst>
              </p:cNvPr>
              <p:cNvPicPr/>
              <p:nvPr/>
            </p:nvPicPr>
            <p:blipFill>
              <a:blip r:embed="rId6"/>
              <a:stretch>
                <a:fillRect/>
              </a:stretch>
            </p:blipFill>
            <p:spPr>
              <a:xfrm>
                <a:off x="3749007" y="1674818"/>
                <a:ext cx="232200" cy="288000"/>
              </a:xfrm>
              <a:prstGeom prst="rect">
                <a:avLst/>
              </a:prstGeom>
            </p:spPr>
          </p:pic>
        </mc:Fallback>
      </mc:AlternateContent>
      <p:grpSp>
        <p:nvGrpSpPr>
          <p:cNvPr id="8" name="Grupo 7">
            <a:extLst>
              <a:ext uri="{FF2B5EF4-FFF2-40B4-BE49-F238E27FC236}">
                <a16:creationId xmlns:a16="http://schemas.microsoft.com/office/drawing/2014/main" id="{1FFDBD42-5987-F744-83E2-C6401873A3D2}"/>
              </a:ext>
            </a:extLst>
          </p:cNvPr>
          <p:cNvGrpSpPr/>
          <p:nvPr/>
        </p:nvGrpSpPr>
        <p:grpSpPr>
          <a:xfrm>
            <a:off x="2381367" y="4862258"/>
            <a:ext cx="1496880" cy="557640"/>
            <a:chOff x="2381367" y="4862258"/>
            <a:chExt cx="1496880" cy="557640"/>
          </a:xfrm>
        </p:grpSpPr>
        <mc:AlternateContent xmlns:mc="http://schemas.openxmlformats.org/markup-compatibility/2006">
          <mc:Choice xmlns:p14="http://schemas.microsoft.com/office/powerpoint/2010/main" Requires="p14">
            <p:contentPart p14:bwMode="auto" r:id="rId7">
              <p14:nvContentPartPr>
                <p14:cNvPr id="6" name="Entrada de lápiz 5">
                  <a:extLst>
                    <a:ext uri="{FF2B5EF4-FFF2-40B4-BE49-F238E27FC236}">
                      <a16:creationId xmlns:a16="http://schemas.microsoft.com/office/drawing/2014/main" id="{C9D23965-DBF5-C144-8DEB-42EE7FD2AA0A}"/>
                    </a:ext>
                  </a:extLst>
                </p14:cNvPr>
                <p14:cNvContentPartPr/>
                <p14:nvPr/>
              </p14:nvContentPartPr>
              <p14:xfrm>
                <a:off x="2381367" y="4862258"/>
                <a:ext cx="1445040" cy="407520"/>
              </p14:xfrm>
            </p:contentPart>
          </mc:Choice>
          <mc:Fallback>
            <p:pic>
              <p:nvPicPr>
                <p:cNvPr id="6" name="Entrada de lápiz 5">
                  <a:extLst>
                    <a:ext uri="{FF2B5EF4-FFF2-40B4-BE49-F238E27FC236}">
                      <a16:creationId xmlns:a16="http://schemas.microsoft.com/office/drawing/2014/main" id="{C9D23965-DBF5-C144-8DEB-42EE7FD2AA0A}"/>
                    </a:ext>
                  </a:extLst>
                </p:cNvPr>
                <p:cNvPicPr/>
                <p:nvPr/>
              </p:nvPicPr>
              <p:blipFill>
                <a:blip r:embed="rId8"/>
                <a:stretch>
                  <a:fillRect/>
                </a:stretch>
              </p:blipFill>
              <p:spPr>
                <a:xfrm>
                  <a:off x="2363367" y="4844618"/>
                  <a:ext cx="148068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Entrada de lápiz 6">
                  <a:extLst>
                    <a:ext uri="{FF2B5EF4-FFF2-40B4-BE49-F238E27FC236}">
                      <a16:creationId xmlns:a16="http://schemas.microsoft.com/office/drawing/2014/main" id="{90A0CC8D-973C-4347-A4C0-A2881E8AE73E}"/>
                    </a:ext>
                  </a:extLst>
                </p14:cNvPr>
                <p14:cNvContentPartPr/>
                <p14:nvPr/>
              </p14:nvContentPartPr>
              <p14:xfrm>
                <a:off x="3725607" y="5035418"/>
                <a:ext cx="152640" cy="384480"/>
              </p14:xfrm>
            </p:contentPart>
          </mc:Choice>
          <mc:Fallback>
            <p:pic>
              <p:nvPicPr>
                <p:cNvPr id="7" name="Entrada de lápiz 6">
                  <a:extLst>
                    <a:ext uri="{FF2B5EF4-FFF2-40B4-BE49-F238E27FC236}">
                      <a16:creationId xmlns:a16="http://schemas.microsoft.com/office/drawing/2014/main" id="{90A0CC8D-973C-4347-A4C0-A2881E8AE73E}"/>
                    </a:ext>
                  </a:extLst>
                </p:cNvPr>
                <p:cNvPicPr/>
                <p:nvPr/>
              </p:nvPicPr>
              <p:blipFill>
                <a:blip r:embed="rId10"/>
                <a:stretch>
                  <a:fillRect/>
                </a:stretch>
              </p:blipFill>
              <p:spPr>
                <a:xfrm>
                  <a:off x="3707607" y="5017778"/>
                  <a:ext cx="188280" cy="420120"/>
                </a:xfrm>
                <a:prstGeom prst="rect">
                  <a:avLst/>
                </a:prstGeom>
              </p:spPr>
            </p:pic>
          </mc:Fallback>
        </mc:AlternateContent>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2C2E1E-6622-5544-AFA4-B0A4425BF991}"/>
              </a:ext>
            </a:extLst>
          </p:cNvPr>
          <p:cNvSpPr>
            <a:spLocks noGrp="1"/>
          </p:cNvSpPr>
          <p:nvPr>
            <p:ph type="title"/>
          </p:nvPr>
        </p:nvSpPr>
        <p:spPr/>
        <p:txBody>
          <a:bodyPr/>
          <a:lstStyle/>
          <a:p>
            <a:r>
              <a:rPr lang="es-PE" dirty="0"/>
              <a:t>A modo de conclusión</a:t>
            </a:r>
          </a:p>
        </p:txBody>
      </p:sp>
      <p:sp>
        <p:nvSpPr>
          <p:cNvPr id="3" name="Marcador de contenido 2">
            <a:extLst>
              <a:ext uri="{FF2B5EF4-FFF2-40B4-BE49-F238E27FC236}">
                <a16:creationId xmlns:a16="http://schemas.microsoft.com/office/drawing/2014/main" id="{01FBFF42-4559-B24D-AB68-CC3A74E50CAA}"/>
              </a:ext>
            </a:extLst>
          </p:cNvPr>
          <p:cNvSpPr>
            <a:spLocks noGrp="1"/>
          </p:cNvSpPr>
          <p:nvPr>
            <p:ph sz="quarter" idx="1"/>
          </p:nvPr>
        </p:nvSpPr>
        <p:spPr/>
        <p:txBody>
          <a:bodyPr>
            <a:normAutofit lnSpcReduction="10000"/>
          </a:bodyPr>
          <a:lstStyle/>
          <a:p>
            <a:pPr marL="0" indent="0">
              <a:buNone/>
            </a:pPr>
            <a:r>
              <a:rPr lang="es-PE" dirty="0"/>
              <a:t>Para algunos autores, con Schleiermacher se inicia una verdadera filosofía de la religión en virtud de su deseo expreso de evitar confusiones con respecto de la metafísica (Hegel) y la moral (Kant).</a:t>
            </a:r>
          </a:p>
          <a:p>
            <a:pPr marL="0" indent="0">
              <a:buNone/>
            </a:pPr>
            <a:r>
              <a:rPr lang="es-PE" dirty="0"/>
              <a:t>Sus argumentos abren una vía intermedia entre dos filósofos de la época que habían absorbido el objeto de la religión en otras disciplinas y habían olvidado el lugar que tiene el sentimiento.</a:t>
            </a:r>
          </a:p>
          <a:p>
            <a:pPr marL="0" indent="0">
              <a:buNone/>
            </a:pPr>
            <a:r>
              <a:rPr lang="es-PE"/>
              <a:t>No se puede negar que la definición de Schleiermacher hace pensar en una religión cósmica en la que el ser humano, su historia y representaciones se unen con un universo infinito que lo envuelve y hasta se confunde con él. </a:t>
            </a:r>
          </a:p>
        </p:txBody>
      </p:sp>
      <p:sp>
        <p:nvSpPr>
          <p:cNvPr id="4" name="Marcador de número de diapositiva 3">
            <a:extLst>
              <a:ext uri="{FF2B5EF4-FFF2-40B4-BE49-F238E27FC236}">
                <a16:creationId xmlns:a16="http://schemas.microsoft.com/office/drawing/2014/main" id="{8A9357B4-9843-144B-8F4E-4C50EBF5002B}"/>
              </a:ext>
            </a:extLst>
          </p:cNvPr>
          <p:cNvSpPr>
            <a:spLocks noGrp="1"/>
          </p:cNvSpPr>
          <p:nvPr>
            <p:ph type="sldNum" sz="quarter" idx="15"/>
          </p:nvPr>
        </p:nvSpPr>
        <p:spPr/>
        <p:txBody>
          <a:bodyPr/>
          <a:lstStyle/>
          <a:p>
            <a:fld id="{95364A61-FBB1-43AB-BBC7-0ADD75C3ACAD}" type="slidenum">
              <a:rPr lang="fr-FR" smtClean="0"/>
              <a:pPr/>
              <a:t>18</a:t>
            </a:fld>
            <a:endParaRPr lang="fr-FR"/>
          </a:p>
        </p:txBody>
      </p:sp>
      <p:sp>
        <p:nvSpPr>
          <p:cNvPr id="5" name="Marcador de pie de página 4">
            <a:extLst>
              <a:ext uri="{FF2B5EF4-FFF2-40B4-BE49-F238E27FC236}">
                <a16:creationId xmlns:a16="http://schemas.microsoft.com/office/drawing/2014/main" id="{AFC524F6-4FC8-AB43-BDAC-87600D0362D3}"/>
              </a:ext>
            </a:extLst>
          </p:cNvPr>
          <p:cNvSpPr>
            <a:spLocks noGrp="1"/>
          </p:cNvSpPr>
          <p:nvPr>
            <p:ph type="ftr" sz="quarter" idx="16"/>
          </p:nvPr>
        </p:nvSpPr>
        <p:spPr/>
        <p:txBody>
          <a:bodyPr/>
          <a:lstStyle/>
          <a:p>
            <a:r>
              <a:rPr lang="es-ES"/>
              <a:t>Schleiermacher: Discursos sobre la religión</a:t>
            </a:r>
            <a:endParaRPr lang="fr-FR"/>
          </a:p>
        </p:txBody>
      </p:sp>
    </p:spTree>
    <p:extLst>
      <p:ext uri="{BB962C8B-B14F-4D97-AF65-F5344CB8AC3E}">
        <p14:creationId xmlns:p14="http://schemas.microsoft.com/office/powerpoint/2010/main" val="343464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a:t>Schleiermacher: Discursos sobre la religión</a:t>
            </a:r>
            <a:endParaRPr lang="fr-FR"/>
          </a:p>
        </p:txBody>
      </p:sp>
      <p:sp>
        <p:nvSpPr>
          <p:cNvPr id="3" name="2 Marcador de número de diapositiva"/>
          <p:cNvSpPr>
            <a:spLocks noGrp="1"/>
          </p:cNvSpPr>
          <p:nvPr>
            <p:ph type="sldNum" sz="quarter" idx="12"/>
          </p:nvPr>
        </p:nvSpPr>
        <p:spPr/>
        <p:txBody>
          <a:bodyPr/>
          <a:lstStyle/>
          <a:p>
            <a:fld id="{95364A61-FBB1-43AB-BBC7-0ADD75C3ACAD}" type="slidenum">
              <a:rPr lang="fr-FR" smtClean="0"/>
              <a:pPr/>
              <a:t>2</a:t>
            </a:fld>
            <a:endParaRPr lang="fr-FR"/>
          </a:p>
        </p:txBody>
      </p:sp>
      <p:sp>
        <p:nvSpPr>
          <p:cNvPr id="4" name="3 CuadroTexto"/>
          <p:cNvSpPr txBox="1"/>
          <p:nvPr/>
        </p:nvSpPr>
        <p:spPr>
          <a:xfrm>
            <a:off x="1043608" y="1340768"/>
            <a:ext cx="6264696" cy="4031873"/>
          </a:xfrm>
          <a:prstGeom prst="rect">
            <a:avLst/>
          </a:prstGeom>
          <a:noFill/>
        </p:spPr>
        <p:txBody>
          <a:bodyPr wrap="square" rtlCol="0">
            <a:spAutoFit/>
          </a:bodyPr>
          <a:lstStyle/>
          <a:p>
            <a:pPr algn="just"/>
            <a:r>
              <a:rPr lang="es-ES" sz="3200" dirty="0"/>
              <a:t>Pregunta:</a:t>
            </a:r>
          </a:p>
          <a:p>
            <a:pPr algn="just"/>
            <a:r>
              <a:rPr lang="es-ES" sz="3200" dirty="0"/>
              <a:t>La religión, aún cuando sea racional, ¿no está asociada vitalmente con el sentimiento? ¿No debería provocar en nosotros una suerte de estremecimiento análogo al que se refieren tantas personas?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s-ES" sz="4000" b="1" dirty="0">
                <a:solidFill>
                  <a:schemeClr val="tx1">
                    <a:lumMod val="85000"/>
                    <a:lumOff val="15000"/>
                  </a:schemeClr>
                </a:solidFill>
                <a:latin typeface="+mj-lt"/>
              </a:rPr>
              <a:t>¿Cómo entrar en materia?</a:t>
            </a:r>
            <a:endParaRPr lang="es-E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0472" y="4869160"/>
            <a:ext cx="7973935" cy="792088"/>
          </a:xfrm>
          <a:prstGeom prst="rect">
            <a:avLst/>
          </a:prstGeom>
          <a:noFill/>
        </p:spPr>
        <p:txBody>
          <a:bodyPr wrap="none" rtlCol="0">
            <a:normAutofit/>
          </a:bodyPr>
          <a:lstStyle/>
          <a:p>
            <a:pPr algn="r"/>
            <a:endParaRPr lang="es-ES" sz="2000" b="1" dirty="0">
              <a:solidFill>
                <a:schemeClr val="tx1">
                  <a:lumMod val="75000"/>
                  <a:lumOff val="25000"/>
                </a:schemeClr>
              </a:solidFill>
            </a:endParaRP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grpSp>
        <p:nvGrpSpPr>
          <p:cNvPr id="3" name="Group 25"/>
          <p:cNvGrpSpPr/>
          <p:nvPr/>
        </p:nvGrpSpPr>
        <p:grpSpPr>
          <a:xfrm>
            <a:off x="762000" y="3340346"/>
            <a:ext cx="2369840" cy="2968974"/>
            <a:chOff x="762000" y="1557456"/>
            <a:chExt cx="20574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s-ES" sz="17000" b="1" dirty="0">
                  <a:solidFill>
                    <a:srgbClr val="F26200">
                      <a:alpha val="40000"/>
                    </a:srgbClr>
                  </a:solidFill>
                  <a:latin typeface="+mj-lt"/>
                  <a:cs typeface="Arial" pitchFamily="34" charset="0"/>
                </a:rPr>
                <a:t>1</a:t>
              </a:r>
            </a:p>
          </p:txBody>
        </p:sp>
        <p:sp>
          <p:nvSpPr>
            <p:cNvPr id="13" name="TextBox 12"/>
            <p:cNvSpPr txBox="1"/>
            <p:nvPr/>
          </p:nvSpPr>
          <p:spPr>
            <a:xfrm>
              <a:off x="823416" y="2666898"/>
              <a:ext cx="1931160" cy="891962"/>
            </a:xfrm>
            <a:prstGeom prst="rect">
              <a:avLst/>
            </a:prstGeom>
            <a:noFill/>
          </p:spPr>
          <p:txBody>
            <a:bodyPr wrap="square" rtlCol="0">
              <a:normAutofit/>
            </a:bodyPr>
            <a:lstStyle/>
            <a:p>
              <a:pPr algn="ctr">
                <a:lnSpc>
                  <a:spcPct val="80000"/>
                </a:lnSpc>
              </a:pPr>
              <a:r>
                <a:rPr lang="es-PE" sz="2400" spc="60" dirty="0">
                  <a:solidFill>
                    <a:schemeClr val="bg1"/>
                  </a:solidFill>
                  <a:effectLst>
                    <a:outerShdw blurRad="50800" dist="25400" dir="5400000" algn="t" rotWithShape="0">
                      <a:prstClr val="black">
                        <a:alpha val="15000"/>
                      </a:prstClr>
                    </a:outerShdw>
                  </a:effectLst>
                </a:rPr>
                <a:t>Acercamiento o método</a:t>
              </a:r>
            </a:p>
          </p:txBody>
        </p:sp>
      </p:grpSp>
      <p:grpSp>
        <p:nvGrpSpPr>
          <p:cNvPr id="7" name="Group 22"/>
          <p:cNvGrpSpPr/>
          <p:nvPr/>
        </p:nvGrpSpPr>
        <p:grpSpPr>
          <a:xfrm>
            <a:off x="3543300" y="2276872"/>
            <a:ext cx="2324844" cy="3024336"/>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s-ES" sz="17000" b="1" dirty="0">
                  <a:solidFill>
                    <a:srgbClr val="2A7A9E">
                      <a:alpha val="40000"/>
                    </a:srgbClr>
                  </a:solidFill>
                  <a:latin typeface="+mj-lt"/>
                  <a:cs typeface="Arial" pitchFamily="34" charset="0"/>
                </a:rPr>
                <a:t>2</a:t>
              </a:r>
            </a:p>
          </p:txBody>
        </p:sp>
        <p:sp>
          <p:nvSpPr>
            <p:cNvPr id="16" name="TextBox 15"/>
            <p:cNvSpPr txBox="1"/>
            <p:nvPr/>
          </p:nvSpPr>
          <p:spPr>
            <a:xfrm>
              <a:off x="3601872" y="2698578"/>
              <a:ext cx="1931160" cy="665695"/>
            </a:xfrm>
            <a:prstGeom prst="rect">
              <a:avLst/>
            </a:prstGeom>
            <a:noFill/>
          </p:spPr>
          <p:txBody>
            <a:bodyPr wrap="square" rtlCol="0">
              <a:normAutofit/>
            </a:bodyPr>
            <a:lstStyle/>
            <a:p>
              <a:pPr algn="ctr">
                <a:lnSpc>
                  <a:spcPct val="80000"/>
                </a:lnSpc>
              </a:pPr>
              <a:r>
                <a:rPr lang="es-PE" sz="2400" dirty="0">
                  <a:solidFill>
                    <a:schemeClr val="bg1"/>
                  </a:solidFill>
                </a:rPr>
                <a:t>Polo sujeto</a:t>
              </a:r>
              <a:endParaRPr lang="es-ES" sz="2100" b="1" dirty="0">
                <a:solidFill>
                  <a:schemeClr val="bg1"/>
                </a:solidFill>
                <a:effectLst>
                  <a:outerShdw blurRad="50800" dist="25400" dir="5400000" algn="t" rotWithShape="0">
                    <a:prstClr val="black">
                      <a:alpha val="15000"/>
                    </a:prstClr>
                  </a:outerShdw>
                </a:effectLst>
              </a:endParaRPr>
            </a:p>
          </p:txBody>
        </p:sp>
        <p:sp>
          <p:nvSpPr>
            <p:cNvPr id="20" name="Oval 19"/>
            <p:cNvSpPr/>
            <p:nvPr/>
          </p:nvSpPr>
          <p:spPr>
            <a:xfrm>
              <a:off x="3782124" y="1993635"/>
              <a:ext cx="1563678" cy="1274958"/>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grpSp>
      <p:grpSp>
        <p:nvGrpSpPr>
          <p:cNvPr id="8" name="Group 23"/>
          <p:cNvGrpSpPr/>
          <p:nvPr/>
        </p:nvGrpSpPr>
        <p:grpSpPr>
          <a:xfrm>
            <a:off x="6324600" y="1340768"/>
            <a:ext cx="2362200" cy="2955177"/>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s-ES" sz="17000" b="1">
                  <a:solidFill>
                    <a:srgbClr val="65B131">
                      <a:alpha val="64000"/>
                    </a:srgbClr>
                  </a:solidFill>
                  <a:latin typeface="+mj-lt"/>
                  <a:cs typeface="Arial" pitchFamily="34" charset="0"/>
                </a:rPr>
                <a:t>3</a:t>
              </a:r>
            </a:p>
          </p:txBody>
        </p:sp>
        <p:sp>
          <p:nvSpPr>
            <p:cNvPr id="18" name="TextBox 17"/>
            <p:cNvSpPr txBox="1"/>
            <p:nvPr/>
          </p:nvSpPr>
          <p:spPr>
            <a:xfrm>
              <a:off x="6411810" y="2674651"/>
              <a:ext cx="1931160" cy="665695"/>
            </a:xfrm>
            <a:prstGeom prst="rect">
              <a:avLst/>
            </a:prstGeom>
            <a:noFill/>
          </p:spPr>
          <p:txBody>
            <a:bodyPr wrap="square" rtlCol="0">
              <a:normAutofit/>
            </a:bodyPr>
            <a:lstStyle/>
            <a:p>
              <a:pPr algn="ctr">
                <a:lnSpc>
                  <a:spcPct val="80000"/>
                </a:lnSpc>
              </a:pPr>
              <a:endParaRPr lang="es-ES" sz="1900" b="1" dirty="0">
                <a:solidFill>
                  <a:schemeClr val="bg1"/>
                </a:solidFill>
                <a:effectLst>
                  <a:outerShdw blurRad="50800" dist="25400" dir="5400000" algn="t" rotWithShape="0">
                    <a:prstClr val="black">
                      <a:alpha val="15000"/>
                    </a:prstClr>
                  </a:outerShdw>
                </a:effectLst>
              </a:endParaRPr>
            </a:p>
          </p:txBody>
        </p:sp>
        <p:sp>
          <p:nvSpPr>
            <p:cNvPr id="21" name="Oval 20"/>
            <p:cNvSpPr/>
            <p:nvPr/>
          </p:nvSpPr>
          <p:spPr>
            <a:xfrm>
              <a:off x="6569928" y="1916832"/>
              <a:ext cx="1583472" cy="1137886"/>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grpSp>
      <p:sp>
        <p:nvSpPr>
          <p:cNvPr id="22" name="Oval 19"/>
          <p:cNvSpPr/>
          <p:nvPr/>
        </p:nvSpPr>
        <p:spPr>
          <a:xfrm>
            <a:off x="971600" y="1988840"/>
            <a:ext cx="1583472" cy="108297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8 CuadroTexto"/>
          <p:cNvSpPr txBox="1"/>
          <p:nvPr/>
        </p:nvSpPr>
        <p:spPr>
          <a:xfrm>
            <a:off x="6514750" y="2508728"/>
            <a:ext cx="1931160" cy="461665"/>
          </a:xfrm>
          <a:prstGeom prst="rect">
            <a:avLst/>
          </a:prstGeom>
          <a:noFill/>
        </p:spPr>
        <p:txBody>
          <a:bodyPr wrap="square" rtlCol="0">
            <a:spAutoFit/>
          </a:bodyPr>
          <a:lstStyle/>
          <a:p>
            <a:pPr algn="ctr"/>
            <a:r>
              <a:rPr lang="es-PE" sz="2400" dirty="0">
                <a:solidFill>
                  <a:schemeClr val="bg1"/>
                </a:solidFill>
              </a:rPr>
              <a:t>Polo objeto</a:t>
            </a:r>
          </a:p>
        </p:txBody>
      </p:sp>
      <p:sp>
        <p:nvSpPr>
          <p:cNvPr id="24" name="23 Marcador de número de diapositiva"/>
          <p:cNvSpPr>
            <a:spLocks noGrp="1"/>
          </p:cNvSpPr>
          <p:nvPr>
            <p:ph type="sldNum" sz="quarter" idx="12"/>
          </p:nvPr>
        </p:nvSpPr>
        <p:spPr/>
        <p:txBody>
          <a:bodyPr/>
          <a:lstStyle/>
          <a:p>
            <a:fld id="{FA4162A2-A025-460E-9BD1-212FDB3BDBCE}" type="slidenum">
              <a:rPr lang="es-ES" smtClean="0"/>
              <a:pPr/>
              <a:t>3</a:t>
            </a:fld>
            <a:endParaRPr lang="es-ES"/>
          </a:p>
        </p:txBody>
      </p:sp>
    </p:spTree>
    <p:custDataLst>
      <p:tags r:id="rId1"/>
    </p:custDataLst>
    <p:extLst>
      <p:ext uri="{BB962C8B-B14F-4D97-AF65-F5344CB8AC3E}">
        <p14:creationId xmlns:p14="http://schemas.microsoft.com/office/powerpoint/2010/main" val="40336931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80">
                                          <p:stCondLst>
                                            <p:cond delay="0"/>
                                          </p:stCondLst>
                                        </p:cTn>
                                        <p:tgtEl>
                                          <p:spTgt spid="8"/>
                                        </p:tgtEl>
                                      </p:cBhvr>
                                    </p:animEffect>
                                    <p:anim calcmode="lin" valueType="num">
                                      <p:cBhvr>
                                        <p:cTn id="3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3" dur="26">
                                          <p:stCondLst>
                                            <p:cond delay="650"/>
                                          </p:stCondLst>
                                        </p:cTn>
                                        <p:tgtEl>
                                          <p:spTgt spid="8"/>
                                        </p:tgtEl>
                                      </p:cBhvr>
                                      <p:to x="100000" y="60000"/>
                                    </p:animScale>
                                    <p:animScale>
                                      <p:cBhvr>
                                        <p:cTn id="44" dur="166" decel="50000">
                                          <p:stCondLst>
                                            <p:cond delay="676"/>
                                          </p:stCondLst>
                                        </p:cTn>
                                        <p:tgtEl>
                                          <p:spTgt spid="8"/>
                                        </p:tgtEl>
                                      </p:cBhvr>
                                      <p:to x="100000" y="100000"/>
                                    </p:animScale>
                                    <p:animScale>
                                      <p:cBhvr>
                                        <p:cTn id="45" dur="26">
                                          <p:stCondLst>
                                            <p:cond delay="1312"/>
                                          </p:stCondLst>
                                        </p:cTn>
                                        <p:tgtEl>
                                          <p:spTgt spid="8"/>
                                        </p:tgtEl>
                                      </p:cBhvr>
                                      <p:to x="100000" y="80000"/>
                                    </p:animScale>
                                    <p:animScale>
                                      <p:cBhvr>
                                        <p:cTn id="46" dur="166" decel="50000">
                                          <p:stCondLst>
                                            <p:cond delay="1338"/>
                                          </p:stCondLst>
                                        </p:cTn>
                                        <p:tgtEl>
                                          <p:spTgt spid="8"/>
                                        </p:tgtEl>
                                      </p:cBhvr>
                                      <p:to x="100000" y="100000"/>
                                    </p:animScale>
                                    <p:animScale>
                                      <p:cBhvr>
                                        <p:cTn id="47" dur="26">
                                          <p:stCondLst>
                                            <p:cond delay="1642"/>
                                          </p:stCondLst>
                                        </p:cTn>
                                        <p:tgtEl>
                                          <p:spTgt spid="8"/>
                                        </p:tgtEl>
                                      </p:cBhvr>
                                      <p:to x="100000" y="90000"/>
                                    </p:animScale>
                                    <p:animScale>
                                      <p:cBhvr>
                                        <p:cTn id="48" dur="166" decel="50000">
                                          <p:stCondLst>
                                            <p:cond delay="1668"/>
                                          </p:stCondLst>
                                        </p:cTn>
                                        <p:tgtEl>
                                          <p:spTgt spid="8"/>
                                        </p:tgtEl>
                                      </p:cBhvr>
                                      <p:to x="100000" y="100000"/>
                                    </p:animScale>
                                    <p:animScale>
                                      <p:cBhvr>
                                        <p:cTn id="49" dur="26">
                                          <p:stCondLst>
                                            <p:cond delay="1808"/>
                                          </p:stCondLst>
                                        </p:cTn>
                                        <p:tgtEl>
                                          <p:spTgt spid="8"/>
                                        </p:tgtEl>
                                      </p:cBhvr>
                                      <p:to x="100000" y="95000"/>
                                    </p:animScale>
                                    <p:animScale>
                                      <p:cBhvr>
                                        <p:cTn id="5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xfrm>
            <a:off x="457200" y="274638"/>
            <a:ext cx="7467600" cy="1143000"/>
          </a:xfrm>
        </p:spPr>
        <p:txBody>
          <a:bodyPr anchor="b">
            <a:normAutofit/>
          </a:bodyPr>
          <a:lstStyle/>
          <a:p>
            <a:r>
              <a:rPr lang="es-ES" dirty="0"/>
              <a:t>1. Acercamiento o método (1/7)</a:t>
            </a:r>
            <a:endParaRPr lang="es-ES" b="1" dirty="0"/>
          </a:p>
        </p:txBody>
      </p:sp>
      <p:sp>
        <p:nvSpPr>
          <p:cNvPr id="7" name="6 Marcador de pie de página"/>
          <p:cNvSpPr>
            <a:spLocks noGrp="1"/>
          </p:cNvSpPr>
          <p:nvPr>
            <p:ph type="ftr" sz="quarter" idx="11"/>
          </p:nvPr>
        </p:nvSpPr>
        <p:spPr>
          <a:xfrm rot="5400000">
            <a:off x="6990186" y="3737240"/>
            <a:ext cx="3200400" cy="365760"/>
          </a:xfrm>
        </p:spPr>
        <p:txBody>
          <a:bodyPr anchor="ctr">
            <a:normAutofit/>
          </a:bodyPr>
          <a:lstStyle/>
          <a:p>
            <a:pPr>
              <a:spcAft>
                <a:spcPts val="600"/>
              </a:spcAft>
            </a:pPr>
            <a:r>
              <a:rPr lang="es-ES" sz="1100"/>
              <a:t>Schleiermacher: Discursos sobre la religión</a:t>
            </a:r>
            <a:endParaRPr lang="fr-FR" sz="1100"/>
          </a:p>
        </p:txBody>
      </p:sp>
      <p:sp>
        <p:nvSpPr>
          <p:cNvPr id="6" name="5 Marcador de número de diapositiva"/>
          <p:cNvSpPr>
            <a:spLocks noGrp="1"/>
          </p:cNvSpPr>
          <p:nvPr>
            <p:ph type="sldNum" sz="quarter" idx="12"/>
          </p:nvPr>
        </p:nvSpPr>
        <p:spPr>
          <a:xfrm>
            <a:off x="8129016" y="5734050"/>
            <a:ext cx="609600" cy="521208"/>
          </a:xfrm>
        </p:spPr>
        <p:txBody>
          <a:bodyPr anchor="ctr">
            <a:normAutofit/>
          </a:bodyPr>
          <a:lstStyle/>
          <a:p>
            <a:pPr>
              <a:spcAft>
                <a:spcPts val="600"/>
              </a:spcAft>
            </a:pPr>
            <a:fld id="{95364A61-FBB1-43AB-BBC7-0ADD75C3ACAD}" type="slidenum">
              <a:rPr lang="fr-FR" smtClean="0"/>
              <a:pPr>
                <a:spcAft>
                  <a:spcPts val="600"/>
                </a:spcAft>
              </a:pPr>
              <a:t>4</a:t>
            </a:fld>
            <a:endParaRPr lang="fr-FR"/>
          </a:p>
        </p:txBody>
      </p:sp>
      <p:sp>
        <p:nvSpPr>
          <p:cNvPr id="2" name="Marcador de contenido 1">
            <a:extLst>
              <a:ext uri="{FF2B5EF4-FFF2-40B4-BE49-F238E27FC236}">
                <a16:creationId xmlns:a16="http://schemas.microsoft.com/office/drawing/2014/main" id="{4AF7F6CE-390D-D94F-B6DA-A69B05F3226C}"/>
              </a:ext>
            </a:extLst>
          </p:cNvPr>
          <p:cNvSpPr>
            <a:spLocks noGrp="1"/>
          </p:cNvSpPr>
          <p:nvPr>
            <p:ph sz="quarter" idx="1"/>
          </p:nvPr>
        </p:nvSpPr>
        <p:spPr>
          <a:xfrm>
            <a:off x="457200" y="1600200"/>
            <a:ext cx="3657600" cy="4572000"/>
          </a:xfrm>
        </p:spPr>
        <p:txBody>
          <a:bodyPr>
            <a:normAutofit/>
          </a:bodyPr>
          <a:lstStyle/>
          <a:p>
            <a:pPr marL="0" indent="0">
              <a:buNone/>
            </a:pPr>
            <a:r>
              <a:rPr lang="es-ES_tradnl" sz="2600" dirty="0" err="1"/>
              <a:t>Schleiermacher</a:t>
            </a:r>
            <a:r>
              <a:rPr lang="es-ES_tradnl" sz="2600" dirty="0"/>
              <a:t> reacciona frente a un proyecto excesivamente racional que identifica moral y religión. Esto podemos encontrarlo en su obra </a:t>
            </a:r>
            <a:r>
              <a:rPr lang="es-ES_tradnl" sz="2600" b="1" i="1" dirty="0">
                <a:solidFill>
                  <a:srgbClr val="FF0000"/>
                </a:solidFill>
              </a:rPr>
              <a:t>Discursos sobre la religión</a:t>
            </a:r>
            <a:r>
              <a:rPr lang="es-ES_tradnl" sz="2600" dirty="0"/>
              <a:t>, publicada en 1799.</a:t>
            </a:r>
            <a:endParaRPr lang="es-ES" sz="2600" dirty="0"/>
          </a:p>
          <a:p>
            <a:endParaRPr lang="es-PE" dirty="0"/>
          </a:p>
        </p:txBody>
      </p:sp>
      <p:pic>
        <p:nvPicPr>
          <p:cNvPr id="10" name="Picture 2" descr="C:\Users\Rafael\Desktop\Schleiermacher.jpg">
            <a:extLst>
              <a:ext uri="{FF2B5EF4-FFF2-40B4-BE49-F238E27FC236}">
                <a16:creationId xmlns:a16="http://schemas.microsoft.com/office/drawing/2014/main" id="{3D6F6875-2E1B-9A45-A113-86F71A31F854}"/>
              </a:ext>
            </a:extLst>
          </p:cNvPr>
          <p:cNvPicPr>
            <a:picLocks noGrp="1" noChangeAspect="1" noChangeArrowheads="1"/>
          </p:cNvPicPr>
          <p:nvPr>
            <p:ph sz="quarter" idx="2"/>
          </p:nvPr>
        </p:nvPicPr>
        <p:blipFill rotWithShape="1">
          <a:blip r:embed="rId3" cstate="print">
            <a:extLst>
              <a:ext uri="{28A0092B-C50C-407E-A947-70E740481C1C}">
                <a14:useLocalDpi xmlns:a14="http://schemas.microsoft.com/office/drawing/2010/main" val="0"/>
              </a:ext>
            </a:extLst>
          </a:blip>
          <a:srcRect r="1618" b="-3"/>
          <a:stretch/>
        </p:blipFill>
        <p:spPr bwMode="auto">
          <a:xfrm>
            <a:off x="4270248" y="1600200"/>
            <a:ext cx="3657600" cy="4572000"/>
          </a:xfrm>
          <a:prstGeom prst="rect">
            <a:avLst/>
          </a:prstGeom>
          <a:solidFill>
            <a:srgbClr val="FFFFFF"/>
          </a:solid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1. Acercamiento o método (2/7)</a:t>
            </a:r>
          </a:p>
        </p:txBody>
      </p:sp>
      <p:sp>
        <p:nvSpPr>
          <p:cNvPr id="7" name="6 Marcador de contenido"/>
          <p:cNvSpPr>
            <a:spLocks noGrp="1"/>
          </p:cNvSpPr>
          <p:nvPr>
            <p:ph sz="quarter" idx="1"/>
          </p:nvPr>
        </p:nvSpPr>
        <p:spPr/>
        <p:txBody>
          <a:bodyPr>
            <a:normAutofit fontScale="92500" lnSpcReduction="10000"/>
          </a:bodyPr>
          <a:lstStyle/>
          <a:p>
            <a:pPr marL="0" indent="0">
              <a:buNone/>
            </a:pPr>
            <a:r>
              <a:rPr lang="es-PE" dirty="0"/>
              <a:t>“La religión fue el cuerpo maternal, en cuya sagrada oscuridad se alimentó mi vida juvenil y se preparó para el mundo, que todavía constituía para ella una realidad no descifrada; en la religión ha respirado mi espíritu antes de que él hubiera hallado sus objetos externos, la experiencia y la ciencia; ella me ayudó cuando comencé a examinar la fe paterna y a purificar el corazón de los desechos del pasado; ella permaneció en pie para mí cuando Dios y la inmortalidad se esfumaron ante los ojos vacilantes; ella me condujo a la vida activa; ella me ha enseñado a mantenerme a mí mismo, como algo sagrado, con mis virtudes y mis defectos, en mi existencia indivisa, y sólo mediante ella he realizado el aprendizaje de la amistad y del amor” (</a:t>
            </a:r>
            <a:r>
              <a:rPr lang="es-PE" dirty="0" err="1"/>
              <a:t>Schleiermacher</a:t>
            </a:r>
            <a:r>
              <a:rPr lang="es-PE" dirty="0"/>
              <a:t>: 11-12). </a:t>
            </a:r>
            <a:endParaRPr lang="es-ES" dirty="0"/>
          </a:p>
        </p:txBody>
      </p:sp>
      <p:sp>
        <p:nvSpPr>
          <p:cNvPr id="3" name="2 Marcador de número de diapositiva"/>
          <p:cNvSpPr>
            <a:spLocks noGrp="1"/>
          </p:cNvSpPr>
          <p:nvPr>
            <p:ph type="sldNum" sz="quarter" idx="15"/>
          </p:nvPr>
        </p:nvSpPr>
        <p:spPr/>
        <p:txBody>
          <a:bodyPr/>
          <a:lstStyle/>
          <a:p>
            <a:fld id="{95364A61-FBB1-43AB-BBC7-0ADD75C3ACAD}" type="slidenum">
              <a:rPr lang="fr-FR" smtClean="0"/>
              <a:pPr/>
              <a:t>5</a:t>
            </a:fld>
            <a:endParaRPr lang="fr-FR"/>
          </a:p>
        </p:txBody>
      </p:sp>
      <p:sp>
        <p:nvSpPr>
          <p:cNvPr id="2" name="1 Marcador de pie de página"/>
          <p:cNvSpPr>
            <a:spLocks noGrp="1"/>
          </p:cNvSpPr>
          <p:nvPr>
            <p:ph type="ftr" sz="quarter" idx="16"/>
          </p:nvPr>
        </p:nvSpPr>
        <p:spPr/>
        <p:txBody>
          <a:bodyPr/>
          <a:lstStyle/>
          <a:p>
            <a:r>
              <a:rPr lang="es-ES"/>
              <a:t>Schleiermacher: Discursos sobre la religión</a:t>
            </a:r>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nchor="b">
            <a:normAutofit/>
          </a:bodyPr>
          <a:lstStyle/>
          <a:p>
            <a:r>
              <a:rPr lang="es-ES" dirty="0"/>
              <a:t>1. Acercamiento o método (3/7)</a:t>
            </a:r>
          </a:p>
        </p:txBody>
      </p:sp>
      <p:sp>
        <p:nvSpPr>
          <p:cNvPr id="5" name="4 Marcador de pie de página"/>
          <p:cNvSpPr>
            <a:spLocks noGrp="1"/>
          </p:cNvSpPr>
          <p:nvPr>
            <p:ph type="ftr" sz="quarter" idx="11"/>
          </p:nvPr>
        </p:nvSpPr>
        <p:spPr>
          <a:xfrm rot="5400000">
            <a:off x="6990186" y="3737240"/>
            <a:ext cx="3200400" cy="365760"/>
          </a:xfrm>
        </p:spPr>
        <p:txBody>
          <a:bodyPr anchor="ctr">
            <a:normAutofit/>
          </a:bodyPr>
          <a:lstStyle/>
          <a:p>
            <a:pPr>
              <a:spcAft>
                <a:spcPts val="600"/>
              </a:spcAft>
            </a:pPr>
            <a:r>
              <a:rPr lang="es-ES" sz="1100"/>
              <a:t>Schleiermacher: Discursos sobre la religión</a:t>
            </a:r>
            <a:endParaRPr lang="fr-FR" sz="1100"/>
          </a:p>
        </p:txBody>
      </p:sp>
      <p:sp>
        <p:nvSpPr>
          <p:cNvPr id="4" name="3 Marcador de número de diapositiva"/>
          <p:cNvSpPr>
            <a:spLocks noGrp="1"/>
          </p:cNvSpPr>
          <p:nvPr>
            <p:ph type="sldNum" sz="quarter" idx="12"/>
          </p:nvPr>
        </p:nvSpPr>
        <p:spPr>
          <a:xfrm>
            <a:off x="8129016" y="5734050"/>
            <a:ext cx="609600" cy="521208"/>
          </a:xfrm>
        </p:spPr>
        <p:txBody>
          <a:bodyPr anchor="ctr">
            <a:normAutofit/>
          </a:bodyPr>
          <a:lstStyle/>
          <a:p>
            <a:pPr>
              <a:spcAft>
                <a:spcPts val="600"/>
              </a:spcAft>
            </a:pPr>
            <a:fld id="{95364A61-FBB1-43AB-BBC7-0ADD75C3ACAD}" type="slidenum">
              <a:rPr lang="fr-FR" smtClean="0"/>
              <a:pPr>
                <a:spcAft>
                  <a:spcPts val="600"/>
                </a:spcAft>
              </a:pPr>
              <a:t>6</a:t>
            </a:fld>
            <a:endParaRPr lang="fr-FR"/>
          </a:p>
        </p:txBody>
      </p:sp>
      <p:sp>
        <p:nvSpPr>
          <p:cNvPr id="3" name="2 Marcador de contenido"/>
          <p:cNvSpPr>
            <a:spLocks noGrp="1"/>
          </p:cNvSpPr>
          <p:nvPr>
            <p:ph sz="quarter" idx="1"/>
          </p:nvPr>
        </p:nvSpPr>
        <p:spPr>
          <a:xfrm>
            <a:off x="457200" y="2132856"/>
            <a:ext cx="3657600" cy="4039344"/>
          </a:xfrm>
        </p:spPr>
        <p:txBody>
          <a:bodyPr>
            <a:noAutofit/>
          </a:bodyPr>
          <a:lstStyle/>
          <a:p>
            <a:pPr>
              <a:lnSpc>
                <a:spcPct val="90000"/>
              </a:lnSpc>
            </a:pPr>
            <a:r>
              <a:rPr lang="es-ES" sz="1800" dirty="0"/>
              <a:t>Una definición marca el proyecto de </a:t>
            </a:r>
            <a:r>
              <a:rPr lang="es-ES" sz="1800" dirty="0" err="1"/>
              <a:t>Schleiermacher</a:t>
            </a:r>
            <a:r>
              <a:rPr lang="es-ES" sz="1800" dirty="0"/>
              <a:t>:</a:t>
            </a:r>
          </a:p>
          <a:p>
            <a:pPr>
              <a:lnSpc>
                <a:spcPct val="90000"/>
              </a:lnSpc>
            </a:pPr>
            <a:r>
              <a:rPr lang="es-PE" sz="1800" b="1" dirty="0">
                <a:solidFill>
                  <a:srgbClr val="FF0000"/>
                </a:solidFill>
              </a:rPr>
              <a:t>Religión es un sentimiento de dependencia con respecto al todo e intuición del universo</a:t>
            </a:r>
          </a:p>
          <a:p>
            <a:pPr>
              <a:lnSpc>
                <a:spcPct val="90000"/>
              </a:lnSpc>
            </a:pPr>
            <a:r>
              <a:rPr lang="es-PE" sz="1800" dirty="0"/>
              <a:t>Y más claramente puede decirse que los cinco discursos del libro de Schleiermacher están sostenidos por una misma idea especulativa, a saber: </a:t>
            </a:r>
            <a:r>
              <a:rPr lang="es-PE" sz="1800" u="sng" dirty="0"/>
              <a:t>la diversidad de manifestaciones individuales e históricas constituyen la revelación del Uno infinito</a:t>
            </a:r>
            <a:endParaRPr lang="es-ES" sz="1800" u="sng" dirty="0"/>
          </a:p>
        </p:txBody>
      </p:sp>
      <p:pic>
        <p:nvPicPr>
          <p:cNvPr id="1026" name="Picture 2" descr="C:\Users\rfernandez\Desktop\images.jpg"/>
          <p:cNvPicPr>
            <a:picLocks noGrp="1" noChangeAspect="1" noChangeArrowheads="1"/>
          </p:cNvPicPr>
          <p:nvPr>
            <p:ph sz="quarter" idx="2"/>
          </p:nvPr>
        </p:nvPicPr>
        <p:blipFill rotWithShape="1">
          <a:blip r:embed="rId2" cstate="print"/>
          <a:srcRect r="6539" b="1"/>
          <a:stretch/>
        </p:blipFill>
        <p:spPr bwMode="auto">
          <a:xfrm>
            <a:off x="4270248" y="1600200"/>
            <a:ext cx="3657600" cy="4572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 Acercamiento o método (4/7)</a:t>
            </a:r>
          </a:p>
        </p:txBody>
      </p:sp>
      <p:sp>
        <p:nvSpPr>
          <p:cNvPr id="3" name="2 Marcador de pie de página"/>
          <p:cNvSpPr>
            <a:spLocks noGrp="1"/>
          </p:cNvSpPr>
          <p:nvPr>
            <p:ph type="ftr" sz="quarter" idx="11"/>
          </p:nvPr>
        </p:nvSpPr>
        <p:spPr/>
        <p:txBody>
          <a:bodyPr/>
          <a:lstStyle/>
          <a:p>
            <a:r>
              <a:rPr lang="es-ES"/>
              <a:t>Schleiermacher: Discursos sobre la religión</a:t>
            </a:r>
            <a:endParaRPr lang="fr-FR"/>
          </a:p>
        </p:txBody>
      </p:sp>
      <p:sp>
        <p:nvSpPr>
          <p:cNvPr id="4" name="3 Marcador de número de diapositiva"/>
          <p:cNvSpPr>
            <a:spLocks noGrp="1"/>
          </p:cNvSpPr>
          <p:nvPr>
            <p:ph type="sldNum" sz="quarter" idx="12"/>
          </p:nvPr>
        </p:nvSpPr>
        <p:spPr/>
        <p:txBody>
          <a:bodyPr/>
          <a:lstStyle/>
          <a:p>
            <a:fld id="{95364A61-FBB1-43AB-BBC7-0ADD75C3ACAD}" type="slidenum">
              <a:rPr lang="fr-FR" smtClean="0"/>
              <a:pPr/>
              <a:t>7</a:t>
            </a:fld>
            <a:endParaRPr lang="fr-FR"/>
          </a:p>
        </p:txBody>
      </p:sp>
      <p:sp>
        <p:nvSpPr>
          <p:cNvPr id="5" name="4 Marcador de contenido"/>
          <p:cNvSpPr>
            <a:spLocks noGrp="1"/>
          </p:cNvSpPr>
          <p:nvPr>
            <p:ph sz="quarter" idx="1"/>
          </p:nvPr>
        </p:nvSpPr>
        <p:spPr>
          <a:xfrm>
            <a:off x="457200" y="2132856"/>
            <a:ext cx="3657600" cy="4039344"/>
          </a:xfrm>
        </p:spPr>
        <p:txBody>
          <a:bodyPr>
            <a:normAutofit lnSpcReduction="10000"/>
          </a:bodyPr>
          <a:lstStyle/>
          <a:p>
            <a:pPr marL="0" indent="0">
              <a:buNone/>
            </a:pPr>
            <a:r>
              <a:rPr lang="es-PE" dirty="0"/>
              <a:t>La filosofía de la religión se instituye así como disciplina filosófica autónoma. Ya en su obra titulada </a:t>
            </a:r>
            <a:r>
              <a:rPr lang="es-PE" i="1" dirty="0"/>
              <a:t>Dialéctica</a:t>
            </a:r>
            <a:r>
              <a:rPr lang="es-PE" dirty="0"/>
              <a:t>, Schleiermacher mostraba que el saber humano se enfrenta con dos límites: Dios y el mundo. </a:t>
            </a:r>
            <a:endParaRPr lang="es-ES" dirty="0"/>
          </a:p>
        </p:txBody>
      </p:sp>
      <p:sp>
        <p:nvSpPr>
          <p:cNvPr id="6" name="5 Marcador de contenido"/>
          <p:cNvSpPr>
            <a:spLocks noGrp="1"/>
          </p:cNvSpPr>
          <p:nvPr>
            <p:ph sz="quarter" idx="2"/>
          </p:nvPr>
        </p:nvSpPr>
        <p:spPr>
          <a:solidFill>
            <a:schemeClr val="bg2">
              <a:lumMod val="90000"/>
            </a:schemeClr>
          </a:solidFill>
        </p:spPr>
        <p:txBody>
          <a:bodyPr>
            <a:normAutofit lnSpcReduction="10000"/>
          </a:bodyPr>
          <a:lstStyle/>
          <a:p>
            <a:pPr marL="0" indent="0">
              <a:buNone/>
            </a:pPr>
            <a:r>
              <a:rPr lang="es-PE" dirty="0"/>
              <a:t>“Por un lado la idea de Dios amenaza la autonomía del mundo y el pensamiento se inclina hacia la teosofía, ilustrada especialmente por Jacob </a:t>
            </a:r>
            <a:r>
              <a:rPr lang="es-PE" dirty="0" err="1"/>
              <a:t>Böhme</a:t>
            </a:r>
            <a:r>
              <a:rPr lang="es-PE" dirty="0"/>
              <a:t> (1575-1624); por otro lado, la idea del mundo opaca a la de Dios y la filosofía deviene una simple sabiduría del mundo” (</a:t>
            </a:r>
            <a:r>
              <a:rPr lang="es-PE" dirty="0" err="1"/>
              <a:t>Greisch</a:t>
            </a:r>
            <a:r>
              <a:rPr lang="es-PE" dirty="0"/>
              <a:t>: 79). </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pie de página"/>
          <p:cNvSpPr>
            <a:spLocks noGrp="1"/>
          </p:cNvSpPr>
          <p:nvPr>
            <p:ph type="ftr" sz="quarter" idx="11"/>
          </p:nvPr>
        </p:nvSpPr>
        <p:spPr/>
        <p:txBody>
          <a:bodyPr/>
          <a:lstStyle/>
          <a:p>
            <a:r>
              <a:rPr lang="es-ES"/>
              <a:t>Schleiermacher: Discursos sobre la religión</a:t>
            </a:r>
            <a:endParaRPr lang="fr-FR"/>
          </a:p>
        </p:txBody>
      </p:sp>
      <p:sp>
        <p:nvSpPr>
          <p:cNvPr id="6" name="5 Marcador de número de diapositiva"/>
          <p:cNvSpPr>
            <a:spLocks noGrp="1"/>
          </p:cNvSpPr>
          <p:nvPr>
            <p:ph type="sldNum" sz="quarter" idx="12"/>
          </p:nvPr>
        </p:nvSpPr>
        <p:spPr/>
        <p:txBody>
          <a:bodyPr/>
          <a:lstStyle/>
          <a:p>
            <a:fld id="{95364A61-FBB1-43AB-BBC7-0ADD75C3ACAD}" type="slidenum">
              <a:rPr lang="fr-FR" smtClean="0"/>
              <a:pPr/>
              <a:t>8</a:t>
            </a:fld>
            <a:endParaRPr lang="fr-FR"/>
          </a:p>
        </p:txBody>
      </p:sp>
      <p:sp>
        <p:nvSpPr>
          <p:cNvPr id="10242" name="Rectangle 3"/>
          <p:cNvSpPr>
            <a:spLocks noGrp="1" noChangeArrowheads="1"/>
          </p:cNvSpPr>
          <p:nvPr>
            <p:ph type="title" idx="4294967295"/>
          </p:nvPr>
        </p:nvSpPr>
        <p:spPr>
          <a:xfrm>
            <a:off x="899592" y="404813"/>
            <a:ext cx="7330008" cy="1012825"/>
          </a:xfrm>
        </p:spPr>
        <p:txBody>
          <a:bodyPr>
            <a:normAutofit/>
          </a:bodyPr>
          <a:lstStyle/>
          <a:p>
            <a:r>
              <a:rPr lang="es-ES" sz="3600" dirty="0"/>
              <a:t>1. Acercamiento o método (5/7)</a:t>
            </a:r>
            <a:endParaRPr lang="es-ES" sz="3600" b="1" dirty="0">
              <a:latin typeface="News Gothic MT" pitchFamily="34" charset="0"/>
            </a:endParaRPr>
          </a:p>
        </p:txBody>
      </p:sp>
      <p:sp>
        <p:nvSpPr>
          <p:cNvPr id="10243" name="Text Box 4"/>
          <p:cNvSpPr txBox="1">
            <a:spLocks noChangeArrowheads="1"/>
          </p:cNvSpPr>
          <p:nvPr/>
        </p:nvSpPr>
        <p:spPr bwMode="auto">
          <a:xfrm>
            <a:off x="899591" y="1901438"/>
            <a:ext cx="3206825" cy="4247317"/>
          </a:xfrm>
          <a:prstGeom prst="rect">
            <a:avLst/>
          </a:prstGeom>
          <a:noFill/>
          <a:ln w="9525">
            <a:noFill/>
            <a:miter lim="800000"/>
            <a:headEnd/>
            <a:tailEnd/>
          </a:ln>
        </p:spPr>
        <p:txBody>
          <a:bodyPr wrap="square">
            <a:spAutoFit/>
          </a:bodyPr>
          <a:lstStyle/>
          <a:p>
            <a:pPr>
              <a:spcBef>
                <a:spcPct val="50000"/>
              </a:spcBef>
            </a:pPr>
            <a:r>
              <a:rPr lang="es-ES_tradnl" sz="2700" dirty="0"/>
              <a:t>No debe haber confusión entre religión, moral y metafísica aunque ellas compartan el mismo objeto: </a:t>
            </a:r>
            <a:r>
              <a:rPr lang="es-ES_tradnl" sz="2700" b="1" dirty="0"/>
              <a:t>el universo y la relación del hombre con el universo</a:t>
            </a:r>
            <a:endParaRPr lang="es-ES" sz="2700" b="1" dirty="0"/>
          </a:p>
        </p:txBody>
      </p:sp>
      <p:sp>
        <p:nvSpPr>
          <p:cNvPr id="10244" name="Text Box 5"/>
          <p:cNvSpPr txBox="1">
            <a:spLocks noChangeArrowheads="1"/>
          </p:cNvSpPr>
          <p:nvPr/>
        </p:nvSpPr>
        <p:spPr bwMode="auto">
          <a:xfrm>
            <a:off x="4716016" y="1772816"/>
            <a:ext cx="3413000" cy="3970318"/>
          </a:xfrm>
          <a:prstGeom prst="rect">
            <a:avLst/>
          </a:prstGeom>
          <a:solidFill>
            <a:schemeClr val="bg2">
              <a:lumMod val="90000"/>
            </a:schemeClr>
          </a:solidFill>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spcBef>
                <a:spcPct val="50000"/>
              </a:spcBef>
            </a:pPr>
            <a:r>
              <a:rPr lang="es-ES_tradnl" sz="2400" dirty="0">
                <a:solidFill>
                  <a:schemeClr val="tx1"/>
                </a:solidFill>
              </a:rPr>
              <a:t>La metafísica se apoya en la naturaleza finita y pretende el conocimiento del TODO</a:t>
            </a:r>
          </a:p>
          <a:p>
            <a:pPr>
              <a:spcBef>
                <a:spcPct val="50000"/>
              </a:spcBef>
            </a:pPr>
            <a:r>
              <a:rPr lang="es-ES_tradnl" sz="2400" dirty="0">
                <a:solidFill>
                  <a:schemeClr val="tx1"/>
                </a:solidFill>
              </a:rPr>
              <a:t>La moral se apoya en la conciencia de libertad y quiere extender este reino al infinito</a:t>
            </a:r>
            <a:endParaRPr lang="es-ES" sz="2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pie de página"/>
          <p:cNvSpPr>
            <a:spLocks noGrp="1"/>
          </p:cNvSpPr>
          <p:nvPr>
            <p:ph type="ftr" sz="quarter" idx="11"/>
          </p:nvPr>
        </p:nvSpPr>
        <p:spPr/>
        <p:txBody>
          <a:bodyPr/>
          <a:lstStyle/>
          <a:p>
            <a:r>
              <a:rPr lang="es-ES"/>
              <a:t>Schleiermacher: Discursos sobre la religión</a:t>
            </a:r>
            <a:endParaRPr lang="fr-FR"/>
          </a:p>
        </p:txBody>
      </p:sp>
      <p:sp>
        <p:nvSpPr>
          <p:cNvPr id="5" name="4 Marcador de número de diapositiva"/>
          <p:cNvSpPr>
            <a:spLocks noGrp="1"/>
          </p:cNvSpPr>
          <p:nvPr>
            <p:ph type="sldNum" sz="quarter" idx="12"/>
          </p:nvPr>
        </p:nvSpPr>
        <p:spPr/>
        <p:txBody>
          <a:bodyPr/>
          <a:lstStyle/>
          <a:p>
            <a:fld id="{95364A61-FBB1-43AB-BBC7-0ADD75C3ACAD}" type="slidenum">
              <a:rPr lang="fr-FR" smtClean="0"/>
              <a:pPr/>
              <a:t>9</a:t>
            </a:fld>
            <a:endParaRPr lang="fr-FR"/>
          </a:p>
        </p:txBody>
      </p:sp>
      <p:sp>
        <p:nvSpPr>
          <p:cNvPr id="11266" name="Rectangle 3"/>
          <p:cNvSpPr>
            <a:spLocks noGrp="1" noChangeArrowheads="1"/>
          </p:cNvSpPr>
          <p:nvPr>
            <p:ph type="title" idx="4294967295"/>
          </p:nvPr>
        </p:nvSpPr>
        <p:spPr>
          <a:xfrm>
            <a:off x="827584" y="274638"/>
            <a:ext cx="7402016" cy="1143000"/>
          </a:xfrm>
        </p:spPr>
        <p:txBody>
          <a:bodyPr>
            <a:normAutofit/>
          </a:bodyPr>
          <a:lstStyle/>
          <a:p>
            <a:r>
              <a:rPr lang="es-ES" sz="3600" dirty="0"/>
              <a:t>1. Acercamiento o método (6/7)</a:t>
            </a:r>
            <a:endParaRPr lang="es-ES" sz="3600" dirty="0">
              <a:solidFill>
                <a:schemeClr val="tx1"/>
              </a:solidFill>
            </a:endParaRPr>
          </a:p>
        </p:txBody>
      </p:sp>
      <p:sp>
        <p:nvSpPr>
          <p:cNvPr id="7172" name="Text Box 4"/>
          <p:cNvSpPr txBox="1">
            <a:spLocks noChangeArrowheads="1"/>
          </p:cNvSpPr>
          <p:nvPr/>
        </p:nvSpPr>
        <p:spPr bwMode="auto">
          <a:xfrm>
            <a:off x="4860032" y="2744341"/>
            <a:ext cx="2736304" cy="1692771"/>
          </a:xfrm>
          <a:prstGeom prst="rect">
            <a:avLst/>
          </a:prstGeom>
          <a:solidFill>
            <a:schemeClr val="bg2">
              <a:lumMod val="90000"/>
            </a:schemeClr>
          </a:solidFill>
          <a:ln w="9525">
            <a:noFill/>
            <a:miter lim="800000"/>
            <a:headEnd/>
            <a:tailEnd/>
          </a:ln>
        </p:spPr>
        <p:txBody>
          <a:bodyPr wrap="square">
            <a:spAutoFit/>
          </a:bodyPr>
          <a:lstStyle/>
          <a:p>
            <a:pPr>
              <a:spcBef>
                <a:spcPct val="50000"/>
              </a:spcBef>
            </a:pPr>
            <a:r>
              <a:rPr lang="es-ES_tradnl" sz="2600" dirty="0">
                <a:solidFill>
                  <a:schemeClr val="tx2"/>
                </a:solidFill>
              </a:rPr>
              <a:t>Negativamente, la religión no es </a:t>
            </a:r>
            <a:r>
              <a:rPr lang="es-ES_tradnl" sz="2600" b="1" dirty="0">
                <a:solidFill>
                  <a:schemeClr val="tx2"/>
                </a:solidFill>
              </a:rPr>
              <a:t>ni acción ni pensamiento</a:t>
            </a:r>
            <a:endParaRPr lang="es-ES" sz="2600" b="1" dirty="0">
              <a:solidFill>
                <a:schemeClr val="tx2"/>
              </a:solidFill>
            </a:endParaRPr>
          </a:p>
        </p:txBody>
      </p:sp>
      <p:sp>
        <p:nvSpPr>
          <p:cNvPr id="7173" name="Text Box 5"/>
          <p:cNvSpPr txBox="1">
            <a:spLocks noChangeArrowheads="1"/>
          </p:cNvSpPr>
          <p:nvPr/>
        </p:nvSpPr>
        <p:spPr bwMode="auto">
          <a:xfrm>
            <a:off x="611560" y="1844824"/>
            <a:ext cx="3542928" cy="4524315"/>
          </a:xfrm>
          <a:prstGeom prst="rect">
            <a:avLst/>
          </a:prstGeom>
          <a:noFill/>
          <a:ln w="9525">
            <a:noFill/>
            <a:miter lim="800000"/>
            <a:headEnd/>
            <a:tailEnd/>
          </a:ln>
        </p:spPr>
        <p:txBody>
          <a:bodyPr wrap="square">
            <a:spAutoFit/>
          </a:bodyPr>
          <a:lstStyle/>
          <a:p>
            <a:pPr>
              <a:spcBef>
                <a:spcPct val="50000"/>
              </a:spcBef>
            </a:pPr>
            <a:r>
              <a:rPr lang="es-ES_tradnl" sz="3600" dirty="0"/>
              <a:t>Positivamente, la religión es </a:t>
            </a:r>
            <a:r>
              <a:rPr lang="es-ES_tradnl" sz="3600" dirty="0">
                <a:solidFill>
                  <a:srgbClr val="FF0000"/>
                </a:solidFill>
              </a:rPr>
              <a:t>intuición</a:t>
            </a:r>
            <a:r>
              <a:rPr lang="es-ES_tradnl" sz="3600" dirty="0"/>
              <a:t> del </a:t>
            </a:r>
            <a:r>
              <a:rPr lang="es-ES_tradnl" sz="3600" dirty="0">
                <a:solidFill>
                  <a:srgbClr val="00B050"/>
                </a:solidFill>
              </a:rPr>
              <a:t>universo</a:t>
            </a:r>
            <a:r>
              <a:rPr lang="es-ES_tradnl" sz="3600" dirty="0"/>
              <a:t> y </a:t>
            </a:r>
            <a:r>
              <a:rPr lang="es-ES_tradnl" sz="3600" dirty="0">
                <a:solidFill>
                  <a:srgbClr val="FF0000"/>
                </a:solidFill>
              </a:rPr>
              <a:t>sentimiento</a:t>
            </a:r>
            <a:r>
              <a:rPr lang="es-ES_tradnl" sz="3600" dirty="0"/>
              <a:t> de dependencia con respecto a él</a:t>
            </a:r>
            <a:endParaRPr lang="es-E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p:cTn id="7" dur="1000" fill="hold"/>
                                        <p:tgtEl>
                                          <p:spTgt spid="7172"/>
                                        </p:tgtEl>
                                        <p:attrNameLst>
                                          <p:attrName>ppt_w</p:attrName>
                                        </p:attrNameLst>
                                      </p:cBhvr>
                                      <p:tavLst>
                                        <p:tav tm="0">
                                          <p:val>
                                            <p:fltVal val="0"/>
                                          </p:val>
                                        </p:tav>
                                        <p:tav tm="100000">
                                          <p:val>
                                            <p:strVal val="#ppt_w"/>
                                          </p:val>
                                        </p:tav>
                                      </p:tavLst>
                                    </p:anim>
                                    <p:anim calcmode="lin" valueType="num">
                                      <p:cBhvr>
                                        <p:cTn id="8" dur="1000" fill="hold"/>
                                        <p:tgtEl>
                                          <p:spTgt spid="7172"/>
                                        </p:tgtEl>
                                        <p:attrNameLst>
                                          <p:attrName>ppt_h</p:attrName>
                                        </p:attrNameLst>
                                      </p:cBhvr>
                                      <p:tavLst>
                                        <p:tav tm="0">
                                          <p:val>
                                            <p:fltVal val="0"/>
                                          </p:val>
                                        </p:tav>
                                        <p:tav tm="100000">
                                          <p:val>
                                            <p:strVal val="#ppt_h"/>
                                          </p:val>
                                        </p:tav>
                                      </p:tavLst>
                                    </p:anim>
                                    <p:anim calcmode="lin" valueType="num">
                                      <p:cBhvr>
                                        <p:cTn id="9" dur="1000" fill="hold"/>
                                        <p:tgtEl>
                                          <p:spTgt spid="717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17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grpId="0" nodeType="clickEffect">
                                  <p:stCondLst>
                                    <p:cond delay="0"/>
                                  </p:stCondLst>
                                  <p:childTnLst>
                                    <p:set>
                                      <p:cBhvr>
                                        <p:cTn id="14" dur="1" fill="hold">
                                          <p:stCondLst>
                                            <p:cond delay="0"/>
                                          </p:stCondLst>
                                        </p:cTn>
                                        <p:tgtEl>
                                          <p:spTgt spid="7173"/>
                                        </p:tgtEl>
                                        <p:attrNameLst>
                                          <p:attrName>style.visibility</p:attrName>
                                        </p:attrNameLst>
                                      </p:cBhvr>
                                      <p:to>
                                        <p:strVal val="visible"/>
                                      </p:to>
                                    </p:set>
                                    <p:animEffect transition="in" filter="barn(inHorizontal)">
                                      <p:cBhvr>
                                        <p:cTn id="15"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autoUpdateAnimBg="0"/>
      <p:bldP spid="7173"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1292</Words>
  <Application>Microsoft Macintosh PowerPoint</Application>
  <PresentationFormat>Presentación en pantalla (4:3)</PresentationFormat>
  <Paragraphs>109</Paragraphs>
  <Slides>18</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Calibri</vt:lpstr>
      <vt:lpstr>Century Schoolbook</vt:lpstr>
      <vt:lpstr>News Gothic MT</vt:lpstr>
      <vt:lpstr>Verdana</vt:lpstr>
      <vt:lpstr>Wingdings</vt:lpstr>
      <vt:lpstr>Wingdings 2</vt:lpstr>
      <vt:lpstr>Mirador</vt:lpstr>
      <vt:lpstr>Presentación de PowerPoint</vt:lpstr>
      <vt:lpstr>Presentación de PowerPoint</vt:lpstr>
      <vt:lpstr>Presentación de PowerPoint</vt:lpstr>
      <vt:lpstr>1. Acercamiento o método (1/7)</vt:lpstr>
      <vt:lpstr>1. Acercamiento o método (2/7)</vt:lpstr>
      <vt:lpstr>1. Acercamiento o método (3/7)</vt:lpstr>
      <vt:lpstr>1. Acercamiento o método (4/7)</vt:lpstr>
      <vt:lpstr>1. Acercamiento o método (5/7)</vt:lpstr>
      <vt:lpstr>1. Acercamiento o método (6/7)</vt:lpstr>
      <vt:lpstr>1. Acercamiento o método (7/7)</vt:lpstr>
      <vt:lpstr>Intermedio: Polos subjetivo y objetivo en la definición de religión</vt:lpstr>
      <vt:lpstr>2. Polo subjetivo (1/4)</vt:lpstr>
      <vt:lpstr>2. Polo subjetivo (2/4)</vt:lpstr>
      <vt:lpstr>2. Polo subjetivo (3/4)</vt:lpstr>
      <vt:lpstr>2. Polo subjetivo (4/4)</vt:lpstr>
      <vt:lpstr>3.  Polo objetivo (1/1)</vt:lpstr>
      <vt:lpstr>Tres consecuencias de la tesis  Schleiermacher</vt:lpstr>
      <vt:lpstr>A modo de 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Rafael Fernandez</dc:creator>
  <cp:lastModifiedBy>Rafael Fernandez</cp:lastModifiedBy>
  <cp:revision>1</cp:revision>
  <dcterms:created xsi:type="dcterms:W3CDTF">2020-09-01T13:53:02Z</dcterms:created>
  <dcterms:modified xsi:type="dcterms:W3CDTF">2020-09-02T15:39:49Z</dcterms:modified>
</cp:coreProperties>
</file>