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81" r:id="rId2"/>
    <p:sldId id="267" r:id="rId3"/>
    <p:sldId id="272" r:id="rId4"/>
    <p:sldId id="282" r:id="rId5"/>
    <p:sldId id="283" r:id="rId6"/>
    <p:sldId id="284" r:id="rId7"/>
    <p:sldId id="280" r:id="rId8"/>
    <p:sldId id="275" r:id="rId9"/>
    <p:sldId id="268" r:id="rId10"/>
    <p:sldId id="257" r:id="rId11"/>
    <p:sldId id="269" r:id="rId12"/>
    <p:sldId id="276" r:id="rId13"/>
    <p:sldId id="258" r:id="rId14"/>
    <p:sldId id="259" r:id="rId15"/>
    <p:sldId id="260" r:id="rId16"/>
    <p:sldId id="277" r:id="rId17"/>
    <p:sldId id="261" r:id="rId18"/>
    <p:sldId id="262" r:id="rId19"/>
    <p:sldId id="270" r:id="rId20"/>
    <p:sldId id="271" r:id="rId21"/>
    <p:sldId id="278" r:id="rId22"/>
    <p:sldId id="263" r:id="rId23"/>
    <p:sldId id="264" r:id="rId24"/>
    <p:sldId id="265" r:id="rId25"/>
    <p:sldId id="266" r:id="rId2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2F7BB1-73A8-1C4C-876D-D9AE4983B5C0}" v="12" dt="2020-09-12T22:10:53.2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5"/>
  </p:normalViewPr>
  <p:slideViewPr>
    <p:cSldViewPr>
      <p:cViewPr varScale="1">
        <p:scale>
          <a:sx n="107" d="100"/>
          <a:sy n="107" d="100"/>
        </p:scale>
        <p:origin x="560"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Fernandez" userId="f716f140-8a70-4241-8f98-160c11c4f462" providerId="ADAL" clId="{5F2F7BB1-73A8-1C4C-876D-D9AE4983B5C0}"/>
    <pc:docChg chg="custSel mod addSld modSld">
      <pc:chgData name="Rafael Fernandez" userId="f716f140-8a70-4241-8f98-160c11c4f462" providerId="ADAL" clId="{5F2F7BB1-73A8-1C4C-876D-D9AE4983B5C0}" dt="2020-09-12T22:11:16.667" v="158" actId="5793"/>
      <pc:docMkLst>
        <pc:docMk/>
      </pc:docMkLst>
      <pc:sldChg chg="modSp mod">
        <pc:chgData name="Rafael Fernandez" userId="f716f140-8a70-4241-8f98-160c11c4f462" providerId="ADAL" clId="{5F2F7BB1-73A8-1C4C-876D-D9AE4983B5C0}" dt="2020-09-12T22:05:48.320" v="20" actId="27636"/>
        <pc:sldMkLst>
          <pc:docMk/>
          <pc:sldMk cId="0" sldId="267"/>
        </pc:sldMkLst>
        <pc:spChg chg="mod">
          <ac:chgData name="Rafael Fernandez" userId="f716f140-8a70-4241-8f98-160c11c4f462" providerId="ADAL" clId="{5F2F7BB1-73A8-1C4C-876D-D9AE4983B5C0}" dt="2020-09-12T22:05:48.320" v="20" actId="27636"/>
          <ac:spMkLst>
            <pc:docMk/>
            <pc:sldMk cId="0" sldId="267"/>
            <ac:spMk id="2" creationId="{00000000-0000-0000-0000-000000000000}"/>
          </ac:spMkLst>
        </pc:spChg>
      </pc:sldChg>
      <pc:sldChg chg="modSp mod">
        <pc:chgData name="Rafael Fernandez" userId="f716f140-8a70-4241-8f98-160c11c4f462" providerId="ADAL" clId="{5F2F7BB1-73A8-1C4C-876D-D9AE4983B5C0}" dt="2020-09-12T22:11:16.667" v="158" actId="5793"/>
        <pc:sldMkLst>
          <pc:docMk/>
          <pc:sldMk cId="0" sldId="281"/>
        </pc:sldMkLst>
        <pc:spChg chg="mod">
          <ac:chgData name="Rafael Fernandez" userId="f716f140-8a70-4241-8f98-160c11c4f462" providerId="ADAL" clId="{5F2F7BB1-73A8-1C4C-876D-D9AE4983B5C0}" dt="2020-09-12T22:11:16.667" v="158" actId="5793"/>
          <ac:spMkLst>
            <pc:docMk/>
            <pc:sldMk cId="0" sldId="281"/>
            <ac:spMk id="2" creationId="{00000000-0000-0000-0000-000000000000}"/>
          </ac:spMkLst>
        </pc:spChg>
      </pc:sldChg>
      <pc:sldChg chg="addSp delSp modSp add mod">
        <pc:chgData name="Rafael Fernandez" userId="f716f140-8a70-4241-8f98-160c11c4f462" providerId="ADAL" clId="{5F2F7BB1-73A8-1C4C-876D-D9AE4983B5C0}" dt="2020-09-12T22:08:21.871" v="148" actId="26606"/>
        <pc:sldMkLst>
          <pc:docMk/>
          <pc:sldMk cId="3279700786" sldId="282"/>
        </pc:sldMkLst>
        <pc:spChg chg="mod">
          <ac:chgData name="Rafael Fernandez" userId="f716f140-8a70-4241-8f98-160c11c4f462" providerId="ADAL" clId="{5F2F7BB1-73A8-1C4C-876D-D9AE4983B5C0}" dt="2020-09-12T22:08:21.871" v="148" actId="26606"/>
          <ac:spMkLst>
            <pc:docMk/>
            <pc:sldMk cId="3279700786" sldId="282"/>
            <ac:spMk id="2" creationId="{D791C7C5-B1EE-544B-B182-6B9A3F493AE9}"/>
          </ac:spMkLst>
        </pc:spChg>
        <pc:spChg chg="del mod">
          <ac:chgData name="Rafael Fernandez" userId="f716f140-8a70-4241-8f98-160c11c4f462" providerId="ADAL" clId="{5F2F7BB1-73A8-1C4C-876D-D9AE4983B5C0}" dt="2020-09-12T22:08:16.266" v="147"/>
          <ac:spMkLst>
            <pc:docMk/>
            <pc:sldMk cId="3279700786" sldId="282"/>
            <ac:spMk id="3" creationId="{2183F845-6304-494D-B728-3FBCF988AA10}"/>
          </ac:spMkLst>
        </pc:spChg>
        <pc:spChg chg="mod">
          <ac:chgData name="Rafael Fernandez" userId="f716f140-8a70-4241-8f98-160c11c4f462" providerId="ADAL" clId="{5F2F7BB1-73A8-1C4C-876D-D9AE4983B5C0}" dt="2020-09-12T22:08:21.871" v="148" actId="26606"/>
          <ac:spMkLst>
            <pc:docMk/>
            <pc:sldMk cId="3279700786" sldId="282"/>
            <ac:spMk id="4" creationId="{D71992B8-D9C7-F745-89A5-0125F28DFA39}"/>
          </ac:spMkLst>
        </pc:spChg>
        <pc:spChg chg="mod">
          <ac:chgData name="Rafael Fernandez" userId="f716f140-8a70-4241-8f98-160c11c4f462" providerId="ADAL" clId="{5F2F7BB1-73A8-1C4C-876D-D9AE4983B5C0}" dt="2020-09-12T22:08:21.871" v="148" actId="26606"/>
          <ac:spMkLst>
            <pc:docMk/>
            <pc:sldMk cId="3279700786" sldId="282"/>
            <ac:spMk id="5" creationId="{31CEB055-8605-7649-89F4-315E80C26B90}"/>
          </ac:spMkLst>
        </pc:spChg>
        <pc:spChg chg="mod">
          <ac:chgData name="Rafael Fernandez" userId="f716f140-8a70-4241-8f98-160c11c4f462" providerId="ADAL" clId="{5F2F7BB1-73A8-1C4C-876D-D9AE4983B5C0}" dt="2020-09-12T22:08:21.871" v="148" actId="26606"/>
          <ac:spMkLst>
            <pc:docMk/>
            <pc:sldMk cId="3279700786" sldId="282"/>
            <ac:spMk id="6" creationId="{539893DE-9B2C-FE46-9D52-89405635798A}"/>
          </ac:spMkLst>
        </pc:spChg>
        <pc:picChg chg="add mod ord">
          <ac:chgData name="Rafael Fernandez" userId="f716f140-8a70-4241-8f98-160c11c4f462" providerId="ADAL" clId="{5F2F7BB1-73A8-1C4C-876D-D9AE4983B5C0}" dt="2020-09-12T22:08:21.871" v="148" actId="26606"/>
          <ac:picMkLst>
            <pc:docMk/>
            <pc:sldMk cId="3279700786" sldId="282"/>
            <ac:picMk id="1026" creationId="{2CC1F544-3835-554A-B9E2-0C0B07533B07}"/>
          </ac:picMkLst>
        </pc:picChg>
      </pc:sldChg>
      <pc:sldChg chg="addSp delSp modSp add mod">
        <pc:chgData name="Rafael Fernandez" userId="f716f140-8a70-4241-8f98-160c11c4f462" providerId="ADAL" clId="{5F2F7BB1-73A8-1C4C-876D-D9AE4983B5C0}" dt="2020-09-12T22:09:06.276" v="150" actId="26606"/>
        <pc:sldMkLst>
          <pc:docMk/>
          <pc:sldMk cId="2734805395" sldId="283"/>
        </pc:sldMkLst>
        <pc:spChg chg="mod">
          <ac:chgData name="Rafael Fernandez" userId="f716f140-8a70-4241-8f98-160c11c4f462" providerId="ADAL" clId="{5F2F7BB1-73A8-1C4C-876D-D9AE4983B5C0}" dt="2020-09-12T22:09:06.276" v="150" actId="26606"/>
          <ac:spMkLst>
            <pc:docMk/>
            <pc:sldMk cId="2734805395" sldId="283"/>
            <ac:spMk id="2" creationId="{ADBFD663-497C-604A-8ECF-9D43AA135FBD}"/>
          </ac:spMkLst>
        </pc:spChg>
        <pc:spChg chg="del mod">
          <ac:chgData name="Rafael Fernandez" userId="f716f140-8a70-4241-8f98-160c11c4f462" providerId="ADAL" clId="{5F2F7BB1-73A8-1C4C-876D-D9AE4983B5C0}" dt="2020-09-12T22:09:00.276" v="149"/>
          <ac:spMkLst>
            <pc:docMk/>
            <pc:sldMk cId="2734805395" sldId="283"/>
            <ac:spMk id="3" creationId="{B56217D0-8049-874D-AEE5-403EE33A33D9}"/>
          </ac:spMkLst>
        </pc:spChg>
        <pc:spChg chg="mod">
          <ac:chgData name="Rafael Fernandez" userId="f716f140-8a70-4241-8f98-160c11c4f462" providerId="ADAL" clId="{5F2F7BB1-73A8-1C4C-876D-D9AE4983B5C0}" dt="2020-09-12T22:09:06.276" v="150" actId="26606"/>
          <ac:spMkLst>
            <pc:docMk/>
            <pc:sldMk cId="2734805395" sldId="283"/>
            <ac:spMk id="4" creationId="{723B962D-4996-9C40-8F79-D036EB0DD702}"/>
          </ac:spMkLst>
        </pc:spChg>
        <pc:spChg chg="mod">
          <ac:chgData name="Rafael Fernandez" userId="f716f140-8a70-4241-8f98-160c11c4f462" providerId="ADAL" clId="{5F2F7BB1-73A8-1C4C-876D-D9AE4983B5C0}" dt="2020-09-12T22:09:06.276" v="150" actId="26606"/>
          <ac:spMkLst>
            <pc:docMk/>
            <pc:sldMk cId="2734805395" sldId="283"/>
            <ac:spMk id="5" creationId="{367CD827-11E6-A94D-8B18-6065E6F02A7A}"/>
          </ac:spMkLst>
        </pc:spChg>
        <pc:spChg chg="mod">
          <ac:chgData name="Rafael Fernandez" userId="f716f140-8a70-4241-8f98-160c11c4f462" providerId="ADAL" clId="{5F2F7BB1-73A8-1C4C-876D-D9AE4983B5C0}" dt="2020-09-12T22:09:06.276" v="150" actId="26606"/>
          <ac:spMkLst>
            <pc:docMk/>
            <pc:sldMk cId="2734805395" sldId="283"/>
            <ac:spMk id="6" creationId="{11B220F0-FFF8-994E-B787-D8203D76D591}"/>
          </ac:spMkLst>
        </pc:spChg>
        <pc:picChg chg="add mod ord">
          <ac:chgData name="Rafael Fernandez" userId="f716f140-8a70-4241-8f98-160c11c4f462" providerId="ADAL" clId="{5F2F7BB1-73A8-1C4C-876D-D9AE4983B5C0}" dt="2020-09-12T22:09:06.276" v="150" actId="26606"/>
          <ac:picMkLst>
            <pc:docMk/>
            <pc:sldMk cId="2734805395" sldId="283"/>
            <ac:picMk id="2050" creationId="{9C517B5C-B154-5D46-93DF-03D0FFDD9F06}"/>
          </ac:picMkLst>
        </pc:picChg>
      </pc:sldChg>
      <pc:sldChg chg="addSp delSp modSp add mod">
        <pc:chgData name="Rafael Fernandez" userId="f716f140-8a70-4241-8f98-160c11c4f462" providerId="ADAL" clId="{5F2F7BB1-73A8-1C4C-876D-D9AE4983B5C0}" dt="2020-09-12T22:11:08.105" v="157" actId="26606"/>
        <pc:sldMkLst>
          <pc:docMk/>
          <pc:sldMk cId="4201970953" sldId="284"/>
        </pc:sldMkLst>
        <pc:spChg chg="mod">
          <ac:chgData name="Rafael Fernandez" userId="f716f140-8a70-4241-8f98-160c11c4f462" providerId="ADAL" clId="{5F2F7BB1-73A8-1C4C-876D-D9AE4983B5C0}" dt="2020-09-12T22:11:08.105" v="157" actId="26606"/>
          <ac:spMkLst>
            <pc:docMk/>
            <pc:sldMk cId="4201970953" sldId="284"/>
            <ac:spMk id="2" creationId="{7A478A27-D0B6-2945-911F-08E016283527}"/>
          </ac:spMkLst>
        </pc:spChg>
        <pc:spChg chg="del mod">
          <ac:chgData name="Rafael Fernandez" userId="f716f140-8a70-4241-8f98-160c11c4f462" providerId="ADAL" clId="{5F2F7BB1-73A8-1C4C-876D-D9AE4983B5C0}" dt="2020-09-12T22:09:56.660" v="154"/>
          <ac:spMkLst>
            <pc:docMk/>
            <pc:sldMk cId="4201970953" sldId="284"/>
            <ac:spMk id="3" creationId="{B4164490-1924-9143-BC69-99A07C972714}"/>
          </ac:spMkLst>
        </pc:spChg>
        <pc:spChg chg="mod">
          <ac:chgData name="Rafael Fernandez" userId="f716f140-8a70-4241-8f98-160c11c4f462" providerId="ADAL" clId="{5F2F7BB1-73A8-1C4C-876D-D9AE4983B5C0}" dt="2020-09-12T22:11:08.105" v="157" actId="26606"/>
          <ac:spMkLst>
            <pc:docMk/>
            <pc:sldMk cId="4201970953" sldId="284"/>
            <ac:spMk id="4" creationId="{CB4E6452-5342-9E4D-96FA-D14CD4FF1377}"/>
          </ac:spMkLst>
        </pc:spChg>
        <pc:spChg chg="mod">
          <ac:chgData name="Rafael Fernandez" userId="f716f140-8a70-4241-8f98-160c11c4f462" providerId="ADAL" clId="{5F2F7BB1-73A8-1C4C-876D-D9AE4983B5C0}" dt="2020-09-12T22:11:08.105" v="157" actId="26606"/>
          <ac:spMkLst>
            <pc:docMk/>
            <pc:sldMk cId="4201970953" sldId="284"/>
            <ac:spMk id="5" creationId="{4704C37D-552C-B340-9DBE-6052D78D7716}"/>
          </ac:spMkLst>
        </pc:spChg>
        <pc:spChg chg="mod">
          <ac:chgData name="Rafael Fernandez" userId="f716f140-8a70-4241-8f98-160c11c4f462" providerId="ADAL" clId="{5F2F7BB1-73A8-1C4C-876D-D9AE4983B5C0}" dt="2020-09-12T22:11:08.105" v="157" actId="26606"/>
          <ac:spMkLst>
            <pc:docMk/>
            <pc:sldMk cId="4201970953" sldId="284"/>
            <ac:spMk id="6" creationId="{F58F32AD-E933-4248-8D44-44654D476391}"/>
          </ac:spMkLst>
        </pc:spChg>
        <pc:spChg chg="add del mod">
          <ac:chgData name="Rafael Fernandez" userId="f716f140-8a70-4241-8f98-160c11c4f462" providerId="ADAL" clId="{5F2F7BB1-73A8-1C4C-876D-D9AE4983B5C0}" dt="2020-09-12T22:10:53.244" v="156"/>
          <ac:spMkLst>
            <pc:docMk/>
            <pc:sldMk cId="4201970953" sldId="284"/>
            <ac:spMk id="7" creationId="{6973F081-D621-384F-94CF-2F14758AC1A0}"/>
          </ac:spMkLst>
        </pc:spChg>
        <pc:picChg chg="add del mod">
          <ac:chgData name="Rafael Fernandez" userId="f716f140-8a70-4241-8f98-160c11c4f462" providerId="ADAL" clId="{5F2F7BB1-73A8-1C4C-876D-D9AE4983B5C0}" dt="2020-09-12T22:10:05.466" v="155" actId="478"/>
          <ac:picMkLst>
            <pc:docMk/>
            <pc:sldMk cId="4201970953" sldId="284"/>
            <ac:picMk id="3074" creationId="{B739C3EC-72FD-574E-B0F8-5A9AB398F00B}"/>
          </ac:picMkLst>
        </pc:picChg>
        <pc:picChg chg="add mod ord">
          <ac:chgData name="Rafael Fernandez" userId="f716f140-8a70-4241-8f98-160c11c4f462" providerId="ADAL" clId="{5F2F7BB1-73A8-1C4C-876D-D9AE4983B5C0}" dt="2020-09-12T22:11:08.105" v="157" actId="26606"/>
          <ac:picMkLst>
            <pc:docMk/>
            <pc:sldMk cId="4201970953" sldId="284"/>
            <ac:picMk id="3076" creationId="{4905CE27-69D8-8C4D-9366-A4F3A07DCCA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7C38B4-E9D8-47A5-B11F-18F0C8E9D406}" type="datetimeFigureOut">
              <a:rPr lang="es-ES" smtClean="0"/>
              <a:pPr/>
              <a:t>12/9/20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C4D526-82A2-4095-9DAE-4FC85D1B5A89}" type="slidenum">
              <a:rPr lang="es-ES" smtClean="0"/>
              <a:pPr/>
              <a:t>‹Nº›</a:t>
            </a:fld>
            <a:endParaRPr lang="es-ES"/>
          </a:p>
        </p:txBody>
      </p:sp>
    </p:spTree>
    <p:extLst>
      <p:ext uri="{BB962C8B-B14F-4D97-AF65-F5344CB8AC3E}">
        <p14:creationId xmlns:p14="http://schemas.microsoft.com/office/powerpoint/2010/main" val="70739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dirty="0"/>
          </a:p>
        </p:txBody>
      </p:sp>
      <p:sp>
        <p:nvSpPr>
          <p:cNvPr id="4" name="Slide Number Placeholder 3"/>
          <p:cNvSpPr>
            <a:spLocks noGrp="1"/>
          </p:cNvSpPr>
          <p:nvPr>
            <p:ph type="sldNum" sz="quarter" idx="10"/>
          </p:nvPr>
        </p:nvSpPr>
        <p:spPr/>
        <p:txBody>
          <a:bodyPr/>
          <a:lstStyle/>
          <a:p>
            <a:fld id="{2B891980-0BF3-461C-95D4-87E094E9751C}" type="slidenum">
              <a:rPr lang="es-ES" smtClean="0"/>
              <a:pPr/>
              <a:t>7</a:t>
            </a:fld>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2EC4D526-82A2-4095-9DAE-4FC85D1B5A89}" type="slidenum">
              <a:rPr lang="es-ES" smtClean="0"/>
              <a:pPr/>
              <a:t>10</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9D82C20B-FA15-4DB4-8E6C-0DE4710FAD88}" type="datetime1">
              <a:rPr lang="fr-FR" smtClean="0"/>
              <a:pPr/>
              <a:t>12/09/2020</a:t>
            </a:fld>
            <a:endParaRPr lang="fr-FR"/>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r>
              <a:rPr lang="es-ES"/>
              <a:t>Hegel: Lecciones de filosofía de la religión</a:t>
            </a:r>
            <a:endParaRPr lang="fr-FR"/>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B23AE5D6-FE27-4863-8AD8-230AAFA23E61}" type="slidenum">
              <a:rPr lang="fr-FR" smtClean="0"/>
              <a:pPr/>
              <a:t>‹Nº›</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D2B90F3D-4EC0-40E0-BFD5-5A59FBD99C76}" type="datetime1">
              <a:rPr lang="fr-FR" smtClean="0"/>
              <a:pPr/>
              <a:t>12/09/2020</a:t>
            </a:fld>
            <a:endParaRPr lang="fr-FR"/>
          </a:p>
        </p:txBody>
      </p:sp>
      <p:sp>
        <p:nvSpPr>
          <p:cNvPr id="5" name="4 Marcador de pie de página"/>
          <p:cNvSpPr>
            <a:spLocks noGrp="1"/>
          </p:cNvSpPr>
          <p:nvPr>
            <p:ph type="ftr" sz="quarter" idx="11"/>
          </p:nvPr>
        </p:nvSpPr>
        <p:spPr/>
        <p:txBody>
          <a:bodyPr/>
          <a:lstStyle/>
          <a:p>
            <a:r>
              <a:rPr lang="es-ES"/>
              <a:t>Hegel: Lecciones de filosofía de la religión</a:t>
            </a:r>
            <a:endParaRPr lang="fr-FR"/>
          </a:p>
        </p:txBody>
      </p:sp>
      <p:sp>
        <p:nvSpPr>
          <p:cNvPr id="6" name="5 Marcador de número de diapositiva"/>
          <p:cNvSpPr>
            <a:spLocks noGrp="1"/>
          </p:cNvSpPr>
          <p:nvPr>
            <p:ph type="sldNum" sz="quarter" idx="12"/>
          </p:nvPr>
        </p:nvSpPr>
        <p:spPr/>
        <p:txBody>
          <a:bodyPr/>
          <a:lstStyle/>
          <a:p>
            <a:fld id="{B23AE5D6-FE27-4863-8AD8-230AAFA23E61}" type="slidenum">
              <a:rPr lang="fr-FR" smtClean="0"/>
              <a:pPr/>
              <a:t>‹Nº›</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9F2D75D8-07BD-4058-BF04-F1041D5665F0}" type="datetime1">
              <a:rPr lang="fr-FR" smtClean="0"/>
              <a:pPr/>
              <a:t>12/09/2020</a:t>
            </a:fld>
            <a:endParaRPr lang="fr-FR"/>
          </a:p>
        </p:txBody>
      </p:sp>
      <p:sp>
        <p:nvSpPr>
          <p:cNvPr id="5" name="4 Marcador de pie de página"/>
          <p:cNvSpPr>
            <a:spLocks noGrp="1"/>
          </p:cNvSpPr>
          <p:nvPr>
            <p:ph type="ftr" sz="quarter" idx="11"/>
          </p:nvPr>
        </p:nvSpPr>
        <p:spPr/>
        <p:txBody>
          <a:bodyPr/>
          <a:lstStyle/>
          <a:p>
            <a:r>
              <a:rPr lang="es-ES"/>
              <a:t>Hegel: Lecciones de filosofía de la religión</a:t>
            </a:r>
            <a:endParaRPr lang="fr-FR"/>
          </a:p>
        </p:txBody>
      </p:sp>
      <p:sp>
        <p:nvSpPr>
          <p:cNvPr id="6" name="5 Marcador de número de diapositiva"/>
          <p:cNvSpPr>
            <a:spLocks noGrp="1"/>
          </p:cNvSpPr>
          <p:nvPr>
            <p:ph type="sldNum" sz="quarter" idx="12"/>
          </p:nvPr>
        </p:nvSpPr>
        <p:spPr/>
        <p:txBody>
          <a:bodyPr/>
          <a:lstStyle/>
          <a:p>
            <a:fld id="{B23AE5D6-FE27-4863-8AD8-230AAFA23E61}" type="slidenum">
              <a:rPr lang="fr-FR" smtClean="0"/>
              <a:pPr/>
              <a:t>‹Nº›</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CB308BD5-C02F-4762-B630-EF7656340E8B}" type="datetime1">
              <a:rPr lang="fr-FR" smtClean="0"/>
              <a:pPr/>
              <a:t>12/09/2020</a:t>
            </a:fld>
            <a:endParaRPr lang="fr-FR"/>
          </a:p>
        </p:txBody>
      </p:sp>
      <p:sp>
        <p:nvSpPr>
          <p:cNvPr id="5" name="4 Marcador de pie de página"/>
          <p:cNvSpPr>
            <a:spLocks noGrp="1"/>
          </p:cNvSpPr>
          <p:nvPr>
            <p:ph type="ftr" sz="quarter" idx="11"/>
          </p:nvPr>
        </p:nvSpPr>
        <p:spPr/>
        <p:txBody>
          <a:bodyPr/>
          <a:lstStyle/>
          <a:p>
            <a:r>
              <a:rPr lang="es-ES"/>
              <a:t>Hegel: Lecciones de filosofía de la religión</a:t>
            </a:r>
            <a:endParaRPr lang="fr-FR"/>
          </a:p>
        </p:txBody>
      </p:sp>
      <p:sp>
        <p:nvSpPr>
          <p:cNvPr id="6" name="5 Marcador de número de diapositiva"/>
          <p:cNvSpPr>
            <a:spLocks noGrp="1"/>
          </p:cNvSpPr>
          <p:nvPr>
            <p:ph type="sldNum" sz="quarter" idx="12"/>
          </p:nvPr>
        </p:nvSpPr>
        <p:spPr/>
        <p:txBody>
          <a:bodyPr/>
          <a:lstStyle/>
          <a:p>
            <a:fld id="{B23AE5D6-FE27-4863-8AD8-230AAFA23E61}" type="slidenum">
              <a:rPr lang="fr-FR" smtClean="0"/>
              <a:pPr/>
              <a:t>‹Nº›</a:t>
            </a:fld>
            <a:endParaRPr lang="fr-FR"/>
          </a:p>
        </p:txBody>
      </p:sp>
      <p:sp>
        <p:nvSpPr>
          <p:cNvPr id="7" name="6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B49B9F37-BA34-4A56-A33A-8320FE7887C4}" type="datetime1">
              <a:rPr lang="fr-FR" smtClean="0"/>
              <a:pPr/>
              <a:t>12/09/2020</a:t>
            </a:fld>
            <a:endParaRPr lang="fr-FR"/>
          </a:p>
        </p:txBody>
      </p:sp>
      <p:sp>
        <p:nvSpPr>
          <p:cNvPr id="5" name="4 Marcador de pie de página"/>
          <p:cNvSpPr>
            <a:spLocks noGrp="1"/>
          </p:cNvSpPr>
          <p:nvPr>
            <p:ph type="ftr" sz="quarter" idx="11"/>
          </p:nvPr>
        </p:nvSpPr>
        <p:spPr/>
        <p:txBody>
          <a:bodyPr/>
          <a:lstStyle/>
          <a:p>
            <a:r>
              <a:rPr lang="es-ES"/>
              <a:t>Hegel: Lecciones de filosofía de la religión</a:t>
            </a:r>
            <a:endParaRPr lang="fr-FR"/>
          </a:p>
        </p:txBody>
      </p:sp>
      <p:sp>
        <p:nvSpPr>
          <p:cNvPr id="6" name="5 Marcador de número de diapositiva"/>
          <p:cNvSpPr>
            <a:spLocks noGrp="1"/>
          </p:cNvSpPr>
          <p:nvPr>
            <p:ph type="sldNum" sz="quarter" idx="12"/>
          </p:nvPr>
        </p:nvSpPr>
        <p:spPr/>
        <p:txBody>
          <a:bodyPr/>
          <a:lstStyle/>
          <a:p>
            <a:fld id="{B23AE5D6-FE27-4863-8AD8-230AAFA23E61}" type="slidenum">
              <a:rPr lang="fr-FR" smtClean="0"/>
              <a:pPr/>
              <a:t>‹Nº›</a:t>
            </a:fld>
            <a:endParaRPr lang="fr-FR"/>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9D32792B-40FC-40B0-BC3F-72028A63A704}" type="datetime1">
              <a:rPr lang="fr-FR" smtClean="0"/>
              <a:pPr/>
              <a:t>12/09/2020</a:t>
            </a:fld>
            <a:endParaRPr lang="fr-FR"/>
          </a:p>
        </p:txBody>
      </p:sp>
      <p:sp>
        <p:nvSpPr>
          <p:cNvPr id="6" name="5 Marcador de pie de página"/>
          <p:cNvSpPr>
            <a:spLocks noGrp="1"/>
          </p:cNvSpPr>
          <p:nvPr>
            <p:ph type="ftr" sz="quarter" idx="11"/>
          </p:nvPr>
        </p:nvSpPr>
        <p:spPr/>
        <p:txBody>
          <a:bodyPr/>
          <a:lstStyle/>
          <a:p>
            <a:r>
              <a:rPr lang="es-ES"/>
              <a:t>Hegel: Lecciones de filosofía de la religión</a:t>
            </a:r>
            <a:endParaRPr lang="fr-FR"/>
          </a:p>
        </p:txBody>
      </p:sp>
      <p:sp>
        <p:nvSpPr>
          <p:cNvPr id="7" name="6 Marcador de número de diapositiva"/>
          <p:cNvSpPr>
            <a:spLocks noGrp="1"/>
          </p:cNvSpPr>
          <p:nvPr>
            <p:ph type="sldNum" sz="quarter" idx="12"/>
          </p:nvPr>
        </p:nvSpPr>
        <p:spPr/>
        <p:txBody>
          <a:bodyPr/>
          <a:lstStyle/>
          <a:p>
            <a:fld id="{B23AE5D6-FE27-4863-8AD8-230AAFA23E61}" type="slidenum">
              <a:rPr lang="fr-FR" smtClean="0"/>
              <a:pPr/>
              <a:t>‹Nº›</a:t>
            </a:fld>
            <a:endParaRPr lang="fr-FR"/>
          </a:p>
        </p:txBody>
      </p:sp>
      <p:sp>
        <p:nvSpPr>
          <p:cNvPr id="8" name="7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BFD4384B-3977-45FA-932C-69703B68F289}" type="datetime1">
              <a:rPr lang="fr-FR" smtClean="0"/>
              <a:pPr/>
              <a:t>12/09/2020</a:t>
            </a:fld>
            <a:endParaRPr lang="fr-FR"/>
          </a:p>
        </p:txBody>
      </p:sp>
      <p:sp>
        <p:nvSpPr>
          <p:cNvPr id="8" name="7 Marcador de pie de página"/>
          <p:cNvSpPr>
            <a:spLocks noGrp="1"/>
          </p:cNvSpPr>
          <p:nvPr>
            <p:ph type="ftr" sz="quarter" idx="11"/>
          </p:nvPr>
        </p:nvSpPr>
        <p:spPr/>
        <p:txBody>
          <a:bodyPr/>
          <a:lstStyle/>
          <a:p>
            <a:r>
              <a:rPr lang="es-ES"/>
              <a:t>Hegel: Lecciones de filosofía de la religión</a:t>
            </a:r>
            <a:endParaRPr lang="fr-FR"/>
          </a:p>
        </p:txBody>
      </p:sp>
      <p:sp>
        <p:nvSpPr>
          <p:cNvPr id="9" name="8 Marcador de número de diapositiva"/>
          <p:cNvSpPr>
            <a:spLocks noGrp="1"/>
          </p:cNvSpPr>
          <p:nvPr>
            <p:ph type="sldNum" sz="quarter" idx="12"/>
          </p:nvPr>
        </p:nvSpPr>
        <p:spPr/>
        <p:txBody>
          <a:bodyPr/>
          <a:lstStyle/>
          <a:p>
            <a:fld id="{B23AE5D6-FE27-4863-8AD8-230AAFA23E61}" type="slidenum">
              <a:rPr lang="fr-FR" smtClean="0"/>
              <a:pPr/>
              <a:t>‹Nº›</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1E16EEA9-A86E-4060-9A37-B371B0D29AD0}" type="datetime1">
              <a:rPr lang="fr-FR" smtClean="0"/>
              <a:pPr/>
              <a:t>12/09/2020</a:t>
            </a:fld>
            <a:endParaRPr lang="fr-FR"/>
          </a:p>
        </p:txBody>
      </p:sp>
      <p:sp>
        <p:nvSpPr>
          <p:cNvPr id="4" name="3 Marcador de pie de página"/>
          <p:cNvSpPr>
            <a:spLocks noGrp="1"/>
          </p:cNvSpPr>
          <p:nvPr>
            <p:ph type="ftr" sz="quarter" idx="11"/>
          </p:nvPr>
        </p:nvSpPr>
        <p:spPr/>
        <p:txBody>
          <a:bodyPr/>
          <a:lstStyle/>
          <a:p>
            <a:r>
              <a:rPr lang="es-ES"/>
              <a:t>Hegel: Lecciones de filosofía de la religión</a:t>
            </a:r>
            <a:endParaRPr lang="fr-FR"/>
          </a:p>
        </p:txBody>
      </p:sp>
      <p:sp>
        <p:nvSpPr>
          <p:cNvPr id="5" name="4 Marcador de número de diapositiva"/>
          <p:cNvSpPr>
            <a:spLocks noGrp="1"/>
          </p:cNvSpPr>
          <p:nvPr>
            <p:ph type="sldNum" sz="quarter" idx="12"/>
          </p:nvPr>
        </p:nvSpPr>
        <p:spPr/>
        <p:txBody>
          <a:bodyPr/>
          <a:lstStyle/>
          <a:p>
            <a:fld id="{B23AE5D6-FE27-4863-8AD8-230AAFA23E61}" type="slidenum">
              <a:rPr lang="fr-FR" smtClean="0"/>
              <a:pPr/>
              <a:t>‹Nº›</a:t>
            </a:fld>
            <a:endParaRPr lang="fr-FR"/>
          </a:p>
        </p:txBody>
      </p:sp>
      <p:sp>
        <p:nvSpPr>
          <p:cNvPr id="6" name="5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C9E7939-88A4-44B9-89B6-39CEB5E973A0}" type="datetime1">
              <a:rPr lang="fr-FR" smtClean="0"/>
              <a:pPr/>
              <a:t>12/09/2020</a:t>
            </a:fld>
            <a:endParaRPr lang="fr-FR"/>
          </a:p>
        </p:txBody>
      </p:sp>
      <p:sp>
        <p:nvSpPr>
          <p:cNvPr id="3" name="2 Marcador de pie de página"/>
          <p:cNvSpPr>
            <a:spLocks noGrp="1"/>
          </p:cNvSpPr>
          <p:nvPr>
            <p:ph type="ftr" sz="quarter" idx="11"/>
          </p:nvPr>
        </p:nvSpPr>
        <p:spPr/>
        <p:txBody>
          <a:bodyPr/>
          <a:lstStyle/>
          <a:p>
            <a:r>
              <a:rPr lang="es-ES"/>
              <a:t>Hegel: Lecciones de filosofía de la religión</a:t>
            </a:r>
            <a:endParaRPr lang="fr-FR"/>
          </a:p>
        </p:txBody>
      </p:sp>
      <p:sp>
        <p:nvSpPr>
          <p:cNvPr id="4" name="3 Marcador de número de diapositiva"/>
          <p:cNvSpPr>
            <a:spLocks noGrp="1"/>
          </p:cNvSpPr>
          <p:nvPr>
            <p:ph type="sldNum" sz="quarter" idx="12"/>
          </p:nvPr>
        </p:nvSpPr>
        <p:spPr/>
        <p:txBody>
          <a:bodyPr/>
          <a:lstStyle/>
          <a:p>
            <a:fld id="{B23AE5D6-FE27-4863-8AD8-230AAFA23E61}" type="slidenum">
              <a:rPr lang="fr-FR" smtClean="0"/>
              <a:pPr/>
              <a:t>‹Nº›</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p>
            <a:fld id="{59289C8A-AC14-4D38-A542-500EBDAD13C8}" type="datetime1">
              <a:rPr lang="fr-FR" smtClean="0"/>
              <a:pPr/>
              <a:t>12/09/2020</a:t>
            </a:fld>
            <a:endParaRPr lang="fr-FR"/>
          </a:p>
        </p:txBody>
      </p:sp>
      <p:sp>
        <p:nvSpPr>
          <p:cNvPr id="6" name="5 Marcador de pie de página"/>
          <p:cNvSpPr>
            <a:spLocks noGrp="1"/>
          </p:cNvSpPr>
          <p:nvPr>
            <p:ph type="ftr" sz="quarter" idx="11"/>
          </p:nvPr>
        </p:nvSpPr>
        <p:spPr/>
        <p:txBody>
          <a:bodyPr/>
          <a:lstStyle/>
          <a:p>
            <a:r>
              <a:rPr lang="es-ES"/>
              <a:t>Hegel: Lecciones de filosofía de la religión</a:t>
            </a:r>
            <a:endParaRPr lang="fr-FR"/>
          </a:p>
        </p:txBody>
      </p:sp>
      <p:sp>
        <p:nvSpPr>
          <p:cNvPr id="7" name="6 Marcador de número de diapositiva"/>
          <p:cNvSpPr>
            <a:spLocks noGrp="1"/>
          </p:cNvSpPr>
          <p:nvPr>
            <p:ph type="sldNum" sz="quarter" idx="12"/>
          </p:nvPr>
        </p:nvSpPr>
        <p:spPr/>
        <p:txBody>
          <a:bodyPr/>
          <a:lstStyle/>
          <a:p>
            <a:fld id="{B23AE5D6-FE27-4863-8AD8-230AAFA23E61}" type="slidenum">
              <a:rPr lang="fr-FR" smtClean="0"/>
              <a:pPr/>
              <a:t>‹Nº›</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F04FC8AB-D0F4-45FA-8D96-92B79BFC939B}" type="datetime1">
              <a:rPr lang="fr-FR" smtClean="0"/>
              <a:pPr/>
              <a:t>12/09/2020</a:t>
            </a:fld>
            <a:endParaRPr lang="fr-FR"/>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s-ES"/>
              <a:t>Hegel: Lecciones de filosofía de la religión</a:t>
            </a:r>
            <a:endParaRPr lang="fr-FR"/>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B23AE5D6-FE27-4863-8AD8-230AAFA23E61}" type="slidenum">
              <a:rPr lang="fr-FR" smtClean="0"/>
              <a:pPr/>
              <a:t>‹Nº›</a:t>
            </a:fld>
            <a:endParaRPr lang="fr-FR"/>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s-ES"/>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1BA4334-292E-4A7A-B151-5193657A30CC}" type="datetime1">
              <a:rPr lang="fr-FR" smtClean="0"/>
              <a:pPr/>
              <a:t>12/09/2020</a:t>
            </a:fld>
            <a:endParaRPr lang="fr-FR"/>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s-ES"/>
              <a:t>Hegel: Lecciones de filosofía de la religión</a:t>
            </a:r>
            <a:endParaRPr lang="fr-FR"/>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23AE5D6-FE27-4863-8AD8-230AAFA23E61}" type="slidenum">
              <a:rPr lang="fr-FR" smtClean="0"/>
              <a:pPr/>
              <a:t>‹Nº›</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images.google.com.pe/imgres?imgurl=http://www.filosofico.net/hegel.jpg&amp;imgrefurl=http://www.filosofico.net/hegel.htm&amp;h=576&amp;w=369&amp;sz=21&amp;tbnid=U9XZytRcIS0J:&amp;tbnh=131&amp;tbnw=84&amp;start=1&amp;prev=/images?q=hegel&amp;hl=es&amp;lr="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pPr marL="109728" indent="0">
              <a:buNone/>
            </a:pPr>
            <a:r>
              <a:rPr lang="es-ES" dirty="0"/>
              <a:t>Pero ¿no es la religión, después de todo, un subjetivismo, es decir una exacerbación del sentimiento y por lo tanto lo más alejado de la filosofía?</a:t>
            </a:r>
          </a:p>
        </p:txBody>
      </p:sp>
      <p:sp>
        <p:nvSpPr>
          <p:cNvPr id="4" name="3 Marcador de pie de página"/>
          <p:cNvSpPr>
            <a:spLocks noGrp="1"/>
          </p:cNvSpPr>
          <p:nvPr>
            <p:ph type="ftr" sz="quarter" idx="11"/>
          </p:nvPr>
        </p:nvSpPr>
        <p:spPr/>
        <p:txBody>
          <a:bodyPr/>
          <a:lstStyle/>
          <a:p>
            <a:r>
              <a:rPr lang="es-ES"/>
              <a:t>Hegel: Lecciones de filosofía de la religión</a:t>
            </a:r>
            <a:endParaRPr lang="fr-FR"/>
          </a:p>
        </p:txBody>
      </p:sp>
      <p:sp>
        <p:nvSpPr>
          <p:cNvPr id="5" name="4 Marcador de número de diapositiva"/>
          <p:cNvSpPr>
            <a:spLocks noGrp="1"/>
          </p:cNvSpPr>
          <p:nvPr>
            <p:ph type="sldNum" sz="quarter" idx="12"/>
          </p:nvPr>
        </p:nvSpPr>
        <p:spPr/>
        <p:txBody>
          <a:bodyPr/>
          <a:lstStyle/>
          <a:p>
            <a:fld id="{B23AE5D6-FE27-4863-8AD8-230AAFA23E61}" type="slidenum">
              <a:rPr lang="fr-FR" smtClean="0"/>
              <a:pPr/>
              <a:t>1</a:t>
            </a:fld>
            <a:endParaRPr lang="fr-FR"/>
          </a:p>
        </p:txBody>
      </p:sp>
      <p:sp>
        <p:nvSpPr>
          <p:cNvPr id="6" name="5 Título"/>
          <p:cNvSpPr>
            <a:spLocks noGrp="1"/>
          </p:cNvSpPr>
          <p:nvPr>
            <p:ph type="title"/>
          </p:nvPr>
        </p:nvSpPr>
        <p:spPr/>
        <p:txBody>
          <a:bodyPr/>
          <a:lstStyle/>
          <a:p>
            <a:r>
              <a:rPr lang="es-ES" dirty="0"/>
              <a:t>Una pregunta:</a:t>
            </a:r>
          </a:p>
        </p:txBody>
      </p:sp>
      <p:pic>
        <p:nvPicPr>
          <p:cNvPr id="1026" name="Picture 2" descr="C:\Users\rfernandez\Desktop\images.jpg"/>
          <p:cNvPicPr>
            <a:picLocks noGrp="1" noChangeAspect="1" noChangeArrowheads="1"/>
          </p:cNvPicPr>
          <p:nvPr>
            <p:ph sz="half" idx="2"/>
          </p:nvPr>
        </p:nvPicPr>
        <p:blipFill>
          <a:blip r:embed="rId2" cstate="print"/>
          <a:srcRect/>
          <a:stretch>
            <a:fillRect/>
          </a:stretch>
        </p:blipFill>
        <p:spPr bwMode="auto">
          <a:xfrm>
            <a:off x="4860032" y="2132856"/>
            <a:ext cx="3901168" cy="258452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pie de página"/>
          <p:cNvSpPr>
            <a:spLocks noGrp="1"/>
          </p:cNvSpPr>
          <p:nvPr>
            <p:ph type="ftr" sz="quarter" idx="11"/>
          </p:nvPr>
        </p:nvSpPr>
        <p:spPr>
          <a:xfrm>
            <a:off x="4380072" y="6407944"/>
            <a:ext cx="3000240" cy="365125"/>
          </a:xfrm>
        </p:spPr>
        <p:txBody>
          <a:bodyPr/>
          <a:lstStyle/>
          <a:p>
            <a:r>
              <a:rPr lang="es-ES" dirty="0"/>
              <a:t>Hegel: Lecciones de filosofía de la religión</a:t>
            </a:r>
            <a:endParaRPr lang="fr-FR" dirty="0"/>
          </a:p>
        </p:txBody>
      </p:sp>
      <p:sp>
        <p:nvSpPr>
          <p:cNvPr id="6" name="5 Marcador de número de diapositiva"/>
          <p:cNvSpPr>
            <a:spLocks noGrp="1"/>
          </p:cNvSpPr>
          <p:nvPr>
            <p:ph type="sldNum" sz="quarter" idx="12"/>
          </p:nvPr>
        </p:nvSpPr>
        <p:spPr/>
        <p:txBody>
          <a:bodyPr/>
          <a:lstStyle/>
          <a:p>
            <a:fld id="{B23AE5D6-FE27-4863-8AD8-230AAFA23E61}" type="slidenum">
              <a:rPr lang="fr-FR" smtClean="0"/>
              <a:pPr/>
              <a:t>10</a:t>
            </a:fld>
            <a:endParaRPr lang="fr-FR"/>
          </a:p>
        </p:txBody>
      </p:sp>
      <p:sp>
        <p:nvSpPr>
          <p:cNvPr id="16386" name="Rectangle 3"/>
          <p:cNvSpPr>
            <a:spLocks noGrp="1" noChangeArrowheads="1"/>
          </p:cNvSpPr>
          <p:nvPr>
            <p:ph type="title" idx="4294967295"/>
          </p:nvPr>
        </p:nvSpPr>
        <p:spPr>
          <a:xfrm>
            <a:off x="6129338" y="274638"/>
            <a:ext cx="3014662" cy="1654175"/>
          </a:xfrm>
        </p:spPr>
        <p:txBody>
          <a:bodyPr>
            <a:normAutofit/>
          </a:bodyPr>
          <a:lstStyle/>
          <a:p>
            <a:pPr eaLnBrk="1" hangingPunct="1">
              <a:defRPr/>
            </a:pPr>
            <a:r>
              <a:rPr lang="es-ES_tradnl" sz="3400" b="1" i="1" dirty="0">
                <a:solidFill>
                  <a:schemeClr val="accent1">
                    <a:lumMod val="50000"/>
                  </a:schemeClr>
                </a:solidFill>
              </a:rPr>
              <a:t>2. Corpus </a:t>
            </a:r>
            <a:r>
              <a:rPr lang="es-ES_tradnl" sz="3400" b="1" dirty="0">
                <a:solidFill>
                  <a:schemeClr val="accent1">
                    <a:lumMod val="50000"/>
                  </a:schemeClr>
                </a:solidFill>
              </a:rPr>
              <a:t>hegeliano (3/4)</a:t>
            </a:r>
            <a:endParaRPr lang="es-ES" sz="3400" b="1" dirty="0">
              <a:solidFill>
                <a:schemeClr val="accent1">
                  <a:lumMod val="50000"/>
                </a:schemeClr>
              </a:solidFill>
            </a:endParaRPr>
          </a:p>
        </p:txBody>
      </p:sp>
      <p:sp>
        <p:nvSpPr>
          <p:cNvPr id="16387" name="Text Box 4"/>
          <p:cNvSpPr txBox="1">
            <a:spLocks noChangeArrowheads="1"/>
          </p:cNvSpPr>
          <p:nvPr/>
        </p:nvSpPr>
        <p:spPr bwMode="auto">
          <a:xfrm>
            <a:off x="571472" y="928670"/>
            <a:ext cx="4286280" cy="1692771"/>
          </a:xfrm>
          <a:prstGeom prst="rect">
            <a:avLst/>
          </a:prstGeom>
          <a:noFill/>
          <a:ln w="9525">
            <a:noFill/>
            <a:miter lim="800000"/>
            <a:headEnd/>
            <a:tailEnd/>
          </a:ln>
        </p:spPr>
        <p:txBody>
          <a:bodyPr wrap="square">
            <a:spAutoFit/>
          </a:bodyPr>
          <a:lstStyle/>
          <a:p>
            <a:pPr>
              <a:spcBef>
                <a:spcPct val="50000"/>
              </a:spcBef>
              <a:buFont typeface="Wingdings" pitchFamily="2" charset="2"/>
              <a:buChar char="§"/>
            </a:pPr>
            <a:r>
              <a:rPr lang="es-ES_tradnl" sz="3200" dirty="0">
                <a:solidFill>
                  <a:srgbClr val="660033"/>
                </a:solidFill>
              </a:rPr>
              <a:t> </a:t>
            </a:r>
            <a:r>
              <a:rPr lang="es-ES_tradnl" sz="2400" dirty="0">
                <a:solidFill>
                  <a:srgbClr val="660033"/>
                </a:solidFill>
              </a:rPr>
              <a:t>Hegel se determina a ofrecer unas </a:t>
            </a:r>
            <a:r>
              <a:rPr lang="es-ES_tradnl" sz="2400" i="1" dirty="0">
                <a:solidFill>
                  <a:srgbClr val="660033"/>
                </a:solidFill>
              </a:rPr>
              <a:t>Lecciones de filosofía de la religión </a:t>
            </a:r>
            <a:r>
              <a:rPr lang="es-ES_tradnl" sz="2400" dirty="0">
                <a:solidFill>
                  <a:srgbClr val="660033"/>
                </a:solidFill>
              </a:rPr>
              <a:t>entre 1818 y 1830</a:t>
            </a:r>
            <a:endParaRPr lang="es-ES" sz="2400" i="1" dirty="0">
              <a:solidFill>
                <a:srgbClr val="660033"/>
              </a:solidFill>
            </a:endParaRPr>
          </a:p>
        </p:txBody>
      </p:sp>
      <p:sp>
        <p:nvSpPr>
          <p:cNvPr id="16388" name="Text Box 5"/>
          <p:cNvSpPr txBox="1">
            <a:spLocks noChangeArrowheads="1"/>
          </p:cNvSpPr>
          <p:nvPr/>
        </p:nvSpPr>
        <p:spPr bwMode="auto">
          <a:xfrm>
            <a:off x="571472" y="2518350"/>
            <a:ext cx="4357718" cy="3323987"/>
          </a:xfrm>
          <a:prstGeom prst="rect">
            <a:avLst/>
          </a:prstGeom>
          <a:noFill/>
          <a:ln w="9525">
            <a:noFill/>
            <a:miter lim="800000"/>
            <a:headEnd/>
            <a:tailEnd/>
          </a:ln>
        </p:spPr>
        <p:txBody>
          <a:bodyPr wrap="square">
            <a:spAutoFit/>
          </a:bodyPr>
          <a:lstStyle/>
          <a:p>
            <a:pPr>
              <a:spcBef>
                <a:spcPct val="50000"/>
              </a:spcBef>
              <a:buFontTx/>
              <a:buChar char="•"/>
            </a:pPr>
            <a:r>
              <a:rPr lang="es-ES_tradnl" sz="2000" dirty="0">
                <a:solidFill>
                  <a:srgbClr val="660033"/>
                </a:solidFill>
              </a:rPr>
              <a:t>Debido a la publicación en 1821 de la </a:t>
            </a:r>
            <a:r>
              <a:rPr lang="es-ES_tradnl" sz="2000" i="1" dirty="0">
                <a:solidFill>
                  <a:srgbClr val="660033"/>
                </a:solidFill>
              </a:rPr>
              <a:t>Doctrina de la fe</a:t>
            </a:r>
            <a:r>
              <a:rPr lang="es-ES_tradnl" sz="2000" dirty="0">
                <a:solidFill>
                  <a:srgbClr val="660033"/>
                </a:solidFill>
              </a:rPr>
              <a:t> y de la tercera edición de los </a:t>
            </a:r>
            <a:r>
              <a:rPr lang="es-ES_tradnl" sz="2000" i="1" dirty="0">
                <a:solidFill>
                  <a:srgbClr val="660033"/>
                </a:solidFill>
              </a:rPr>
              <a:t>Discursos sobre la religión</a:t>
            </a:r>
            <a:r>
              <a:rPr lang="es-ES_tradnl" sz="2000" dirty="0">
                <a:solidFill>
                  <a:srgbClr val="660033"/>
                </a:solidFill>
              </a:rPr>
              <a:t> de </a:t>
            </a:r>
            <a:r>
              <a:rPr lang="es-ES_tradnl" sz="2000" dirty="0" err="1">
                <a:solidFill>
                  <a:srgbClr val="660033"/>
                </a:solidFill>
              </a:rPr>
              <a:t>Schleiermacher</a:t>
            </a:r>
            <a:r>
              <a:rPr lang="es-ES_tradnl" sz="2000" dirty="0">
                <a:solidFill>
                  <a:srgbClr val="660033"/>
                </a:solidFill>
              </a:rPr>
              <a:t>.</a:t>
            </a:r>
          </a:p>
          <a:p>
            <a:pPr>
              <a:spcBef>
                <a:spcPct val="50000"/>
              </a:spcBef>
              <a:buFontTx/>
              <a:buChar char="•"/>
            </a:pPr>
            <a:r>
              <a:rPr lang="es-ES_tradnl" sz="2000" dirty="0">
                <a:solidFill>
                  <a:srgbClr val="660033"/>
                </a:solidFill>
              </a:rPr>
              <a:t> Hegel no publicó ninguna obra que contendría su filosofía de la religión. Pero no hay que olvidar el rol de la religión en la </a:t>
            </a:r>
            <a:r>
              <a:rPr lang="es-ES_tradnl" sz="2000" i="1" dirty="0">
                <a:solidFill>
                  <a:srgbClr val="660033"/>
                </a:solidFill>
              </a:rPr>
              <a:t>Fenomenología del Espíritu</a:t>
            </a:r>
            <a:endParaRPr lang="es-ES" sz="2000" dirty="0">
              <a:solidFill>
                <a:srgbClr val="660033"/>
              </a:solidFill>
            </a:endParaRPr>
          </a:p>
        </p:txBody>
      </p:sp>
      <p:pic>
        <p:nvPicPr>
          <p:cNvPr id="3074" name="Picture 2" descr="C:\Users\rfernandez\Desktop\220px-Phänomenologie_des_Geistes.jpg"/>
          <p:cNvPicPr>
            <a:picLocks noChangeAspect="1" noChangeArrowheads="1"/>
          </p:cNvPicPr>
          <p:nvPr/>
        </p:nvPicPr>
        <p:blipFill>
          <a:blip r:embed="rId3" cstate="print"/>
          <a:srcRect/>
          <a:stretch>
            <a:fillRect/>
          </a:stretch>
        </p:blipFill>
        <p:spPr bwMode="auto">
          <a:xfrm>
            <a:off x="5643570" y="1785926"/>
            <a:ext cx="2738442" cy="4045426"/>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3518282166.01._SX140_SY225_SCLZZZZZZZ_.jpg"/>
          <p:cNvPicPr>
            <a:picLocks noGrp="1" noChangeAspect="1"/>
          </p:cNvPicPr>
          <p:nvPr>
            <p:ph sz="half" idx="1"/>
          </p:nvPr>
        </p:nvPicPr>
        <p:blipFill>
          <a:blip r:embed="rId2" cstate="print"/>
          <a:stretch>
            <a:fillRect/>
          </a:stretch>
        </p:blipFill>
        <p:spPr>
          <a:xfrm>
            <a:off x="1071538" y="1643050"/>
            <a:ext cx="2786082" cy="4542525"/>
          </a:xfrm>
        </p:spPr>
      </p:pic>
      <p:sp>
        <p:nvSpPr>
          <p:cNvPr id="5" name="4 Marcador de contenido"/>
          <p:cNvSpPr>
            <a:spLocks noGrp="1"/>
          </p:cNvSpPr>
          <p:nvPr>
            <p:ph sz="half" idx="2"/>
          </p:nvPr>
        </p:nvSpPr>
        <p:spPr/>
        <p:txBody>
          <a:bodyPr/>
          <a:lstStyle/>
          <a:p>
            <a:r>
              <a:rPr lang="es-ES" dirty="0"/>
              <a:t>Se publican por primera vez en 1832 (</a:t>
            </a:r>
            <a:r>
              <a:rPr lang="es-ES" dirty="0" err="1"/>
              <a:t>Marheineke</a:t>
            </a:r>
            <a:r>
              <a:rPr lang="es-ES" dirty="0"/>
              <a:t>)</a:t>
            </a:r>
          </a:p>
          <a:p>
            <a:r>
              <a:rPr lang="es-ES" dirty="0"/>
              <a:t>La segunda edición es de Bauer </a:t>
            </a:r>
          </a:p>
          <a:p>
            <a:r>
              <a:rPr lang="es-ES" dirty="0"/>
              <a:t>En 1983 aparece una edición crítica en base a los manuscritos de Hegel</a:t>
            </a:r>
          </a:p>
          <a:p>
            <a:endParaRPr lang="es-ES" dirty="0"/>
          </a:p>
        </p:txBody>
      </p:sp>
      <p:sp>
        <p:nvSpPr>
          <p:cNvPr id="7" name="6 Marcador de pie de página"/>
          <p:cNvSpPr>
            <a:spLocks noGrp="1"/>
          </p:cNvSpPr>
          <p:nvPr>
            <p:ph type="ftr" sz="quarter" idx="11"/>
          </p:nvPr>
        </p:nvSpPr>
        <p:spPr>
          <a:xfrm>
            <a:off x="4380072" y="6407944"/>
            <a:ext cx="2928232" cy="365125"/>
          </a:xfrm>
        </p:spPr>
        <p:txBody>
          <a:bodyPr/>
          <a:lstStyle/>
          <a:p>
            <a:r>
              <a:rPr lang="es-ES" dirty="0"/>
              <a:t>Hegel: Lecciones de filosofía de la religión</a:t>
            </a:r>
            <a:endParaRPr lang="fr-FR" dirty="0"/>
          </a:p>
        </p:txBody>
      </p:sp>
      <p:sp>
        <p:nvSpPr>
          <p:cNvPr id="6" name="5 Marcador de número de diapositiva"/>
          <p:cNvSpPr>
            <a:spLocks noGrp="1"/>
          </p:cNvSpPr>
          <p:nvPr>
            <p:ph type="sldNum" sz="quarter" idx="12"/>
          </p:nvPr>
        </p:nvSpPr>
        <p:spPr/>
        <p:txBody>
          <a:bodyPr/>
          <a:lstStyle/>
          <a:p>
            <a:fld id="{B23AE5D6-FE27-4863-8AD8-230AAFA23E61}" type="slidenum">
              <a:rPr lang="fr-FR" smtClean="0"/>
              <a:pPr/>
              <a:t>11</a:t>
            </a:fld>
            <a:endParaRPr lang="fr-FR"/>
          </a:p>
        </p:txBody>
      </p:sp>
      <p:sp>
        <p:nvSpPr>
          <p:cNvPr id="2" name="1 Título"/>
          <p:cNvSpPr>
            <a:spLocks noGrp="1"/>
          </p:cNvSpPr>
          <p:nvPr>
            <p:ph type="title"/>
          </p:nvPr>
        </p:nvSpPr>
        <p:spPr>
          <a:xfrm>
            <a:off x="457200" y="274638"/>
            <a:ext cx="6131024" cy="1143000"/>
          </a:xfrm>
        </p:spPr>
        <p:txBody>
          <a:bodyPr>
            <a:normAutofit/>
          </a:bodyPr>
          <a:lstStyle/>
          <a:p>
            <a:r>
              <a:rPr lang="es-ES" sz="3400" i="1" dirty="0"/>
              <a:t>3. Lecciones </a:t>
            </a:r>
            <a:r>
              <a:rPr lang="es-ES" sz="3400" dirty="0"/>
              <a:t>de Hegel (4/4)</a:t>
            </a:r>
            <a:endParaRPr lang="es-ES" sz="3400" i="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968691"/>
            <a:ext cx="4038600" cy="4038600"/>
          </a:xfrm>
        </p:spPr>
        <p:txBody>
          <a:bodyPr>
            <a:normAutofit/>
          </a:bodyPr>
          <a:lstStyle/>
          <a:p>
            <a:r>
              <a:rPr lang="es-ES" dirty="0"/>
              <a:t>1. La concepción hegeliana</a:t>
            </a:r>
          </a:p>
          <a:p>
            <a:r>
              <a:rPr lang="es-ES" dirty="0"/>
              <a:t>2. La Ilustración y la dogmática</a:t>
            </a:r>
          </a:p>
          <a:p>
            <a:r>
              <a:rPr lang="es-ES" dirty="0"/>
              <a:t>3. Muerte especulativa de Dios</a:t>
            </a:r>
          </a:p>
          <a:p>
            <a:endParaRPr lang="es-ES" dirty="0"/>
          </a:p>
          <a:p>
            <a:endParaRPr lang="es-ES" dirty="0"/>
          </a:p>
        </p:txBody>
      </p:sp>
      <p:pic>
        <p:nvPicPr>
          <p:cNvPr id="7" name="Picture 3" descr="C:\Users\rfernandez\Desktop\Hegel.jpg"/>
          <p:cNvPicPr>
            <a:picLocks noGrp="1" noChangeAspect="1" noChangeArrowheads="1"/>
          </p:cNvPicPr>
          <p:nvPr>
            <p:ph sz="half" idx="2"/>
          </p:nvPr>
        </p:nvPicPr>
        <p:blipFill>
          <a:blip r:embed="rId2" cstate="print"/>
          <a:stretch>
            <a:fillRect/>
          </a:stretch>
        </p:blipFill>
        <p:spPr bwMode="auto">
          <a:xfrm>
            <a:off x="4648202" y="1909737"/>
            <a:ext cx="4038600" cy="4038600"/>
          </a:xfrm>
          <a:prstGeom prst="rect">
            <a:avLst/>
          </a:prstGeom>
          <a:noFill/>
        </p:spPr>
      </p:pic>
      <p:sp>
        <p:nvSpPr>
          <p:cNvPr id="4" name="3 Marcador de pie de página"/>
          <p:cNvSpPr>
            <a:spLocks noGrp="1"/>
          </p:cNvSpPr>
          <p:nvPr>
            <p:ph type="ftr" sz="quarter" idx="11"/>
          </p:nvPr>
        </p:nvSpPr>
        <p:spPr>
          <a:xfrm>
            <a:off x="4380072" y="6407944"/>
            <a:ext cx="2350681" cy="365125"/>
          </a:xfrm>
        </p:spPr>
        <p:txBody>
          <a:bodyPr anchor="b">
            <a:normAutofit/>
          </a:bodyPr>
          <a:lstStyle/>
          <a:p>
            <a:pPr>
              <a:lnSpc>
                <a:spcPct val="90000"/>
              </a:lnSpc>
              <a:spcAft>
                <a:spcPts val="600"/>
              </a:spcAft>
            </a:pPr>
            <a:r>
              <a:rPr lang="es-ES" sz="900"/>
              <a:t>Hegel: Lecciones de filosofía de la religión</a:t>
            </a:r>
            <a:endParaRPr lang="fr-FR" sz="900"/>
          </a:p>
        </p:txBody>
      </p:sp>
      <p:sp>
        <p:nvSpPr>
          <p:cNvPr id="5" name="4 Marcador de número de diapositiva"/>
          <p:cNvSpPr>
            <a:spLocks noGrp="1"/>
          </p:cNvSpPr>
          <p:nvPr>
            <p:ph type="sldNum" sz="quarter" idx="12"/>
          </p:nvPr>
        </p:nvSpPr>
        <p:spPr>
          <a:xfrm>
            <a:off x="8647272" y="6407944"/>
            <a:ext cx="365760" cy="365125"/>
          </a:xfrm>
        </p:spPr>
        <p:txBody>
          <a:bodyPr anchor="b">
            <a:normAutofit/>
          </a:bodyPr>
          <a:lstStyle/>
          <a:p>
            <a:pPr>
              <a:spcAft>
                <a:spcPts val="600"/>
              </a:spcAft>
            </a:pPr>
            <a:fld id="{B23AE5D6-FE27-4863-8AD8-230AAFA23E61}" type="slidenum">
              <a:rPr lang="fr-FR" smtClean="0"/>
              <a:pPr>
                <a:spcAft>
                  <a:spcPts val="600"/>
                </a:spcAft>
              </a:pPr>
              <a:t>12</a:t>
            </a:fld>
            <a:endParaRPr lang="fr-FR"/>
          </a:p>
        </p:txBody>
      </p:sp>
      <p:sp>
        <p:nvSpPr>
          <p:cNvPr id="6" name="5 Título"/>
          <p:cNvSpPr>
            <a:spLocks noGrp="1"/>
          </p:cNvSpPr>
          <p:nvPr>
            <p:ph type="title"/>
          </p:nvPr>
        </p:nvSpPr>
        <p:spPr>
          <a:xfrm>
            <a:off x="457200" y="274638"/>
            <a:ext cx="8229600" cy="1143000"/>
          </a:xfrm>
        </p:spPr>
        <p:txBody>
          <a:bodyPr anchor="ctr">
            <a:normAutofit/>
          </a:bodyPr>
          <a:lstStyle/>
          <a:p>
            <a:pPr>
              <a:lnSpc>
                <a:spcPct val="90000"/>
              </a:lnSpc>
            </a:pPr>
            <a:r>
              <a:rPr lang="es-ES" sz="3500"/>
              <a:t>II. El concepto de Filosofía de la religión (1/4)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descr="Pergamino"/>
          <p:cNvSpPr>
            <a:spLocks noChangeArrowheads="1"/>
          </p:cNvSpPr>
          <p:nvPr/>
        </p:nvSpPr>
        <p:spPr bwMode="auto">
          <a:xfrm>
            <a:off x="0" y="0"/>
            <a:ext cx="9144000" cy="6858000"/>
          </a:xfrm>
          <a:prstGeom prst="rect">
            <a:avLst/>
          </a:prstGeom>
          <a:noFill/>
          <a:ln w="9525">
            <a:solidFill>
              <a:schemeClr val="tx1"/>
            </a:solidFill>
            <a:miter lim="800000"/>
            <a:headEnd/>
            <a:tailEnd/>
          </a:ln>
        </p:spPr>
        <p:txBody>
          <a:bodyPr wrap="none" anchor="ctr"/>
          <a:lstStyle/>
          <a:p>
            <a:endParaRPr lang="fr-FR"/>
          </a:p>
        </p:txBody>
      </p:sp>
      <p:sp>
        <p:nvSpPr>
          <p:cNvPr id="6" name="5 Marcador de pie de página"/>
          <p:cNvSpPr>
            <a:spLocks noGrp="1"/>
          </p:cNvSpPr>
          <p:nvPr>
            <p:ph type="ftr" sz="quarter" idx="11"/>
          </p:nvPr>
        </p:nvSpPr>
        <p:spPr>
          <a:xfrm>
            <a:off x="4380072" y="6407944"/>
            <a:ext cx="2856224" cy="365125"/>
          </a:xfrm>
        </p:spPr>
        <p:txBody>
          <a:bodyPr/>
          <a:lstStyle/>
          <a:p>
            <a:r>
              <a:rPr lang="es-ES" dirty="0"/>
              <a:t>Hegel: Lecciones de filosofía de la religión</a:t>
            </a:r>
            <a:endParaRPr lang="fr-FR" dirty="0"/>
          </a:p>
        </p:txBody>
      </p:sp>
      <p:sp>
        <p:nvSpPr>
          <p:cNvPr id="5" name="4 Marcador de número de diapositiva"/>
          <p:cNvSpPr>
            <a:spLocks noGrp="1"/>
          </p:cNvSpPr>
          <p:nvPr>
            <p:ph type="sldNum" sz="quarter" idx="12"/>
          </p:nvPr>
        </p:nvSpPr>
        <p:spPr/>
        <p:txBody>
          <a:bodyPr/>
          <a:lstStyle/>
          <a:p>
            <a:fld id="{B23AE5D6-FE27-4863-8AD8-230AAFA23E61}" type="slidenum">
              <a:rPr lang="fr-FR" smtClean="0"/>
              <a:pPr/>
              <a:t>13</a:t>
            </a:fld>
            <a:endParaRPr lang="fr-FR"/>
          </a:p>
        </p:txBody>
      </p:sp>
      <p:sp>
        <p:nvSpPr>
          <p:cNvPr id="17411" name="Rectangle 3"/>
          <p:cNvSpPr>
            <a:spLocks noGrp="1" noChangeArrowheads="1"/>
          </p:cNvSpPr>
          <p:nvPr>
            <p:ph type="title" idx="4294967295"/>
          </p:nvPr>
        </p:nvSpPr>
        <p:spPr>
          <a:xfrm>
            <a:off x="0" y="274638"/>
            <a:ext cx="7164288" cy="1143000"/>
          </a:xfrm>
        </p:spPr>
        <p:txBody>
          <a:bodyPr>
            <a:normAutofit fontScale="90000"/>
          </a:bodyPr>
          <a:lstStyle/>
          <a:p>
            <a:pPr eaLnBrk="1" hangingPunct="1"/>
            <a:r>
              <a:rPr lang="es-ES_tradnl" sz="3600" dirty="0"/>
              <a:t>1. Concepción hegeliana de la filosofía de la religión (2/4)</a:t>
            </a:r>
            <a:endParaRPr lang="es-ES" sz="3600" dirty="0"/>
          </a:p>
        </p:txBody>
      </p:sp>
      <p:sp>
        <p:nvSpPr>
          <p:cNvPr id="11268" name="Text Box 4"/>
          <p:cNvSpPr txBox="1">
            <a:spLocks noChangeArrowheads="1"/>
          </p:cNvSpPr>
          <p:nvPr/>
        </p:nvSpPr>
        <p:spPr bwMode="auto">
          <a:xfrm>
            <a:off x="4380072" y="1857364"/>
            <a:ext cx="4459128" cy="3539430"/>
          </a:xfrm>
          <a:prstGeom prst="rect">
            <a:avLst/>
          </a:prstGeom>
          <a:noFill/>
          <a:ln w="9525">
            <a:noFill/>
            <a:miter lim="800000"/>
            <a:headEnd/>
            <a:tailEnd/>
          </a:ln>
          <a:effectLst/>
        </p:spPr>
        <p:txBody>
          <a:bodyPr wrap="square">
            <a:spAutoFit/>
          </a:bodyPr>
          <a:lstStyle/>
          <a:p>
            <a:pPr algn="just">
              <a:spcBef>
                <a:spcPct val="50000"/>
              </a:spcBef>
              <a:defRPr/>
            </a:pPr>
            <a:r>
              <a:rPr lang="es-PE" sz="2800" b="1" dirty="0">
                <a:solidFill>
                  <a:srgbClr val="660033"/>
                </a:solidFill>
                <a:latin typeface="Abadi MT Condensed Light" pitchFamily="34" charset="0"/>
                <a:cs typeface="Times New Roman" pitchFamily="18" charset="0"/>
              </a:rPr>
              <a:t>Hegel se preocupa por:  </a:t>
            </a:r>
          </a:p>
          <a:p>
            <a:pPr marL="457200" indent="-457200" algn="just">
              <a:spcBef>
                <a:spcPct val="50000"/>
              </a:spcBef>
              <a:buFontTx/>
              <a:buAutoNum type="arabicPeriod"/>
              <a:defRPr/>
            </a:pPr>
            <a:r>
              <a:rPr lang="es-PE" sz="2800" b="1" dirty="0">
                <a:solidFill>
                  <a:srgbClr val="660033"/>
                </a:solidFill>
                <a:latin typeface="Abadi MT Condensed Light" pitchFamily="34" charset="0"/>
                <a:cs typeface="Times New Roman" pitchFamily="18" charset="0"/>
              </a:rPr>
              <a:t>La relación de la FILREL con un sistema</a:t>
            </a:r>
            <a:endParaRPr lang="es-ES" sz="2800" b="1" dirty="0">
              <a:solidFill>
                <a:srgbClr val="660033"/>
              </a:solidFill>
              <a:latin typeface="Abadi MT Condensed Light" pitchFamily="34" charset="0"/>
              <a:cs typeface="Times New Roman" pitchFamily="18" charset="0"/>
            </a:endParaRPr>
          </a:p>
          <a:p>
            <a:pPr marL="457200" indent="-457200" algn="just">
              <a:spcBef>
                <a:spcPct val="50000"/>
              </a:spcBef>
              <a:buFontTx/>
              <a:buAutoNum type="arabicPeriod"/>
              <a:defRPr/>
            </a:pPr>
            <a:r>
              <a:rPr lang="es-PE" sz="2800" b="1" dirty="0">
                <a:solidFill>
                  <a:srgbClr val="660033"/>
                </a:solidFill>
                <a:latin typeface="Abadi MT Condensed Light" pitchFamily="34" charset="0"/>
                <a:cs typeface="Times New Roman" pitchFamily="18" charset="0"/>
              </a:rPr>
              <a:t>La conciencia crítica de su tiempo que hace necesaria la filosofía para comprender la religión</a:t>
            </a:r>
            <a:endParaRPr lang="es-ES" sz="2800" dirty="0"/>
          </a:p>
        </p:txBody>
      </p:sp>
      <p:pic>
        <p:nvPicPr>
          <p:cNvPr id="4098" name="Picture 2" descr="C:\Users\rfernandez\Desktop\otra-vez-dios.jpg"/>
          <p:cNvPicPr>
            <a:picLocks noChangeAspect="1" noChangeArrowheads="1"/>
          </p:cNvPicPr>
          <p:nvPr/>
        </p:nvPicPr>
        <p:blipFill>
          <a:blip r:embed="rId2" cstate="print"/>
          <a:srcRect/>
          <a:stretch>
            <a:fillRect/>
          </a:stretch>
        </p:blipFill>
        <p:spPr bwMode="auto">
          <a:xfrm>
            <a:off x="428596" y="2428868"/>
            <a:ext cx="3048000" cy="2733675"/>
          </a:xfrm>
          <a:prstGeom prst="rect">
            <a:avLst/>
          </a:prstGeom>
          <a:noFill/>
          <a:ln w="76200">
            <a:solidFill>
              <a:schemeClr val="accent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descr="Pergamino"/>
          <p:cNvSpPr>
            <a:spLocks noChangeArrowheads="1"/>
          </p:cNvSpPr>
          <p:nvPr/>
        </p:nvSpPr>
        <p:spPr bwMode="auto">
          <a:xfrm>
            <a:off x="0" y="0"/>
            <a:ext cx="9144000" cy="6858000"/>
          </a:xfrm>
          <a:prstGeom prst="rect">
            <a:avLst/>
          </a:prstGeom>
          <a:noFill/>
          <a:ln w="9525">
            <a:solidFill>
              <a:schemeClr val="tx1"/>
            </a:solidFill>
            <a:miter lim="800000"/>
            <a:headEnd/>
            <a:tailEnd/>
          </a:ln>
        </p:spPr>
        <p:txBody>
          <a:bodyPr wrap="none" anchor="ctr"/>
          <a:lstStyle/>
          <a:p>
            <a:endParaRPr lang="fr-FR"/>
          </a:p>
        </p:txBody>
      </p:sp>
      <p:sp>
        <p:nvSpPr>
          <p:cNvPr id="8" name="Marcador de contenido 7">
            <a:extLst>
              <a:ext uri="{FF2B5EF4-FFF2-40B4-BE49-F238E27FC236}">
                <a16:creationId xmlns:a16="http://schemas.microsoft.com/office/drawing/2014/main" id="{033EF42E-F4FE-8149-AE53-745C7A4B3C3B}"/>
              </a:ext>
            </a:extLst>
          </p:cNvPr>
          <p:cNvSpPr>
            <a:spLocks noGrp="1"/>
          </p:cNvSpPr>
          <p:nvPr>
            <p:ph sz="half" idx="1"/>
          </p:nvPr>
        </p:nvSpPr>
        <p:spPr/>
        <p:txBody>
          <a:bodyPr>
            <a:normAutofit lnSpcReduction="10000"/>
          </a:bodyPr>
          <a:lstStyle/>
          <a:p>
            <a:pPr>
              <a:spcBef>
                <a:spcPct val="50000"/>
              </a:spcBef>
              <a:buFontTx/>
              <a:buChar char="•"/>
            </a:pPr>
            <a:r>
              <a:rPr lang="es-PE" sz="2000" dirty="0">
                <a:latin typeface="Abadi MT Condensed Light" pitchFamily="34" charset="0"/>
                <a:cs typeface="Times New Roman" pitchFamily="18" charset="0"/>
              </a:rPr>
              <a:t>El espíritu de la Ilustración ha propiciado el que la dogmática cristiana entre en un proceso cultural de marginación.</a:t>
            </a:r>
          </a:p>
          <a:p>
            <a:pPr>
              <a:spcBef>
                <a:spcPct val="50000"/>
              </a:spcBef>
              <a:buFontTx/>
              <a:buChar char="•"/>
            </a:pPr>
            <a:r>
              <a:rPr lang="es-PE" sz="2000" dirty="0">
                <a:latin typeface="Abadi MT Condensed Light" pitchFamily="34" charset="0"/>
                <a:cs typeface="Times New Roman" pitchFamily="18" charset="0"/>
              </a:rPr>
              <a:t> La causa: manejo inadecuado de los teólogos</a:t>
            </a:r>
          </a:p>
          <a:p>
            <a:pPr>
              <a:spcBef>
                <a:spcPct val="50000"/>
              </a:spcBef>
              <a:buFontTx/>
              <a:buChar char="•"/>
            </a:pPr>
            <a:r>
              <a:rPr lang="es-PE" sz="2000" dirty="0">
                <a:latin typeface="Abadi MT Condensed Light" pitchFamily="34" charset="0"/>
                <a:cs typeface="Times New Roman" pitchFamily="18" charset="0"/>
              </a:rPr>
              <a:t>En consecuencia, Hegel diagnostica que la sombra del racionalismo deísta es el </a:t>
            </a:r>
            <a:r>
              <a:rPr lang="es-PE" sz="2000" b="1" u="sng" dirty="0">
                <a:latin typeface="Abadi MT Condensed Light" pitchFamily="34" charset="0"/>
                <a:cs typeface="Times New Roman" pitchFamily="18" charset="0"/>
              </a:rPr>
              <a:t>agnosticismo en sus dos facetas:</a:t>
            </a:r>
          </a:p>
          <a:p>
            <a:pPr lvl="1">
              <a:spcBef>
                <a:spcPct val="50000"/>
              </a:spcBef>
              <a:buFontTx/>
              <a:buChar char="•"/>
            </a:pPr>
            <a:r>
              <a:rPr lang="es-PE" sz="2000" i="1" dirty="0">
                <a:latin typeface="Abadi MT Condensed Light" pitchFamily="34" charset="0"/>
                <a:cs typeface="Times New Roman" pitchFamily="18" charset="0"/>
              </a:rPr>
              <a:t> Teológico</a:t>
            </a:r>
            <a:r>
              <a:rPr lang="es-PE" sz="2000" dirty="0">
                <a:latin typeface="Abadi MT Condensed Light" pitchFamily="34" charset="0"/>
                <a:cs typeface="Times New Roman" pitchFamily="18" charset="0"/>
              </a:rPr>
              <a:t>: la razón humana es incapaz de conocer al Dios revelado de la fe. </a:t>
            </a:r>
          </a:p>
          <a:p>
            <a:pPr lvl="1">
              <a:spcBef>
                <a:spcPct val="50000"/>
              </a:spcBef>
              <a:buFontTx/>
              <a:buChar char="•"/>
            </a:pPr>
            <a:r>
              <a:rPr lang="es-PE" sz="2000" i="1" dirty="0">
                <a:latin typeface="Abadi MT Condensed Light" pitchFamily="34" charset="0"/>
                <a:cs typeface="Times New Roman" pitchFamily="18" charset="0"/>
              </a:rPr>
              <a:t> Metafísico</a:t>
            </a:r>
            <a:r>
              <a:rPr lang="es-PE" sz="2000" dirty="0">
                <a:latin typeface="Abadi MT Condensed Light" pitchFamily="34" charset="0"/>
                <a:cs typeface="Times New Roman" pitchFamily="18" charset="0"/>
              </a:rPr>
              <a:t>: sólo podemos tener conocimiento de lo finito</a:t>
            </a:r>
            <a:endParaRPr lang="es-ES" sz="2000" dirty="0"/>
          </a:p>
          <a:p>
            <a:endParaRPr lang="es-PE" dirty="0"/>
          </a:p>
        </p:txBody>
      </p:sp>
      <p:sp>
        <p:nvSpPr>
          <p:cNvPr id="6" name="5 Marcador de pie de página"/>
          <p:cNvSpPr>
            <a:spLocks noGrp="1"/>
          </p:cNvSpPr>
          <p:nvPr>
            <p:ph type="ftr" sz="quarter" idx="11"/>
          </p:nvPr>
        </p:nvSpPr>
        <p:spPr/>
        <p:txBody>
          <a:bodyPr/>
          <a:lstStyle/>
          <a:p>
            <a:r>
              <a:rPr lang="es-ES" dirty="0"/>
              <a:t>Hegel: Lecciones de filosofía de la religión</a:t>
            </a:r>
            <a:endParaRPr lang="fr-FR" dirty="0"/>
          </a:p>
        </p:txBody>
      </p:sp>
      <p:sp>
        <p:nvSpPr>
          <p:cNvPr id="5" name="4 Marcador de número de diapositiva"/>
          <p:cNvSpPr>
            <a:spLocks noGrp="1"/>
          </p:cNvSpPr>
          <p:nvPr>
            <p:ph type="sldNum" sz="quarter" idx="12"/>
          </p:nvPr>
        </p:nvSpPr>
        <p:spPr/>
        <p:txBody>
          <a:bodyPr/>
          <a:lstStyle/>
          <a:p>
            <a:fld id="{B23AE5D6-FE27-4863-8AD8-230AAFA23E61}" type="slidenum">
              <a:rPr lang="fr-FR" smtClean="0"/>
              <a:pPr/>
              <a:t>14</a:t>
            </a:fld>
            <a:endParaRPr lang="fr-FR"/>
          </a:p>
        </p:txBody>
      </p:sp>
      <p:sp>
        <p:nvSpPr>
          <p:cNvPr id="18435" name="Rectangle 3"/>
          <p:cNvSpPr>
            <a:spLocks noGrp="1" noChangeArrowheads="1"/>
          </p:cNvSpPr>
          <p:nvPr>
            <p:ph type="title"/>
          </p:nvPr>
        </p:nvSpPr>
        <p:spPr/>
        <p:txBody>
          <a:bodyPr>
            <a:normAutofit/>
          </a:bodyPr>
          <a:lstStyle/>
          <a:p>
            <a:pPr eaLnBrk="1" hangingPunct="1"/>
            <a:r>
              <a:rPr lang="es-ES_tradnl" sz="3200" b="1" dirty="0">
                <a:solidFill>
                  <a:srgbClr val="FF0000"/>
                </a:solidFill>
                <a:effectLst/>
                <a:latin typeface="Tempus Sans ITC" pitchFamily="82" charset="0"/>
              </a:rPr>
              <a:t>2. Ilustración y dogmática (3/4)</a:t>
            </a:r>
            <a:endParaRPr lang="es-ES" sz="3200" b="1" dirty="0">
              <a:solidFill>
                <a:srgbClr val="FF0000"/>
              </a:solidFill>
              <a:effectLst/>
              <a:latin typeface="Tempus Sans ITC" pitchFamily="82" charset="0"/>
            </a:endParaRPr>
          </a:p>
        </p:txBody>
      </p:sp>
      <p:pic>
        <p:nvPicPr>
          <p:cNvPr id="1026" name="Picture 2" descr="Agnosticismo: ¿Qué es? | Ideologías Existenciales Amino">
            <a:extLst>
              <a:ext uri="{FF2B5EF4-FFF2-40B4-BE49-F238E27FC236}">
                <a16:creationId xmlns:a16="http://schemas.microsoft.com/office/drawing/2014/main" id="{0BA8FA31-831F-BF41-BD3F-460EFDAF40D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86001" y="2184640"/>
            <a:ext cx="3461271" cy="2602661"/>
          </a:xfrm>
          <a:prstGeom prst="rect">
            <a:avLst/>
          </a:prstGeom>
          <a:noFill/>
          <a:ln w="76200">
            <a:solidFill>
              <a:schemeClr val="accent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descr="Pergamino"/>
          <p:cNvSpPr>
            <a:spLocks noChangeArrowheads="1"/>
          </p:cNvSpPr>
          <p:nvPr/>
        </p:nvSpPr>
        <p:spPr bwMode="auto">
          <a:xfrm>
            <a:off x="0" y="0"/>
            <a:ext cx="9144000" cy="6858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tx1"/>
            </a:solidFill>
            <a:miter lim="800000"/>
            <a:headEnd/>
            <a:tailEnd/>
          </a:ln>
        </p:spPr>
        <p:txBody>
          <a:bodyPr wrap="none" anchor="ctr"/>
          <a:lstStyle/>
          <a:p>
            <a:endParaRPr lang="fr-FR"/>
          </a:p>
        </p:txBody>
      </p:sp>
      <p:sp>
        <p:nvSpPr>
          <p:cNvPr id="19459" name="Rectangle 3"/>
          <p:cNvSpPr>
            <a:spLocks noGrp="1" noChangeArrowheads="1"/>
          </p:cNvSpPr>
          <p:nvPr>
            <p:ph type="title"/>
          </p:nvPr>
        </p:nvSpPr>
        <p:spPr/>
        <p:txBody>
          <a:bodyPr>
            <a:normAutofit/>
          </a:bodyPr>
          <a:lstStyle/>
          <a:p>
            <a:pPr eaLnBrk="1" hangingPunct="1"/>
            <a:r>
              <a:rPr lang="es-ES_tradnl" sz="2800" dirty="0">
                <a:solidFill>
                  <a:schemeClr val="tx1"/>
                </a:solidFill>
                <a:latin typeface="Verdana" pitchFamily="34" charset="0"/>
              </a:rPr>
              <a:t>3. Muerte especulativa de Dios (4/4)</a:t>
            </a:r>
            <a:endParaRPr lang="es-ES" sz="2800" dirty="0">
              <a:solidFill>
                <a:schemeClr val="tx1"/>
              </a:solidFill>
              <a:latin typeface="Verdana" pitchFamily="34" charset="0"/>
            </a:endParaRPr>
          </a:p>
        </p:txBody>
      </p:sp>
      <p:sp>
        <p:nvSpPr>
          <p:cNvPr id="3" name="Marcador de contenido 2">
            <a:extLst>
              <a:ext uri="{FF2B5EF4-FFF2-40B4-BE49-F238E27FC236}">
                <a16:creationId xmlns:a16="http://schemas.microsoft.com/office/drawing/2014/main" id="{4828ACA3-1383-194C-94B1-752D798246F4}"/>
              </a:ext>
            </a:extLst>
          </p:cNvPr>
          <p:cNvSpPr>
            <a:spLocks noGrp="1"/>
          </p:cNvSpPr>
          <p:nvPr>
            <p:ph sz="quarter" idx="2"/>
          </p:nvPr>
        </p:nvSpPr>
        <p:spPr>
          <a:xfrm>
            <a:off x="457200" y="1444294"/>
            <a:ext cx="4040188" cy="4727906"/>
          </a:xfrm>
        </p:spPr>
        <p:txBody>
          <a:bodyPr>
            <a:normAutofit fontScale="47500" lnSpcReduction="20000"/>
          </a:bodyPr>
          <a:lstStyle/>
          <a:p>
            <a:pPr algn="just">
              <a:spcBef>
                <a:spcPct val="50000"/>
              </a:spcBef>
              <a:buFontTx/>
              <a:buChar char="•"/>
            </a:pPr>
            <a:r>
              <a:rPr lang="es-PE" sz="3600" dirty="0">
                <a:latin typeface="Abadi MT Condensed Light" pitchFamily="34" charset="0"/>
                <a:cs typeface="Times New Roman" pitchFamily="18" charset="0"/>
              </a:rPr>
              <a:t> Hegel muestra la escisión entre la conciencia profana mundana y la conciencia religiosa piadosa.</a:t>
            </a:r>
          </a:p>
          <a:p>
            <a:pPr algn="just">
              <a:spcBef>
                <a:spcPct val="50000"/>
              </a:spcBef>
              <a:buFontTx/>
              <a:buChar char="•"/>
            </a:pPr>
            <a:r>
              <a:rPr lang="es-PE" sz="3600" dirty="0">
                <a:latin typeface="Abadi MT Condensed Light" pitchFamily="34" charset="0"/>
                <a:cs typeface="Times New Roman" pitchFamily="18" charset="0"/>
              </a:rPr>
              <a:t> El examen de las obras de Kant, Jacobi y Fichte dan como resultado el que no podemos saber nada de Dios en el orden de la razón teórica. Tal cosa supone que en la era post-kantiana asistimos a la “muerte especulativa de Dios”. </a:t>
            </a:r>
          </a:p>
          <a:p>
            <a:pPr algn="just">
              <a:spcBef>
                <a:spcPct val="50000"/>
              </a:spcBef>
              <a:buFontTx/>
              <a:buChar char="•"/>
            </a:pPr>
            <a:r>
              <a:rPr lang="es-PE" sz="3600" dirty="0">
                <a:latin typeface="Abadi MT Condensed Light" pitchFamily="34" charset="0"/>
                <a:cs typeface="Times New Roman" pitchFamily="18" charset="0"/>
              </a:rPr>
              <a:t> Cito a Greisch: </a:t>
            </a:r>
            <a:r>
              <a:rPr lang="es-PE" sz="3600" b="1" dirty="0">
                <a:latin typeface="Abadi MT Condensed Light" pitchFamily="34" charset="0"/>
                <a:cs typeface="Times New Roman" pitchFamily="18" charset="0"/>
              </a:rPr>
              <a:t>“Para Hegel la única verdadera salida para eludir este “Viernes Santo especulativo” consiste en una mejor determinación del concepto de religión y de la relación de Dios con el hombre, lo que exige someter a examen el problema especulativo de la relación de lo finito y de lo infinito. Encontrar la posibilidad de un auténtico saber de Dios, rehabilitar la dignidad teórica de la idea de Dios, tal es la tarea verdadera”.</a:t>
            </a:r>
            <a:r>
              <a:rPr lang="es-ES" sz="3600" b="1" dirty="0">
                <a:latin typeface="Verdana" pitchFamily="34" charset="0"/>
              </a:rPr>
              <a:t> </a:t>
            </a:r>
          </a:p>
          <a:p>
            <a:endParaRPr lang="es-PE" dirty="0"/>
          </a:p>
        </p:txBody>
      </p:sp>
      <p:sp>
        <p:nvSpPr>
          <p:cNvPr id="6" name="5 Marcador de pie de página"/>
          <p:cNvSpPr>
            <a:spLocks noGrp="1"/>
          </p:cNvSpPr>
          <p:nvPr>
            <p:ph type="ftr" sz="quarter" idx="11"/>
          </p:nvPr>
        </p:nvSpPr>
        <p:spPr/>
        <p:txBody>
          <a:bodyPr/>
          <a:lstStyle/>
          <a:p>
            <a:r>
              <a:rPr lang="es-ES" dirty="0"/>
              <a:t>Hegel: Lecciones de filosofía de la religión</a:t>
            </a:r>
            <a:endParaRPr lang="fr-FR" dirty="0"/>
          </a:p>
        </p:txBody>
      </p:sp>
      <p:sp>
        <p:nvSpPr>
          <p:cNvPr id="5" name="4 Marcador de número de diapositiva"/>
          <p:cNvSpPr>
            <a:spLocks noGrp="1"/>
          </p:cNvSpPr>
          <p:nvPr>
            <p:ph type="sldNum" sz="quarter" idx="12"/>
          </p:nvPr>
        </p:nvSpPr>
        <p:spPr/>
        <p:txBody>
          <a:bodyPr/>
          <a:lstStyle/>
          <a:p>
            <a:fld id="{B23AE5D6-FE27-4863-8AD8-230AAFA23E61}" type="slidenum">
              <a:rPr lang="fr-FR" smtClean="0"/>
              <a:pPr/>
              <a:t>15</a:t>
            </a:fld>
            <a:endParaRPr lang="fr-FR"/>
          </a:p>
        </p:txBody>
      </p:sp>
      <p:pic>
        <p:nvPicPr>
          <p:cNvPr id="2050" name="Picture 2" descr="Filosofía de la Religión">
            <a:extLst>
              <a:ext uri="{FF2B5EF4-FFF2-40B4-BE49-F238E27FC236}">
                <a16:creationId xmlns:a16="http://schemas.microsoft.com/office/drawing/2014/main" id="{502F5E5C-5F19-8B4B-9E4E-699F79F502E9}"/>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4949739" y="2326375"/>
            <a:ext cx="3911693" cy="2205250"/>
          </a:xfrm>
          <a:prstGeom prst="rect">
            <a:avLst/>
          </a:prstGeom>
          <a:noFill/>
          <a:ln w="76200">
            <a:solidFill>
              <a:schemeClr val="accent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rfernandez\Desktop\Hegel.jpg"/>
          <p:cNvPicPr>
            <a:picLocks noGrp="1" noChangeAspect="1" noChangeArrowheads="1"/>
          </p:cNvPicPr>
          <p:nvPr>
            <p:ph sz="half" idx="1"/>
          </p:nvPr>
        </p:nvPicPr>
        <p:blipFill>
          <a:blip r:embed="rId2" cstate="print"/>
          <a:stretch>
            <a:fillRect/>
          </a:stretch>
        </p:blipFill>
        <p:spPr bwMode="auto">
          <a:xfrm>
            <a:off x="642911" y="1928802"/>
            <a:ext cx="3648906" cy="3648906"/>
          </a:xfrm>
          <a:prstGeom prst="rect">
            <a:avLst/>
          </a:prstGeom>
          <a:noFill/>
        </p:spPr>
      </p:pic>
      <p:sp>
        <p:nvSpPr>
          <p:cNvPr id="3" name="2 Marcador de contenido"/>
          <p:cNvSpPr>
            <a:spLocks noGrp="1"/>
          </p:cNvSpPr>
          <p:nvPr>
            <p:ph sz="half" idx="2"/>
          </p:nvPr>
        </p:nvSpPr>
        <p:spPr/>
        <p:txBody>
          <a:bodyPr/>
          <a:lstStyle/>
          <a:p>
            <a:r>
              <a:rPr lang="es-ES" dirty="0"/>
              <a:t>1. Religión especulativa</a:t>
            </a:r>
          </a:p>
          <a:p>
            <a:r>
              <a:rPr lang="es-ES" dirty="0"/>
              <a:t>2. La religión en el sistema de Hegel</a:t>
            </a:r>
          </a:p>
          <a:p>
            <a:r>
              <a:rPr lang="es-ES" dirty="0"/>
              <a:t>3. Pruebas de Dios</a:t>
            </a:r>
          </a:p>
          <a:p>
            <a:r>
              <a:rPr lang="es-ES" dirty="0"/>
              <a:t>4. Esquema de Lecciones</a:t>
            </a:r>
          </a:p>
          <a:p>
            <a:endParaRPr lang="es-ES" dirty="0"/>
          </a:p>
        </p:txBody>
      </p:sp>
      <p:sp>
        <p:nvSpPr>
          <p:cNvPr id="4" name="3 Marcador de pie de página"/>
          <p:cNvSpPr>
            <a:spLocks noGrp="1"/>
          </p:cNvSpPr>
          <p:nvPr>
            <p:ph type="ftr" sz="quarter" idx="11"/>
          </p:nvPr>
        </p:nvSpPr>
        <p:spPr>
          <a:xfrm>
            <a:off x="4380072" y="6407944"/>
            <a:ext cx="2928232" cy="365125"/>
          </a:xfrm>
        </p:spPr>
        <p:txBody>
          <a:bodyPr/>
          <a:lstStyle/>
          <a:p>
            <a:r>
              <a:rPr lang="es-ES" dirty="0"/>
              <a:t>Hegel: Lecciones de filosofía de la religión</a:t>
            </a:r>
            <a:endParaRPr lang="fr-FR" dirty="0"/>
          </a:p>
        </p:txBody>
      </p:sp>
      <p:sp>
        <p:nvSpPr>
          <p:cNvPr id="5" name="4 Marcador de número de diapositiva"/>
          <p:cNvSpPr>
            <a:spLocks noGrp="1"/>
          </p:cNvSpPr>
          <p:nvPr>
            <p:ph type="sldNum" sz="quarter" idx="12"/>
          </p:nvPr>
        </p:nvSpPr>
        <p:spPr/>
        <p:txBody>
          <a:bodyPr/>
          <a:lstStyle/>
          <a:p>
            <a:fld id="{B23AE5D6-FE27-4863-8AD8-230AAFA23E61}" type="slidenum">
              <a:rPr lang="fr-FR" smtClean="0"/>
              <a:pPr/>
              <a:t>16</a:t>
            </a:fld>
            <a:endParaRPr lang="fr-FR"/>
          </a:p>
        </p:txBody>
      </p:sp>
      <p:sp>
        <p:nvSpPr>
          <p:cNvPr id="6" name="5 Título"/>
          <p:cNvSpPr>
            <a:spLocks noGrp="1"/>
          </p:cNvSpPr>
          <p:nvPr>
            <p:ph type="title"/>
          </p:nvPr>
        </p:nvSpPr>
        <p:spPr/>
        <p:txBody>
          <a:bodyPr>
            <a:normAutofit fontScale="90000"/>
          </a:bodyPr>
          <a:lstStyle/>
          <a:p>
            <a:r>
              <a:rPr lang="es-ES" dirty="0"/>
              <a:t>III. El concepto de religión y Dios en él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WordArt 2"/>
          <p:cNvSpPr>
            <a:spLocks noChangeArrowheads="1" noChangeShapeType="1" noTextEdit="1"/>
          </p:cNvSpPr>
          <p:nvPr/>
        </p:nvSpPr>
        <p:spPr bwMode="auto">
          <a:xfrm>
            <a:off x="785786" y="1571612"/>
            <a:ext cx="6786610" cy="561988"/>
          </a:xfrm>
          <a:prstGeom prst="rect">
            <a:avLst/>
          </a:prstGeom>
        </p:spPr>
        <p:txBody>
          <a:bodyPr wrap="none" fromWordArt="1">
            <a:prstTxWarp prst="textPlain">
              <a:avLst>
                <a:gd name="adj" fmla="val 50000"/>
              </a:avLst>
            </a:prstTxWarp>
          </a:bodyPr>
          <a:lstStyle/>
          <a:p>
            <a:pPr algn="ctr"/>
            <a:r>
              <a:rPr lang="fr-FR" sz="3600" kern="10" dirty="0">
                <a:ln w="12700">
                  <a:solidFill>
                    <a:srgbClr val="3333CC"/>
                  </a:solidFill>
                  <a:round/>
                  <a:headEnd/>
                  <a:tailEnd/>
                </a:ln>
                <a:latin typeface="Agency FB" pitchFamily="34" charset="0"/>
              </a:rPr>
              <a:t>De </a:t>
            </a:r>
            <a:r>
              <a:rPr lang="fr-FR" sz="3600" kern="10" dirty="0" err="1">
                <a:ln w="12700">
                  <a:solidFill>
                    <a:srgbClr val="3333CC"/>
                  </a:solidFill>
                  <a:round/>
                  <a:headEnd/>
                  <a:tailEnd/>
                </a:ln>
                <a:latin typeface="Agency FB" pitchFamily="34" charset="0"/>
              </a:rPr>
              <a:t>lo</a:t>
            </a:r>
            <a:r>
              <a:rPr lang="fr-FR" sz="3600" kern="10" dirty="0">
                <a:ln w="12700">
                  <a:solidFill>
                    <a:srgbClr val="3333CC"/>
                  </a:solidFill>
                  <a:round/>
                  <a:headEnd/>
                  <a:tailEnd/>
                </a:ln>
                <a:latin typeface="Agency FB" pitchFamily="34" charset="0"/>
              </a:rPr>
              <a:t> </a:t>
            </a:r>
            <a:r>
              <a:rPr lang="fr-FR" sz="3600" kern="10" dirty="0" err="1">
                <a:ln w="12700">
                  <a:solidFill>
                    <a:srgbClr val="3333CC"/>
                  </a:solidFill>
                  <a:round/>
                  <a:headEnd/>
                  <a:tailEnd/>
                </a:ln>
                <a:latin typeface="Agency FB" pitchFamily="34" charset="0"/>
              </a:rPr>
              <a:t>dicho</a:t>
            </a:r>
            <a:r>
              <a:rPr lang="fr-FR" sz="3600" kern="10" dirty="0">
                <a:ln w="12700">
                  <a:solidFill>
                    <a:srgbClr val="3333CC"/>
                  </a:solidFill>
                  <a:round/>
                  <a:headEnd/>
                  <a:tailEnd/>
                </a:ln>
                <a:latin typeface="Agency FB" pitchFamily="34" charset="0"/>
              </a:rPr>
              <a:t> antes se sigue que</a:t>
            </a:r>
          </a:p>
        </p:txBody>
      </p:sp>
      <p:pic>
        <p:nvPicPr>
          <p:cNvPr id="17412" name="Picture 4" descr="hegel">
            <a:hlinkClick r:id="rId2"/>
          </p:cNvPr>
          <p:cNvPicPr>
            <a:picLocks noChangeAspect="1" noChangeArrowheads="1"/>
          </p:cNvPicPr>
          <p:nvPr/>
        </p:nvPicPr>
        <p:blipFill>
          <a:blip r:embed="rId3" cstate="print"/>
          <a:srcRect/>
          <a:stretch>
            <a:fillRect/>
          </a:stretch>
        </p:blipFill>
        <p:spPr bwMode="auto">
          <a:xfrm>
            <a:off x="685800" y="2362200"/>
            <a:ext cx="2243126" cy="3276600"/>
          </a:xfrm>
          <a:prstGeom prst="rect">
            <a:avLst/>
          </a:prstGeom>
          <a:noFill/>
          <a:ln w="9525">
            <a:noFill/>
            <a:miter lim="800000"/>
            <a:headEnd/>
            <a:tailEnd/>
          </a:ln>
        </p:spPr>
      </p:pic>
      <p:sp>
        <p:nvSpPr>
          <p:cNvPr id="6" name="5 Marcador de pie de página"/>
          <p:cNvSpPr>
            <a:spLocks noGrp="1"/>
          </p:cNvSpPr>
          <p:nvPr>
            <p:ph type="ftr" sz="quarter" idx="11"/>
          </p:nvPr>
        </p:nvSpPr>
        <p:spPr>
          <a:xfrm>
            <a:off x="4380072" y="6407944"/>
            <a:ext cx="2784216" cy="365125"/>
          </a:xfrm>
        </p:spPr>
        <p:txBody>
          <a:bodyPr/>
          <a:lstStyle/>
          <a:p>
            <a:r>
              <a:rPr lang="es-ES" dirty="0"/>
              <a:t>Hegel: Lecciones de filosofía de la religión</a:t>
            </a:r>
            <a:endParaRPr lang="fr-FR" dirty="0"/>
          </a:p>
        </p:txBody>
      </p:sp>
      <p:sp>
        <p:nvSpPr>
          <p:cNvPr id="5" name="4 Marcador de número de diapositiva"/>
          <p:cNvSpPr>
            <a:spLocks noGrp="1"/>
          </p:cNvSpPr>
          <p:nvPr>
            <p:ph type="sldNum" sz="quarter" idx="12"/>
          </p:nvPr>
        </p:nvSpPr>
        <p:spPr/>
        <p:txBody>
          <a:bodyPr/>
          <a:lstStyle/>
          <a:p>
            <a:fld id="{B23AE5D6-FE27-4863-8AD8-230AAFA23E61}" type="slidenum">
              <a:rPr lang="fr-FR" smtClean="0"/>
              <a:pPr/>
              <a:t>17</a:t>
            </a:fld>
            <a:endParaRPr lang="fr-FR"/>
          </a:p>
        </p:txBody>
      </p:sp>
      <p:sp>
        <p:nvSpPr>
          <p:cNvPr id="7" name="6 Llamada ovalada"/>
          <p:cNvSpPr/>
          <p:nvPr/>
        </p:nvSpPr>
        <p:spPr>
          <a:xfrm>
            <a:off x="3071802" y="2214554"/>
            <a:ext cx="5500726" cy="2286016"/>
          </a:xfrm>
          <a:prstGeom prst="wedgeEllipseCallout">
            <a:avLst>
              <a:gd name="adj1" fmla="val -65010"/>
              <a:gd name="adj2" fmla="val 501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_tradnl" b="1" dirty="0">
                <a:solidFill>
                  <a:schemeClr val="tx1"/>
                </a:solidFill>
              </a:rPr>
              <a:t>El concepto de religión –que supone la relación de Dios y del hombre- debe desplazarse al ámbito especulativo</a:t>
            </a:r>
            <a:endParaRPr lang="es-ES" b="1" dirty="0">
              <a:solidFill>
                <a:schemeClr val="tx1"/>
              </a:solidFill>
            </a:endParaRPr>
          </a:p>
        </p:txBody>
      </p:sp>
      <p:sp>
        <p:nvSpPr>
          <p:cNvPr id="8" name="7 CuadroTexto"/>
          <p:cNvSpPr txBox="1"/>
          <p:nvPr/>
        </p:nvSpPr>
        <p:spPr>
          <a:xfrm>
            <a:off x="714348" y="714356"/>
            <a:ext cx="7215238" cy="523220"/>
          </a:xfrm>
          <a:prstGeom prst="rect">
            <a:avLst/>
          </a:prstGeom>
          <a:noFill/>
        </p:spPr>
        <p:txBody>
          <a:bodyPr wrap="square" rtlCol="0">
            <a:spAutoFit/>
          </a:bodyPr>
          <a:lstStyle/>
          <a:p>
            <a:r>
              <a:rPr lang="es-ES" sz="2800" dirty="0"/>
              <a:t>1. Religión especulativa (2/5)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blinds(horizontal)">
                                      <p:cBhvr>
                                        <p:cTn id="7" dur="500"/>
                                        <p:tgtEl>
                                          <p:spTgt spid="1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descr="Pergamino"/>
          <p:cNvSpPr>
            <a:spLocks noChangeArrowheads="1"/>
          </p:cNvSpPr>
          <p:nvPr/>
        </p:nvSpPr>
        <p:spPr bwMode="auto">
          <a:xfrm>
            <a:off x="0" y="0"/>
            <a:ext cx="9144000" cy="6858000"/>
          </a:xfrm>
          <a:prstGeom prst="rect">
            <a:avLst/>
          </a:prstGeom>
          <a:noFill/>
          <a:ln w="9525">
            <a:solidFill>
              <a:schemeClr val="tx1"/>
            </a:solidFill>
            <a:miter lim="800000"/>
            <a:headEnd/>
            <a:tailEnd/>
          </a:ln>
        </p:spPr>
        <p:txBody>
          <a:bodyPr wrap="none" anchor="ctr"/>
          <a:lstStyle/>
          <a:p>
            <a:endParaRPr lang="fr-FR"/>
          </a:p>
        </p:txBody>
      </p:sp>
      <p:sp>
        <p:nvSpPr>
          <p:cNvPr id="8" name="7 Marcador de pie de página"/>
          <p:cNvSpPr>
            <a:spLocks noGrp="1"/>
          </p:cNvSpPr>
          <p:nvPr>
            <p:ph type="ftr" sz="quarter" idx="11"/>
          </p:nvPr>
        </p:nvSpPr>
        <p:spPr>
          <a:xfrm>
            <a:off x="4380072" y="6407944"/>
            <a:ext cx="2784216" cy="365125"/>
          </a:xfrm>
        </p:spPr>
        <p:txBody>
          <a:bodyPr/>
          <a:lstStyle/>
          <a:p>
            <a:r>
              <a:rPr lang="es-ES" dirty="0"/>
              <a:t>Hegel: Lecciones de filosofía de la religión</a:t>
            </a:r>
            <a:endParaRPr lang="fr-FR" dirty="0"/>
          </a:p>
        </p:txBody>
      </p:sp>
      <p:sp>
        <p:nvSpPr>
          <p:cNvPr id="7" name="6 Marcador de número de diapositiva"/>
          <p:cNvSpPr>
            <a:spLocks noGrp="1"/>
          </p:cNvSpPr>
          <p:nvPr>
            <p:ph type="sldNum" sz="quarter" idx="12"/>
          </p:nvPr>
        </p:nvSpPr>
        <p:spPr/>
        <p:txBody>
          <a:bodyPr/>
          <a:lstStyle/>
          <a:p>
            <a:fld id="{B23AE5D6-FE27-4863-8AD8-230AAFA23E61}" type="slidenum">
              <a:rPr lang="fr-FR" smtClean="0"/>
              <a:pPr/>
              <a:t>18</a:t>
            </a:fld>
            <a:endParaRPr lang="fr-FR"/>
          </a:p>
        </p:txBody>
      </p:sp>
      <p:sp>
        <p:nvSpPr>
          <p:cNvPr id="21507" name="Rectangle 3"/>
          <p:cNvSpPr>
            <a:spLocks noGrp="1" noChangeArrowheads="1"/>
          </p:cNvSpPr>
          <p:nvPr>
            <p:ph type="title" idx="4294967295"/>
          </p:nvPr>
        </p:nvSpPr>
        <p:spPr>
          <a:xfrm>
            <a:off x="2915816" y="857232"/>
            <a:ext cx="5385222" cy="1143000"/>
          </a:xfrm>
        </p:spPr>
        <p:txBody>
          <a:bodyPr>
            <a:normAutofit fontScale="90000"/>
          </a:bodyPr>
          <a:lstStyle/>
          <a:p>
            <a:pPr eaLnBrk="1" hangingPunct="1"/>
            <a:r>
              <a:rPr lang="es-ES_tradnl" b="1" dirty="0">
                <a:effectLst/>
                <a:latin typeface="Tempus Sans ITC" pitchFamily="82" charset="0"/>
              </a:rPr>
              <a:t>2. Lugar de la religión en el sistema (3/5)</a:t>
            </a:r>
            <a:endParaRPr lang="es-ES" b="1" dirty="0">
              <a:effectLst/>
              <a:latin typeface="Tempus Sans ITC" pitchFamily="82" charset="0"/>
            </a:endParaRPr>
          </a:p>
        </p:txBody>
      </p:sp>
      <p:sp>
        <p:nvSpPr>
          <p:cNvPr id="21508" name="Text Box 4"/>
          <p:cNvSpPr txBox="1">
            <a:spLocks noChangeArrowheads="1"/>
          </p:cNvSpPr>
          <p:nvPr/>
        </p:nvSpPr>
        <p:spPr bwMode="auto">
          <a:xfrm>
            <a:off x="3200400" y="2667000"/>
            <a:ext cx="5257800" cy="1569660"/>
          </a:xfrm>
          <a:prstGeom prst="rect">
            <a:avLst/>
          </a:prstGeom>
          <a:noFill/>
          <a:ln w="9525">
            <a:noFill/>
            <a:miter lim="800000"/>
            <a:headEnd/>
            <a:tailEnd/>
          </a:ln>
        </p:spPr>
        <p:txBody>
          <a:bodyPr>
            <a:spAutoFit/>
          </a:bodyPr>
          <a:lstStyle/>
          <a:p>
            <a:pPr>
              <a:spcBef>
                <a:spcPct val="50000"/>
              </a:spcBef>
            </a:pPr>
            <a:r>
              <a:rPr lang="es-ES_tradnl" sz="2400" b="1" dirty="0">
                <a:solidFill>
                  <a:srgbClr val="0000FF"/>
                </a:solidFill>
              </a:rPr>
              <a:t>Si Hegel rechaza la definición de religión de </a:t>
            </a:r>
            <a:r>
              <a:rPr lang="es-ES_tradnl" sz="2400" b="1" dirty="0" err="1">
                <a:solidFill>
                  <a:srgbClr val="0000FF"/>
                </a:solidFill>
              </a:rPr>
              <a:t>Schleiermacher</a:t>
            </a:r>
            <a:r>
              <a:rPr lang="es-ES_tradnl" sz="2400" b="1" dirty="0">
                <a:solidFill>
                  <a:srgbClr val="0000FF"/>
                </a:solidFill>
              </a:rPr>
              <a:t> es sobre todo por el lugar que Hegel da a la religión en su sistema</a:t>
            </a:r>
            <a:endParaRPr lang="es-ES" sz="2400" b="1" dirty="0">
              <a:solidFill>
                <a:srgbClr val="0000FF"/>
              </a:solidFill>
            </a:endParaRPr>
          </a:p>
        </p:txBody>
      </p:sp>
      <p:sp>
        <p:nvSpPr>
          <p:cNvPr id="12293" name="AutoShape 5"/>
          <p:cNvSpPr>
            <a:spLocks noChangeArrowheads="1"/>
          </p:cNvSpPr>
          <p:nvPr/>
        </p:nvSpPr>
        <p:spPr bwMode="auto">
          <a:xfrm>
            <a:off x="762000" y="2819400"/>
            <a:ext cx="1828800" cy="1143000"/>
          </a:xfrm>
          <a:prstGeom prst="rightArrow">
            <a:avLst>
              <a:gd name="adj1" fmla="val 50000"/>
              <a:gd name="adj2" fmla="val 40000"/>
            </a:avLst>
          </a:prstGeom>
          <a:gradFill rotWithShape="0">
            <a:gsLst>
              <a:gs pos="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pPr>
              <a:defRPr/>
            </a:pPr>
            <a:endParaRPr lang="es-ES"/>
          </a:p>
        </p:txBody>
      </p:sp>
      <p:sp>
        <p:nvSpPr>
          <p:cNvPr id="21510" name="Text Box 6"/>
          <p:cNvSpPr txBox="1">
            <a:spLocks noChangeArrowheads="1"/>
          </p:cNvSpPr>
          <p:nvPr/>
        </p:nvSpPr>
        <p:spPr bwMode="auto">
          <a:xfrm>
            <a:off x="914400" y="4500570"/>
            <a:ext cx="7391400" cy="1569660"/>
          </a:xfrm>
          <a:prstGeom prst="rect">
            <a:avLst/>
          </a:prstGeom>
          <a:noFill/>
          <a:ln w="9525">
            <a:noFill/>
            <a:miter lim="800000"/>
            <a:headEnd/>
            <a:tailEnd/>
          </a:ln>
        </p:spPr>
        <p:txBody>
          <a:bodyPr wrap="square">
            <a:spAutoFit/>
          </a:bodyPr>
          <a:lstStyle/>
          <a:p>
            <a:pPr algn="ctr">
              <a:spcBef>
                <a:spcPct val="50000"/>
              </a:spcBef>
            </a:pPr>
            <a:r>
              <a:rPr lang="es-ES" sz="2400" dirty="0">
                <a:cs typeface="Times New Roman" pitchFamily="18" charset="0"/>
              </a:rPr>
              <a:t>Cita de</a:t>
            </a:r>
            <a:r>
              <a:rPr lang="es-ES_tradnl" sz="2400" dirty="0">
                <a:cs typeface="Times New Roman" pitchFamily="18" charset="0"/>
              </a:rPr>
              <a:t> las </a:t>
            </a:r>
            <a:r>
              <a:rPr lang="es-ES_tradnl" sz="2400" i="1" dirty="0">
                <a:cs typeface="Times New Roman" pitchFamily="18" charset="0"/>
              </a:rPr>
              <a:t>Lecciones</a:t>
            </a:r>
            <a:r>
              <a:rPr lang="es-ES" sz="2400" dirty="0">
                <a:cs typeface="Times New Roman" pitchFamily="18" charset="0"/>
              </a:rPr>
              <a:t>: “la ciencia de la religión es una de las ciencias de la filosofía, y es la última: ella presupone en esta medida las otras disciplinas filosóficas” (</a:t>
            </a:r>
            <a:r>
              <a:rPr lang="es-ES" sz="2400" dirty="0" err="1">
                <a:cs typeface="Times New Roman" pitchFamily="18" charset="0"/>
              </a:rPr>
              <a:t>Fil.</a:t>
            </a:r>
            <a:r>
              <a:rPr lang="es-ES" sz="2400" dirty="0">
                <a:cs typeface="Times New Roman" pitchFamily="18" charset="0"/>
              </a:rPr>
              <a:t> </a:t>
            </a:r>
            <a:r>
              <a:rPr lang="es-ES" sz="2400" dirty="0" err="1">
                <a:cs typeface="Times New Roman" pitchFamily="18" charset="0"/>
              </a:rPr>
              <a:t>Rel</a:t>
            </a:r>
            <a:r>
              <a:rPr lang="es-ES" sz="2400" dirty="0">
                <a:cs typeface="Times New Roman" pitchFamily="18" charset="0"/>
              </a:rPr>
              <a:t>. I, 265:249).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143372" y="2143116"/>
            <a:ext cx="4543428" cy="3864175"/>
          </a:xfrm>
        </p:spPr>
        <p:txBody>
          <a:bodyPr>
            <a:normAutofit fontScale="92500" lnSpcReduction="10000"/>
          </a:bodyPr>
          <a:lstStyle/>
          <a:p>
            <a:pPr marL="109728" indent="0">
              <a:buNone/>
            </a:pPr>
            <a:r>
              <a:rPr lang="es-ES" b="1" dirty="0"/>
              <a:t>“Dios es espíritu para el espíritu solamente, para el puro espíritu solo, es decir </a:t>
            </a:r>
            <a:r>
              <a:rPr lang="es-ES" b="1" dirty="0">
                <a:highlight>
                  <a:srgbClr val="FFFF00"/>
                </a:highlight>
              </a:rPr>
              <a:t>para el pensamiento </a:t>
            </a:r>
            <a:r>
              <a:rPr lang="es-ES" b="1" dirty="0"/>
              <a:t>que es la raíz de este contenido, incluso si se asocia a él la imaginación y la intuición y si este contenido penetra en el sentimiento”</a:t>
            </a:r>
            <a:r>
              <a:rPr lang="es-ES" dirty="0"/>
              <a:t>. </a:t>
            </a:r>
          </a:p>
        </p:txBody>
      </p:sp>
      <p:sp>
        <p:nvSpPr>
          <p:cNvPr id="2" name="1 Marcador de pie de página"/>
          <p:cNvSpPr>
            <a:spLocks noGrp="1"/>
          </p:cNvSpPr>
          <p:nvPr>
            <p:ph type="ftr" sz="quarter" idx="11"/>
          </p:nvPr>
        </p:nvSpPr>
        <p:spPr>
          <a:xfrm>
            <a:off x="4380072" y="6407944"/>
            <a:ext cx="2928232" cy="365125"/>
          </a:xfrm>
        </p:spPr>
        <p:txBody>
          <a:bodyPr/>
          <a:lstStyle/>
          <a:p>
            <a:r>
              <a:rPr lang="es-ES" dirty="0"/>
              <a:t>Hegel: Lecciones de filosofía de la religión</a:t>
            </a:r>
            <a:endParaRPr lang="fr-FR" dirty="0"/>
          </a:p>
        </p:txBody>
      </p:sp>
      <p:sp>
        <p:nvSpPr>
          <p:cNvPr id="3" name="2 Marcador de número de diapositiva"/>
          <p:cNvSpPr>
            <a:spLocks noGrp="1"/>
          </p:cNvSpPr>
          <p:nvPr>
            <p:ph type="sldNum" sz="quarter" idx="12"/>
          </p:nvPr>
        </p:nvSpPr>
        <p:spPr/>
        <p:txBody>
          <a:bodyPr/>
          <a:lstStyle/>
          <a:p>
            <a:fld id="{B23AE5D6-FE27-4863-8AD8-230AAFA23E61}" type="slidenum">
              <a:rPr lang="fr-FR" smtClean="0"/>
              <a:pPr/>
              <a:t>19</a:t>
            </a:fld>
            <a:endParaRPr lang="fr-FR"/>
          </a:p>
        </p:txBody>
      </p:sp>
      <p:sp>
        <p:nvSpPr>
          <p:cNvPr id="4" name="3 Título"/>
          <p:cNvSpPr>
            <a:spLocks noGrp="1"/>
          </p:cNvSpPr>
          <p:nvPr>
            <p:ph type="title"/>
          </p:nvPr>
        </p:nvSpPr>
        <p:spPr>
          <a:xfrm>
            <a:off x="457200" y="274638"/>
            <a:ext cx="6203032" cy="1939916"/>
          </a:xfrm>
        </p:spPr>
        <p:txBody>
          <a:bodyPr>
            <a:normAutofit/>
          </a:bodyPr>
          <a:lstStyle/>
          <a:p>
            <a:r>
              <a:rPr lang="es-ES" sz="3200" i="1" dirty="0">
                <a:effectLst/>
              </a:rPr>
              <a:t>3. Lecciones sobre las pruebas de la existencia de Dios </a:t>
            </a:r>
            <a:r>
              <a:rPr lang="es-ES" sz="3200" dirty="0">
                <a:effectLst/>
              </a:rPr>
              <a:t>(1829): (4/5)</a:t>
            </a:r>
          </a:p>
        </p:txBody>
      </p:sp>
      <p:pic>
        <p:nvPicPr>
          <p:cNvPr id="5122" name="Picture 2" descr="C:\Users\rfernandez\Desktop\espirtu absoluo.jpg"/>
          <p:cNvPicPr>
            <a:picLocks noChangeAspect="1" noChangeArrowheads="1"/>
          </p:cNvPicPr>
          <p:nvPr/>
        </p:nvPicPr>
        <p:blipFill>
          <a:blip r:embed="rId2" cstate="print"/>
          <a:srcRect/>
          <a:stretch>
            <a:fillRect/>
          </a:stretch>
        </p:blipFill>
        <p:spPr bwMode="auto">
          <a:xfrm>
            <a:off x="928662" y="2428868"/>
            <a:ext cx="2833702" cy="3559838"/>
          </a:xfrm>
          <a:prstGeom prst="rect">
            <a:avLst/>
          </a:prstGeom>
          <a:noFill/>
          <a:scene3d>
            <a:camera prst="perspectiveHeroicExtremeLeftFacing"/>
            <a:lightRig rig="threePt" dir="t"/>
          </a:scene3d>
        </p:spPr>
      </p:pic>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half" idx="1"/>
          </p:nvPr>
        </p:nvSpPr>
        <p:spPr/>
        <p:txBody>
          <a:bodyPr>
            <a:normAutofit/>
          </a:bodyPr>
          <a:lstStyle/>
          <a:p>
            <a:r>
              <a:rPr lang="es-ES" dirty="0"/>
              <a:t>“El objeto de estas lecciones es la Filosofía de la Religión y el objeto de la religión misma es el más elevado, el absoluto” (CR, 57)</a:t>
            </a:r>
          </a:p>
        </p:txBody>
      </p:sp>
      <p:pic>
        <p:nvPicPr>
          <p:cNvPr id="5" name="4 Marcador de contenido" descr="g-w-f-hegel.jpeg"/>
          <p:cNvPicPr>
            <a:picLocks noGrp="1" noChangeAspect="1"/>
          </p:cNvPicPr>
          <p:nvPr>
            <p:ph sz="half" idx="2"/>
          </p:nvPr>
        </p:nvPicPr>
        <p:blipFill>
          <a:blip r:embed="rId2" cstate="print"/>
          <a:stretch>
            <a:fillRect/>
          </a:stretch>
        </p:blipFill>
        <p:spPr>
          <a:xfrm>
            <a:off x="4857751" y="1522990"/>
            <a:ext cx="3518061" cy="4549216"/>
          </a:xfrm>
        </p:spPr>
      </p:pic>
      <p:sp>
        <p:nvSpPr>
          <p:cNvPr id="7" name="6 Marcador de pie de página"/>
          <p:cNvSpPr>
            <a:spLocks noGrp="1"/>
          </p:cNvSpPr>
          <p:nvPr>
            <p:ph type="ftr" sz="quarter" idx="11"/>
          </p:nvPr>
        </p:nvSpPr>
        <p:spPr>
          <a:xfrm>
            <a:off x="4380072" y="6407944"/>
            <a:ext cx="3288272" cy="365125"/>
          </a:xfrm>
        </p:spPr>
        <p:txBody>
          <a:bodyPr/>
          <a:lstStyle/>
          <a:p>
            <a:r>
              <a:rPr lang="es-ES" dirty="0"/>
              <a:t>Hegel: Lecciones de filosofía de la religión</a:t>
            </a:r>
            <a:endParaRPr lang="fr-FR" dirty="0"/>
          </a:p>
        </p:txBody>
      </p:sp>
      <p:sp>
        <p:nvSpPr>
          <p:cNvPr id="6" name="5 Marcador de número de diapositiva"/>
          <p:cNvSpPr>
            <a:spLocks noGrp="1"/>
          </p:cNvSpPr>
          <p:nvPr>
            <p:ph type="sldNum" sz="quarter" idx="12"/>
          </p:nvPr>
        </p:nvSpPr>
        <p:spPr/>
        <p:txBody>
          <a:bodyPr/>
          <a:lstStyle/>
          <a:p>
            <a:fld id="{B23AE5D6-FE27-4863-8AD8-230AAFA23E61}" type="slidenum">
              <a:rPr lang="fr-FR" smtClean="0"/>
              <a:pPr/>
              <a:t>2</a:t>
            </a:fld>
            <a:endParaRPr lang="fr-FR"/>
          </a:p>
        </p:txBody>
      </p:sp>
      <p:sp>
        <p:nvSpPr>
          <p:cNvPr id="2" name="1 Título"/>
          <p:cNvSpPr>
            <a:spLocks noGrp="1"/>
          </p:cNvSpPr>
          <p:nvPr>
            <p:ph type="title"/>
          </p:nvPr>
        </p:nvSpPr>
        <p:spPr/>
        <p:txBody>
          <a:bodyPr>
            <a:normAutofit/>
          </a:bodyPr>
          <a:lstStyle/>
          <a:p>
            <a:r>
              <a:rPr lang="es-ES" sz="3200" dirty="0"/>
              <a:t>HEGEL (1770-1831): citas relevantes</a:t>
            </a:r>
          </a:p>
        </p:txBody>
      </p:sp>
      <p:sp>
        <p:nvSpPr>
          <p:cNvPr id="8" name="7 Llamada ovalada"/>
          <p:cNvSpPr/>
          <p:nvPr/>
        </p:nvSpPr>
        <p:spPr>
          <a:xfrm>
            <a:off x="7236296" y="3717032"/>
            <a:ext cx="1907704" cy="864096"/>
          </a:xfrm>
          <a:prstGeom prst="wedgeEllipseCallout">
            <a:avLst>
              <a:gd name="adj1" fmla="val -54017"/>
              <a:gd name="adj2" fmla="val 310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Qué me mira cadete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marL="514350" indent="-514350">
              <a:buNone/>
            </a:pPr>
            <a:r>
              <a:rPr lang="es-ES" dirty="0"/>
              <a:t>Hegel trata la religión según este esquema:</a:t>
            </a:r>
          </a:p>
          <a:p>
            <a:pPr marL="514350" indent="-514350">
              <a:buAutoNum type="arabicPeriod"/>
            </a:pPr>
            <a:r>
              <a:rPr lang="es-ES" dirty="0"/>
              <a:t>El concepto general de religión</a:t>
            </a:r>
          </a:p>
          <a:p>
            <a:pPr marL="514350" indent="-514350">
              <a:buAutoNum type="arabicPeriod"/>
            </a:pPr>
            <a:r>
              <a:rPr lang="es-ES" dirty="0"/>
              <a:t>La religión determinada</a:t>
            </a:r>
          </a:p>
          <a:p>
            <a:pPr marL="514350" indent="-514350">
              <a:buAutoNum type="arabicPeriod"/>
            </a:pPr>
            <a:r>
              <a:rPr lang="es-ES" dirty="0"/>
              <a:t>La religión revelada</a:t>
            </a:r>
          </a:p>
          <a:p>
            <a:pPr marL="514350" indent="-514350">
              <a:buNone/>
            </a:pPr>
            <a:r>
              <a:rPr lang="es-ES" dirty="0"/>
              <a:t>Y según tres momentos conceptuales:</a:t>
            </a:r>
          </a:p>
          <a:p>
            <a:pPr marL="514350" indent="-514350">
              <a:buAutoNum type="arabicPeriod"/>
            </a:pPr>
            <a:r>
              <a:rPr lang="es-ES" dirty="0"/>
              <a:t>Momento de universalidad</a:t>
            </a:r>
          </a:p>
          <a:p>
            <a:pPr marL="514350" indent="-514350">
              <a:buAutoNum type="arabicPeriod"/>
            </a:pPr>
            <a:r>
              <a:rPr lang="es-ES" dirty="0"/>
              <a:t>Momento de la particularidad</a:t>
            </a:r>
          </a:p>
          <a:p>
            <a:pPr marL="514350" indent="-514350">
              <a:buAutoNum type="arabicPeriod"/>
            </a:pPr>
            <a:r>
              <a:rPr lang="es-ES" dirty="0"/>
              <a:t>Momento de la singularidad</a:t>
            </a:r>
          </a:p>
          <a:p>
            <a:endParaRPr lang="es-ES" dirty="0"/>
          </a:p>
        </p:txBody>
      </p:sp>
      <p:sp>
        <p:nvSpPr>
          <p:cNvPr id="4" name="3 Marcador de pie de página"/>
          <p:cNvSpPr>
            <a:spLocks noGrp="1"/>
          </p:cNvSpPr>
          <p:nvPr>
            <p:ph type="ftr" sz="quarter" idx="11"/>
          </p:nvPr>
        </p:nvSpPr>
        <p:spPr>
          <a:xfrm>
            <a:off x="4380072" y="6407944"/>
            <a:ext cx="2784216" cy="365125"/>
          </a:xfrm>
        </p:spPr>
        <p:txBody>
          <a:bodyPr/>
          <a:lstStyle/>
          <a:p>
            <a:r>
              <a:rPr lang="es-ES" dirty="0"/>
              <a:t>Hegel: Lecciones de filosofía de la religión</a:t>
            </a:r>
            <a:endParaRPr lang="fr-FR" dirty="0"/>
          </a:p>
        </p:txBody>
      </p:sp>
      <p:sp>
        <p:nvSpPr>
          <p:cNvPr id="5" name="4 Marcador de número de diapositiva"/>
          <p:cNvSpPr>
            <a:spLocks noGrp="1"/>
          </p:cNvSpPr>
          <p:nvPr>
            <p:ph type="sldNum" sz="quarter" idx="12"/>
          </p:nvPr>
        </p:nvSpPr>
        <p:spPr/>
        <p:txBody>
          <a:bodyPr/>
          <a:lstStyle/>
          <a:p>
            <a:fld id="{B23AE5D6-FE27-4863-8AD8-230AAFA23E61}" type="slidenum">
              <a:rPr lang="fr-FR" smtClean="0"/>
              <a:pPr/>
              <a:t>20</a:t>
            </a:fld>
            <a:endParaRPr lang="fr-FR"/>
          </a:p>
        </p:txBody>
      </p:sp>
      <p:sp>
        <p:nvSpPr>
          <p:cNvPr id="2" name="1 Título"/>
          <p:cNvSpPr>
            <a:spLocks noGrp="1"/>
          </p:cNvSpPr>
          <p:nvPr>
            <p:ph type="title"/>
          </p:nvPr>
        </p:nvSpPr>
        <p:spPr/>
        <p:txBody>
          <a:bodyPr>
            <a:normAutofit fontScale="90000"/>
          </a:bodyPr>
          <a:lstStyle/>
          <a:p>
            <a:r>
              <a:rPr lang="es-ES" dirty="0"/>
              <a:t>4. Esquema de las </a:t>
            </a:r>
            <a:r>
              <a:rPr lang="es-ES" i="1" dirty="0"/>
              <a:t>Lecciones (5/5)</a:t>
            </a:r>
            <a:endParaRPr lang="es-E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rfernandez\Desktop\Hegel.jpg"/>
          <p:cNvPicPr>
            <a:picLocks noGrp="1" noChangeAspect="1" noChangeArrowheads="1"/>
          </p:cNvPicPr>
          <p:nvPr>
            <p:ph sz="half" idx="1"/>
          </p:nvPr>
        </p:nvPicPr>
        <p:blipFill>
          <a:blip r:embed="rId2" cstate="print"/>
          <a:stretch>
            <a:fillRect/>
          </a:stretch>
        </p:blipFill>
        <p:spPr bwMode="auto">
          <a:xfrm>
            <a:off x="571473" y="1934370"/>
            <a:ext cx="3714776" cy="3714776"/>
          </a:xfrm>
          <a:prstGeom prst="rect">
            <a:avLst/>
          </a:prstGeom>
          <a:noFill/>
        </p:spPr>
      </p:pic>
      <p:sp>
        <p:nvSpPr>
          <p:cNvPr id="3" name="2 Marcador de contenido"/>
          <p:cNvSpPr>
            <a:spLocks noGrp="1"/>
          </p:cNvSpPr>
          <p:nvPr>
            <p:ph sz="half" idx="2"/>
          </p:nvPr>
        </p:nvSpPr>
        <p:spPr/>
        <p:txBody>
          <a:bodyPr/>
          <a:lstStyle/>
          <a:p>
            <a:r>
              <a:rPr lang="es-ES" dirty="0"/>
              <a:t>1. Tareas</a:t>
            </a:r>
          </a:p>
          <a:p>
            <a:r>
              <a:rPr lang="es-ES" dirty="0"/>
              <a:t>2. Relación filosofía y religión</a:t>
            </a:r>
          </a:p>
          <a:p>
            <a:endParaRPr lang="es-ES" dirty="0"/>
          </a:p>
        </p:txBody>
      </p:sp>
      <p:sp>
        <p:nvSpPr>
          <p:cNvPr id="4" name="3 Marcador de pie de página"/>
          <p:cNvSpPr>
            <a:spLocks noGrp="1"/>
          </p:cNvSpPr>
          <p:nvPr>
            <p:ph type="ftr" sz="quarter" idx="11"/>
          </p:nvPr>
        </p:nvSpPr>
        <p:spPr>
          <a:xfrm>
            <a:off x="4380072" y="6407944"/>
            <a:ext cx="2928232" cy="365125"/>
          </a:xfrm>
        </p:spPr>
        <p:txBody>
          <a:bodyPr/>
          <a:lstStyle/>
          <a:p>
            <a:r>
              <a:rPr lang="es-ES" dirty="0"/>
              <a:t>Hegel: Lecciones de filosofía de la religión</a:t>
            </a:r>
            <a:endParaRPr lang="fr-FR" dirty="0"/>
          </a:p>
        </p:txBody>
      </p:sp>
      <p:sp>
        <p:nvSpPr>
          <p:cNvPr id="5" name="4 Marcador de número de diapositiva"/>
          <p:cNvSpPr>
            <a:spLocks noGrp="1"/>
          </p:cNvSpPr>
          <p:nvPr>
            <p:ph type="sldNum" sz="quarter" idx="12"/>
          </p:nvPr>
        </p:nvSpPr>
        <p:spPr/>
        <p:txBody>
          <a:bodyPr/>
          <a:lstStyle/>
          <a:p>
            <a:fld id="{B23AE5D6-FE27-4863-8AD8-230AAFA23E61}" type="slidenum">
              <a:rPr lang="fr-FR" smtClean="0"/>
              <a:pPr/>
              <a:t>21</a:t>
            </a:fld>
            <a:endParaRPr lang="fr-FR"/>
          </a:p>
        </p:txBody>
      </p:sp>
      <p:sp>
        <p:nvSpPr>
          <p:cNvPr id="6" name="5 Título"/>
          <p:cNvSpPr>
            <a:spLocks noGrp="1"/>
          </p:cNvSpPr>
          <p:nvPr>
            <p:ph type="title"/>
          </p:nvPr>
        </p:nvSpPr>
        <p:spPr/>
        <p:txBody>
          <a:bodyPr>
            <a:normAutofit fontScale="90000"/>
          </a:bodyPr>
          <a:lstStyle/>
          <a:p>
            <a:r>
              <a:rPr lang="es-ES" dirty="0"/>
              <a:t>IV. El cometido de la filosofía de la Religión (1/3)</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descr="Pergamino"/>
          <p:cNvSpPr>
            <a:spLocks noChangeArrowheads="1"/>
          </p:cNvSpPr>
          <p:nvPr/>
        </p:nvSpPr>
        <p:spPr bwMode="auto">
          <a:xfrm>
            <a:off x="0" y="0"/>
            <a:ext cx="9144000" cy="6858000"/>
          </a:xfrm>
          <a:prstGeom prst="rect">
            <a:avLst/>
          </a:prstGeom>
          <a:noFill/>
          <a:ln w="9525">
            <a:solidFill>
              <a:schemeClr val="tx1"/>
            </a:solidFill>
            <a:miter lim="800000"/>
            <a:headEnd/>
            <a:tailEnd/>
          </a:ln>
        </p:spPr>
        <p:txBody>
          <a:bodyPr wrap="none" anchor="ctr"/>
          <a:lstStyle/>
          <a:p>
            <a:endParaRPr lang="fr-FR"/>
          </a:p>
        </p:txBody>
      </p:sp>
      <p:sp>
        <p:nvSpPr>
          <p:cNvPr id="6" name="5 Marcador de pie de página"/>
          <p:cNvSpPr>
            <a:spLocks noGrp="1"/>
          </p:cNvSpPr>
          <p:nvPr>
            <p:ph type="ftr" sz="quarter" idx="11"/>
          </p:nvPr>
        </p:nvSpPr>
        <p:spPr>
          <a:xfrm>
            <a:off x="4380072" y="6407944"/>
            <a:ext cx="2856224" cy="365125"/>
          </a:xfrm>
        </p:spPr>
        <p:txBody>
          <a:bodyPr/>
          <a:lstStyle/>
          <a:p>
            <a:r>
              <a:rPr lang="es-ES" dirty="0"/>
              <a:t>Hegel: Lecciones de filosofía de la religión</a:t>
            </a:r>
            <a:endParaRPr lang="fr-FR" dirty="0"/>
          </a:p>
        </p:txBody>
      </p:sp>
      <p:sp>
        <p:nvSpPr>
          <p:cNvPr id="5" name="4 Marcador de número de diapositiva"/>
          <p:cNvSpPr>
            <a:spLocks noGrp="1"/>
          </p:cNvSpPr>
          <p:nvPr>
            <p:ph type="sldNum" sz="quarter" idx="12"/>
          </p:nvPr>
        </p:nvSpPr>
        <p:spPr/>
        <p:txBody>
          <a:bodyPr/>
          <a:lstStyle/>
          <a:p>
            <a:fld id="{B23AE5D6-FE27-4863-8AD8-230AAFA23E61}" type="slidenum">
              <a:rPr lang="fr-FR" smtClean="0"/>
              <a:pPr/>
              <a:t>22</a:t>
            </a:fld>
            <a:endParaRPr lang="fr-FR"/>
          </a:p>
        </p:txBody>
      </p:sp>
      <p:sp>
        <p:nvSpPr>
          <p:cNvPr id="22531" name="Rectangle 3"/>
          <p:cNvSpPr>
            <a:spLocks noGrp="1" noChangeArrowheads="1"/>
          </p:cNvSpPr>
          <p:nvPr>
            <p:ph type="title" idx="4294967295"/>
          </p:nvPr>
        </p:nvSpPr>
        <p:spPr>
          <a:xfrm>
            <a:off x="0" y="274638"/>
            <a:ext cx="5786446" cy="1143000"/>
          </a:xfrm>
        </p:spPr>
        <p:txBody>
          <a:bodyPr>
            <a:normAutofit fontScale="90000"/>
          </a:bodyPr>
          <a:lstStyle/>
          <a:p>
            <a:pPr eaLnBrk="1" hangingPunct="1"/>
            <a:r>
              <a:rPr lang="es-ES_tradnl" dirty="0">
                <a:solidFill>
                  <a:schemeClr val="tx1"/>
                </a:solidFill>
                <a:latin typeface="News Gothic MT" pitchFamily="34" charset="0"/>
              </a:rPr>
              <a:t>1. Tareas de la filosofía de la religión (2/3)</a:t>
            </a:r>
            <a:endParaRPr lang="es-ES" dirty="0">
              <a:solidFill>
                <a:schemeClr val="tx1"/>
              </a:solidFill>
              <a:latin typeface="News Gothic MT" pitchFamily="34" charset="0"/>
            </a:endParaRPr>
          </a:p>
        </p:txBody>
      </p:sp>
      <p:sp>
        <p:nvSpPr>
          <p:cNvPr id="22532" name="Text Box 4"/>
          <p:cNvSpPr txBox="1">
            <a:spLocks noChangeArrowheads="1"/>
          </p:cNvSpPr>
          <p:nvPr/>
        </p:nvSpPr>
        <p:spPr bwMode="auto">
          <a:xfrm>
            <a:off x="642910" y="1785926"/>
            <a:ext cx="7743852" cy="3647152"/>
          </a:xfrm>
          <a:prstGeom prst="rect">
            <a:avLst/>
          </a:prstGeom>
          <a:noFill/>
          <a:ln w="9525">
            <a:noFill/>
            <a:miter lim="800000"/>
            <a:headEnd/>
            <a:tailEnd/>
          </a:ln>
          <a:effectLst>
            <a:outerShdw blurRad="44450" dist="27940" dir="5400000" algn="ctr">
              <a:srgbClr val="000000">
                <a:alpha val="32000"/>
              </a:srgbClr>
            </a:outerShdw>
          </a:effectLst>
          <a:scene3d>
            <a:camera prst="orthographicFront"/>
            <a:lightRig rig="balanced" dir="t">
              <a:rot lat="0" lon="0" rev="8700000"/>
            </a:lightRig>
          </a:scene3d>
          <a:sp3d>
            <a:bevelT w="190500" h="38100"/>
          </a:sp3d>
        </p:spPr>
        <p:txBody>
          <a:bodyPr wrap="square">
            <a:spAutoFit/>
          </a:bodyPr>
          <a:lstStyle/>
          <a:p>
            <a:pPr algn="just">
              <a:spcBef>
                <a:spcPct val="50000"/>
              </a:spcBef>
            </a:pPr>
            <a:r>
              <a:rPr lang="es-PE" sz="2400" dirty="0">
                <a:latin typeface="Abadi MT Condensed Light" pitchFamily="34" charset="0"/>
                <a:cs typeface="Times New Roman" pitchFamily="18" charset="0"/>
              </a:rPr>
              <a:t>Hay que correr el riesgo de definir la religión: Dios es conocido en la religión. “El concepto de religión, tomado en su sentido especulativo y absoluto, es el concepto del espíritu que es consciente de su esencia y de sí mismo” (Fil </a:t>
            </a:r>
            <a:r>
              <a:rPr lang="es-PE" sz="2400" dirty="0" err="1">
                <a:latin typeface="Abadi MT Condensed Light" pitchFamily="34" charset="0"/>
                <a:cs typeface="Times New Roman" pitchFamily="18" charset="0"/>
              </a:rPr>
              <a:t>Rel</a:t>
            </a:r>
            <a:r>
              <a:rPr lang="es-PE" sz="2400" dirty="0">
                <a:latin typeface="Abadi MT Condensed Light" pitchFamily="34" charset="0"/>
                <a:cs typeface="Times New Roman" pitchFamily="18" charset="0"/>
              </a:rPr>
              <a:t>: 695:51); es por eso que “la religión tiene su objeto al interior de sí, y este objeto es Dios; ella es la relación de la conciencia humana con Dios” (Fil </a:t>
            </a:r>
            <a:r>
              <a:rPr lang="es-PE" sz="2400" dirty="0" err="1">
                <a:latin typeface="Abadi MT Condensed Light" pitchFamily="34" charset="0"/>
                <a:cs typeface="Times New Roman" pitchFamily="18" charset="0"/>
              </a:rPr>
              <a:t>Rel</a:t>
            </a:r>
            <a:r>
              <a:rPr lang="es-PE" sz="2400" dirty="0">
                <a:latin typeface="Abadi MT Condensed Light" pitchFamily="34" charset="0"/>
                <a:cs typeface="Times New Roman" pitchFamily="18" charset="0"/>
              </a:rPr>
              <a:t>: 15-20:57). </a:t>
            </a:r>
          </a:p>
          <a:p>
            <a:pPr algn="just">
              <a:spcBef>
                <a:spcPct val="50000"/>
              </a:spcBef>
            </a:pPr>
            <a:r>
              <a:rPr lang="es-PE" sz="2400" dirty="0">
                <a:latin typeface="Abadi MT Condensed Light" pitchFamily="34" charset="0"/>
                <a:cs typeface="Times New Roman" pitchFamily="18" charset="0"/>
              </a:rPr>
              <a:t>Entenderemos mejor lo que es la religión, estudiando la relación que hay entre religión y filosofía. </a:t>
            </a:r>
          </a:p>
          <a:p>
            <a:pPr>
              <a:spcBef>
                <a:spcPct val="50000"/>
              </a:spcBef>
            </a:pPr>
            <a:endParaRPr lang="es-ES"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descr="Pergamino"/>
          <p:cNvSpPr>
            <a:spLocks noChangeArrowheads="1"/>
          </p:cNvSpPr>
          <p:nvPr/>
        </p:nvSpPr>
        <p:spPr bwMode="auto">
          <a:xfrm>
            <a:off x="0" y="0"/>
            <a:ext cx="9144000" cy="6858000"/>
          </a:xfrm>
          <a:prstGeom prst="rect">
            <a:avLst/>
          </a:prstGeom>
          <a:noFill/>
          <a:ln w="9525">
            <a:solidFill>
              <a:schemeClr val="tx1"/>
            </a:solidFill>
            <a:miter lim="800000"/>
            <a:headEnd/>
            <a:tailEnd/>
          </a:ln>
        </p:spPr>
        <p:txBody>
          <a:bodyPr wrap="none" anchor="ctr"/>
          <a:lstStyle/>
          <a:p>
            <a:endParaRPr lang="fr-FR"/>
          </a:p>
        </p:txBody>
      </p:sp>
      <p:sp>
        <p:nvSpPr>
          <p:cNvPr id="6" name="5 Marcador de pie de página"/>
          <p:cNvSpPr>
            <a:spLocks noGrp="1"/>
          </p:cNvSpPr>
          <p:nvPr>
            <p:ph type="ftr" sz="quarter" idx="11"/>
          </p:nvPr>
        </p:nvSpPr>
        <p:spPr/>
        <p:txBody>
          <a:bodyPr/>
          <a:lstStyle/>
          <a:p>
            <a:r>
              <a:rPr lang="es-ES"/>
              <a:t>Hegel: Lecciones de filosofía de la religión</a:t>
            </a:r>
            <a:endParaRPr lang="fr-FR"/>
          </a:p>
        </p:txBody>
      </p:sp>
      <p:sp>
        <p:nvSpPr>
          <p:cNvPr id="5" name="4 Marcador de número de diapositiva"/>
          <p:cNvSpPr>
            <a:spLocks noGrp="1"/>
          </p:cNvSpPr>
          <p:nvPr>
            <p:ph type="sldNum" sz="quarter" idx="12"/>
          </p:nvPr>
        </p:nvSpPr>
        <p:spPr/>
        <p:txBody>
          <a:bodyPr/>
          <a:lstStyle/>
          <a:p>
            <a:fld id="{B23AE5D6-FE27-4863-8AD8-230AAFA23E61}" type="slidenum">
              <a:rPr lang="fr-FR" smtClean="0"/>
              <a:pPr/>
              <a:t>23</a:t>
            </a:fld>
            <a:endParaRPr lang="fr-FR"/>
          </a:p>
        </p:txBody>
      </p:sp>
      <p:sp>
        <p:nvSpPr>
          <p:cNvPr id="23555" name="Rectangle 3"/>
          <p:cNvSpPr>
            <a:spLocks noGrp="1" noChangeArrowheads="1"/>
          </p:cNvSpPr>
          <p:nvPr>
            <p:ph type="title" idx="4294967295"/>
          </p:nvPr>
        </p:nvSpPr>
        <p:spPr>
          <a:xfrm>
            <a:off x="0" y="381000"/>
            <a:ext cx="7956376" cy="1143000"/>
          </a:xfrm>
        </p:spPr>
        <p:txBody>
          <a:bodyPr>
            <a:normAutofit/>
          </a:bodyPr>
          <a:lstStyle/>
          <a:p>
            <a:pPr eaLnBrk="1" hangingPunct="1"/>
            <a:r>
              <a:rPr lang="es-ES_tradnl" sz="3200" b="1" dirty="0">
                <a:solidFill>
                  <a:srgbClr val="0099FF"/>
                </a:solidFill>
                <a:effectLst/>
              </a:rPr>
              <a:t>2. Relación filosofía y religión (3/3)</a:t>
            </a:r>
            <a:endParaRPr lang="es-ES" sz="3200" b="1" dirty="0">
              <a:solidFill>
                <a:srgbClr val="0099FF"/>
              </a:solidFill>
              <a:effectLst/>
            </a:endParaRPr>
          </a:p>
        </p:txBody>
      </p:sp>
      <p:sp>
        <p:nvSpPr>
          <p:cNvPr id="23556" name="Text Box 4"/>
          <p:cNvSpPr txBox="1">
            <a:spLocks noChangeArrowheads="1"/>
          </p:cNvSpPr>
          <p:nvPr/>
        </p:nvSpPr>
        <p:spPr bwMode="auto">
          <a:xfrm>
            <a:off x="2714612" y="1447800"/>
            <a:ext cx="5972188" cy="4708981"/>
          </a:xfrm>
          <a:prstGeom prst="rect">
            <a:avLst/>
          </a:prstGeom>
          <a:noFill/>
          <a:ln w="9525">
            <a:noFill/>
            <a:miter lim="800000"/>
            <a:headEnd/>
            <a:tailEnd/>
          </a:ln>
        </p:spPr>
        <p:txBody>
          <a:bodyPr wrap="square">
            <a:spAutoFit/>
          </a:bodyPr>
          <a:lstStyle/>
          <a:p>
            <a:pPr>
              <a:spcBef>
                <a:spcPct val="50000"/>
              </a:spcBef>
            </a:pPr>
            <a:r>
              <a:rPr lang="es-ES_tradnl" sz="2400" dirty="0">
                <a:cs typeface="Times New Roman" pitchFamily="18" charset="0"/>
              </a:rPr>
              <a:t>Hegel nos remite </a:t>
            </a:r>
            <a:r>
              <a:rPr lang="es-ES" sz="2400" dirty="0">
                <a:cs typeface="Times New Roman" pitchFamily="18" charset="0"/>
              </a:rPr>
              <a:t>al ámbito de una razón especulativa donde se resolverían los conflictos que la metafísica del entendimiento solo constata. </a:t>
            </a:r>
          </a:p>
          <a:p>
            <a:pPr>
              <a:spcBef>
                <a:spcPct val="50000"/>
              </a:spcBef>
            </a:pPr>
            <a:r>
              <a:rPr lang="es-ES" sz="2400" dirty="0">
                <a:cs typeface="Times New Roman" pitchFamily="18" charset="0"/>
              </a:rPr>
              <a:t>¿Qué es la filosofía especulativa? Es el saber del Absoluto y en este sentido puesto que la religión aspira también a conocer ese Absoluto con el que pretende tener relación, resulta que filosofía y religión tiene</a:t>
            </a:r>
            <a:r>
              <a:rPr lang="es-ES_tradnl" sz="2400" dirty="0">
                <a:cs typeface="Times New Roman" pitchFamily="18" charset="0"/>
              </a:rPr>
              <a:t>n</a:t>
            </a:r>
            <a:r>
              <a:rPr lang="es-ES" sz="2400" dirty="0">
                <a:cs typeface="Times New Roman" pitchFamily="18" charset="0"/>
              </a:rPr>
              <a:t> el mismo objeto.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Rectángulo"/>
          <p:cNvSpPr>
            <a:spLocks noChangeArrowheads="1"/>
          </p:cNvSpPr>
          <p:nvPr/>
        </p:nvSpPr>
        <p:spPr bwMode="auto">
          <a:xfrm>
            <a:off x="2214546" y="1857364"/>
            <a:ext cx="4572000" cy="4401205"/>
          </a:xfrm>
          <a:prstGeom prst="rect">
            <a:avLst/>
          </a:prstGeom>
          <a:noFill/>
          <a:ln w="9525">
            <a:noFill/>
            <a:miter lim="800000"/>
            <a:headEnd/>
            <a:tailEnd/>
          </a:ln>
        </p:spPr>
        <p:txBody>
          <a:bodyPr>
            <a:spAutoFit/>
          </a:bodyPr>
          <a:lstStyle/>
          <a:p>
            <a:pPr>
              <a:spcBef>
                <a:spcPct val="50000"/>
              </a:spcBef>
            </a:pPr>
            <a:r>
              <a:rPr lang="es-ES" sz="2000" dirty="0">
                <a:cs typeface="Times New Roman" pitchFamily="18" charset="0"/>
              </a:rPr>
              <a:t>“El objeto de la religión, así como el de la filosofía, es la verdad eterna, Dios, y nada más que Dios y la explicación de Dios. La filosofía no hace sino explicarse a sí misma, cuando explica la religión. El espíritu pensante es el que penetra en este objeto, la verdad, el que está ocupado en el goce de la verdad y en la purificación de la conciencia subjetiva. Así, religión y filosofía coinciden en una misma cosa” (Fil </a:t>
            </a:r>
            <a:r>
              <a:rPr lang="es-ES" sz="2000" dirty="0" err="1">
                <a:cs typeface="Times New Roman" pitchFamily="18" charset="0"/>
              </a:rPr>
              <a:t>Rel</a:t>
            </a:r>
            <a:r>
              <a:rPr lang="es-ES" sz="2000" dirty="0">
                <a:cs typeface="Times New Roman" pitchFamily="18" charset="0"/>
              </a:rPr>
              <a:t>: I, 60-65:60). </a:t>
            </a:r>
          </a:p>
        </p:txBody>
      </p:sp>
      <p:sp>
        <p:nvSpPr>
          <p:cNvPr id="4" name="3 Marcador de pie de página"/>
          <p:cNvSpPr>
            <a:spLocks noGrp="1"/>
          </p:cNvSpPr>
          <p:nvPr>
            <p:ph type="ftr" sz="quarter" idx="11"/>
          </p:nvPr>
        </p:nvSpPr>
        <p:spPr>
          <a:xfrm>
            <a:off x="4380072" y="6407944"/>
            <a:ext cx="3000240" cy="365125"/>
          </a:xfrm>
        </p:spPr>
        <p:txBody>
          <a:bodyPr/>
          <a:lstStyle/>
          <a:p>
            <a:r>
              <a:rPr lang="es-ES" dirty="0"/>
              <a:t>Hegel: Lecciones de filosofía de la religión</a:t>
            </a:r>
            <a:endParaRPr lang="fr-FR" dirty="0"/>
          </a:p>
        </p:txBody>
      </p:sp>
      <p:sp>
        <p:nvSpPr>
          <p:cNvPr id="3" name="2 Marcador de número de diapositiva"/>
          <p:cNvSpPr>
            <a:spLocks noGrp="1"/>
          </p:cNvSpPr>
          <p:nvPr>
            <p:ph type="sldNum" sz="quarter" idx="12"/>
          </p:nvPr>
        </p:nvSpPr>
        <p:spPr/>
        <p:txBody>
          <a:bodyPr/>
          <a:lstStyle/>
          <a:p>
            <a:fld id="{B23AE5D6-FE27-4863-8AD8-230AAFA23E61}" type="slidenum">
              <a:rPr lang="fr-FR" smtClean="0"/>
              <a:pPr/>
              <a:t>24</a:t>
            </a:fld>
            <a:endParaRPr lang="fr-FR"/>
          </a:p>
        </p:txBody>
      </p:sp>
      <p:sp>
        <p:nvSpPr>
          <p:cNvPr id="5" name="4 CuadroTexto"/>
          <p:cNvSpPr txBox="1"/>
          <p:nvPr/>
        </p:nvSpPr>
        <p:spPr>
          <a:xfrm>
            <a:off x="857224" y="785794"/>
            <a:ext cx="7572428" cy="369332"/>
          </a:xfrm>
          <a:prstGeom prst="rect">
            <a:avLst/>
          </a:prstGeom>
          <a:noFill/>
        </p:spPr>
        <p:txBody>
          <a:bodyPr wrap="square" rtlCol="0">
            <a:spAutoFit/>
          </a:bodyPr>
          <a:lstStyle/>
          <a:p>
            <a:r>
              <a:rPr lang="es-ES" dirty="0"/>
              <a:t>Colofón 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4"/>
          <p:cNvSpPr txBox="1">
            <a:spLocks noChangeArrowheads="1"/>
          </p:cNvSpPr>
          <p:nvPr/>
        </p:nvSpPr>
        <p:spPr bwMode="auto">
          <a:xfrm>
            <a:off x="838200" y="1524000"/>
            <a:ext cx="7543800" cy="3293209"/>
          </a:xfrm>
          <a:prstGeom prst="rect">
            <a:avLst/>
          </a:prstGeom>
          <a:noFill/>
          <a:ln w="9525">
            <a:noFill/>
            <a:miter lim="800000"/>
            <a:headEnd/>
            <a:tailEnd/>
          </a:ln>
        </p:spPr>
        <p:txBody>
          <a:bodyPr>
            <a:spAutoFit/>
          </a:bodyPr>
          <a:lstStyle/>
          <a:p>
            <a:pPr>
              <a:spcBef>
                <a:spcPct val="50000"/>
              </a:spcBef>
            </a:pPr>
            <a:r>
              <a:rPr lang="es-ES_tradnl" sz="3200" dirty="0">
                <a:solidFill>
                  <a:srgbClr val="996600"/>
                </a:solidFill>
              </a:rPr>
              <a:t>La filosofía de la religión tiene como tarea principal el conducir la religión del régimen de la representación a la del Concepto.</a:t>
            </a:r>
          </a:p>
          <a:p>
            <a:pPr>
              <a:spcBef>
                <a:spcPct val="50000"/>
              </a:spcBef>
            </a:pPr>
            <a:r>
              <a:rPr lang="es-ES_tradnl" sz="3200" dirty="0">
                <a:solidFill>
                  <a:srgbClr val="996600"/>
                </a:solidFill>
              </a:rPr>
              <a:t>La religión es el acto de conciencia que busca elevarse a Dios en un proceso especulativo.</a:t>
            </a:r>
            <a:endParaRPr lang="es-ES" sz="3200" dirty="0">
              <a:solidFill>
                <a:srgbClr val="996600"/>
              </a:solidFill>
            </a:endParaRPr>
          </a:p>
        </p:txBody>
      </p:sp>
      <p:sp>
        <p:nvSpPr>
          <p:cNvPr id="5" name="4 Marcador de pie de página"/>
          <p:cNvSpPr>
            <a:spLocks noGrp="1"/>
          </p:cNvSpPr>
          <p:nvPr>
            <p:ph type="ftr" sz="quarter" idx="11"/>
          </p:nvPr>
        </p:nvSpPr>
        <p:spPr>
          <a:xfrm>
            <a:off x="4380072" y="6407944"/>
            <a:ext cx="2856224" cy="365125"/>
          </a:xfrm>
        </p:spPr>
        <p:txBody>
          <a:bodyPr/>
          <a:lstStyle/>
          <a:p>
            <a:r>
              <a:rPr lang="es-ES" dirty="0"/>
              <a:t>Hegel: Lecciones de filosofía de la religión</a:t>
            </a:r>
            <a:endParaRPr lang="fr-FR" dirty="0"/>
          </a:p>
        </p:txBody>
      </p:sp>
      <p:sp>
        <p:nvSpPr>
          <p:cNvPr id="4" name="3 Marcador de número de diapositiva"/>
          <p:cNvSpPr>
            <a:spLocks noGrp="1"/>
          </p:cNvSpPr>
          <p:nvPr>
            <p:ph type="sldNum" sz="quarter" idx="12"/>
          </p:nvPr>
        </p:nvSpPr>
        <p:spPr/>
        <p:txBody>
          <a:bodyPr/>
          <a:lstStyle/>
          <a:p>
            <a:fld id="{B23AE5D6-FE27-4863-8AD8-230AAFA23E61}" type="slidenum">
              <a:rPr lang="fr-FR" smtClean="0"/>
              <a:pPr/>
              <a:t>25</a:t>
            </a:fld>
            <a:endParaRPr lang="fr-FR"/>
          </a:p>
        </p:txBody>
      </p:sp>
      <p:sp>
        <p:nvSpPr>
          <p:cNvPr id="6" name="5 CuadroTexto"/>
          <p:cNvSpPr txBox="1"/>
          <p:nvPr/>
        </p:nvSpPr>
        <p:spPr>
          <a:xfrm>
            <a:off x="642910" y="642918"/>
            <a:ext cx="7500990" cy="369332"/>
          </a:xfrm>
          <a:prstGeom prst="rect">
            <a:avLst/>
          </a:prstGeom>
          <a:noFill/>
        </p:spPr>
        <p:txBody>
          <a:bodyPr wrap="square" rtlCol="0">
            <a:spAutoFit/>
          </a:bodyPr>
          <a:lstStyle/>
          <a:p>
            <a:r>
              <a:rPr lang="es-ES" dirty="0"/>
              <a:t>Colofón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457200" y="1481328"/>
            <a:ext cx="4257676" cy="4525963"/>
          </a:xfrm>
        </p:spPr>
        <p:txBody>
          <a:bodyPr>
            <a:normAutofit fontScale="77500" lnSpcReduction="20000"/>
          </a:bodyPr>
          <a:lstStyle/>
          <a:p>
            <a:r>
              <a:rPr lang="es-ES" dirty="0"/>
              <a:t>“[Nuestro objeto es] lo absolutamente verdadero, la verdad misma, la región en la que encuentran solución todos los enigmas del mundo, todas las contradicciones del pensamiento de mayor profundidad reflexiva, todos los sufrimientos del sentimiento , la región de la verdad y del reposo eternos, la verdad absoluta misma, [la] satisfacción [absoluta]” (CR, 57).</a:t>
            </a:r>
          </a:p>
        </p:txBody>
      </p:sp>
      <p:pic>
        <p:nvPicPr>
          <p:cNvPr id="7" name="3 Marcador de contenido" descr="3518282166.01._SX140_SY225_SCLZZZZZZZ_.jpg"/>
          <p:cNvPicPr>
            <a:picLocks noGrp="1" noChangeAspect="1"/>
          </p:cNvPicPr>
          <p:nvPr>
            <p:ph sz="half" idx="2"/>
          </p:nvPr>
        </p:nvPicPr>
        <p:blipFill>
          <a:blip r:embed="rId2" cstate="print"/>
          <a:stretch>
            <a:fillRect/>
          </a:stretch>
        </p:blipFill>
        <p:spPr>
          <a:xfrm>
            <a:off x="5724128" y="1628800"/>
            <a:ext cx="2592287" cy="4226555"/>
          </a:xfrm>
        </p:spPr>
      </p:pic>
      <p:sp>
        <p:nvSpPr>
          <p:cNvPr id="4" name="3 Marcador de pie de página"/>
          <p:cNvSpPr>
            <a:spLocks noGrp="1"/>
          </p:cNvSpPr>
          <p:nvPr>
            <p:ph type="ftr" sz="quarter" idx="11"/>
          </p:nvPr>
        </p:nvSpPr>
        <p:spPr>
          <a:xfrm>
            <a:off x="4139952" y="6407944"/>
            <a:ext cx="3240360" cy="365125"/>
          </a:xfrm>
        </p:spPr>
        <p:txBody>
          <a:bodyPr/>
          <a:lstStyle/>
          <a:p>
            <a:r>
              <a:rPr lang="es-ES"/>
              <a:t>Hegel: Lecciones de filosofía de la religión</a:t>
            </a:r>
            <a:endParaRPr lang="fr-FR"/>
          </a:p>
        </p:txBody>
      </p:sp>
      <p:sp>
        <p:nvSpPr>
          <p:cNvPr id="5" name="4 Marcador de número de diapositiva"/>
          <p:cNvSpPr>
            <a:spLocks noGrp="1"/>
          </p:cNvSpPr>
          <p:nvPr>
            <p:ph type="sldNum" sz="quarter" idx="12"/>
          </p:nvPr>
        </p:nvSpPr>
        <p:spPr/>
        <p:txBody>
          <a:bodyPr/>
          <a:lstStyle/>
          <a:p>
            <a:fld id="{B23AE5D6-FE27-4863-8AD8-230AAFA23E61}" type="slidenum">
              <a:rPr lang="fr-FR" smtClean="0"/>
              <a:pPr/>
              <a:t>3</a:t>
            </a:fld>
            <a:endParaRPr lang="fr-FR"/>
          </a:p>
        </p:txBody>
      </p:sp>
      <p:sp>
        <p:nvSpPr>
          <p:cNvPr id="6" name="5 Título"/>
          <p:cNvSpPr>
            <a:spLocks noGrp="1"/>
          </p:cNvSpPr>
          <p:nvPr>
            <p:ph type="title"/>
          </p:nvPr>
        </p:nvSpPr>
        <p:spPr/>
        <p:txBody>
          <a:bodyPr/>
          <a:lstStyle/>
          <a:p>
            <a:endParaRPr lang="es-E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finición de Filosofía de la Religión, Qué es, su Significado y Concepto">
            <a:extLst>
              <a:ext uri="{FF2B5EF4-FFF2-40B4-BE49-F238E27FC236}">
                <a16:creationId xmlns:a16="http://schemas.microsoft.com/office/drawing/2014/main" id="{2CC1F544-3835-554A-B9E2-0C0B07533B07}"/>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l="22388" r="21999" b="-2"/>
          <a:stretch/>
        </p:blipFill>
        <p:spPr bwMode="auto">
          <a:xfrm>
            <a:off x="457200" y="1481328"/>
            <a:ext cx="4038600" cy="452596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2" name="Marcador de contenido 1">
            <a:extLst>
              <a:ext uri="{FF2B5EF4-FFF2-40B4-BE49-F238E27FC236}">
                <a16:creationId xmlns:a16="http://schemas.microsoft.com/office/drawing/2014/main" id="{D791C7C5-B1EE-544B-B182-6B9A3F493AE9}"/>
              </a:ext>
            </a:extLst>
          </p:cNvPr>
          <p:cNvSpPr>
            <a:spLocks noGrp="1"/>
          </p:cNvSpPr>
          <p:nvPr>
            <p:ph sz="half" idx="2"/>
          </p:nvPr>
        </p:nvSpPr>
        <p:spPr>
          <a:xfrm>
            <a:off x="4648200" y="1481328"/>
            <a:ext cx="4038600" cy="4525963"/>
          </a:xfrm>
        </p:spPr>
        <p:txBody>
          <a:bodyPr>
            <a:normAutofit/>
          </a:bodyPr>
          <a:lstStyle/>
          <a:p>
            <a:pPr marL="109728" indent="0">
              <a:lnSpc>
                <a:spcPct val="90000"/>
              </a:lnSpc>
              <a:buNone/>
            </a:pPr>
            <a:endParaRPr lang="es-PE" sz="2000"/>
          </a:p>
          <a:p>
            <a:pPr marL="109728" indent="0">
              <a:lnSpc>
                <a:spcPct val="90000"/>
              </a:lnSpc>
              <a:buNone/>
            </a:pPr>
            <a:r>
              <a:rPr lang="es-ES" sz="2000"/>
              <a:t>El concepto de religión, tomado en su sentido especulativo y absoluto, es el concepto del espíritu que es consciente de su esencia y de sí mismo” (Fil </a:t>
            </a:r>
            <a:r>
              <a:rPr lang="es-ES" sz="2000" err="1"/>
              <a:t>Rel</a:t>
            </a:r>
            <a:r>
              <a:rPr lang="es-ES" sz="2000"/>
              <a:t>, I: 695:51); es por eso que “la religión tiene su objeto al interior de sí, y este objeto es Dios; ella es la relación de la conciencia humana con Dios (Fil </a:t>
            </a:r>
            <a:r>
              <a:rPr lang="es-ES" sz="2000" err="1"/>
              <a:t>Rel</a:t>
            </a:r>
            <a:r>
              <a:rPr lang="es-ES" sz="2000"/>
              <a:t>, I: 15-20:57).</a:t>
            </a:r>
            <a:endParaRPr lang="es-PE" sz="2000"/>
          </a:p>
          <a:p>
            <a:pPr>
              <a:lnSpc>
                <a:spcPct val="90000"/>
              </a:lnSpc>
            </a:pPr>
            <a:r>
              <a:rPr lang="es-ES" sz="2000"/>
              <a:t> </a:t>
            </a:r>
            <a:endParaRPr lang="es-PE" sz="2000"/>
          </a:p>
          <a:p>
            <a:pPr>
              <a:lnSpc>
                <a:spcPct val="90000"/>
              </a:lnSpc>
            </a:pPr>
            <a:endParaRPr lang="es-PE" sz="2000"/>
          </a:p>
        </p:txBody>
      </p:sp>
      <p:sp>
        <p:nvSpPr>
          <p:cNvPr id="4" name="Marcador de pie de página 3">
            <a:extLst>
              <a:ext uri="{FF2B5EF4-FFF2-40B4-BE49-F238E27FC236}">
                <a16:creationId xmlns:a16="http://schemas.microsoft.com/office/drawing/2014/main" id="{D71992B8-D9C7-F745-89A5-0125F28DFA39}"/>
              </a:ext>
            </a:extLst>
          </p:cNvPr>
          <p:cNvSpPr>
            <a:spLocks noGrp="1"/>
          </p:cNvSpPr>
          <p:nvPr>
            <p:ph type="ftr" sz="quarter" idx="11"/>
          </p:nvPr>
        </p:nvSpPr>
        <p:spPr>
          <a:xfrm>
            <a:off x="4380072" y="6407944"/>
            <a:ext cx="2350681" cy="365125"/>
          </a:xfrm>
        </p:spPr>
        <p:txBody>
          <a:bodyPr anchor="b">
            <a:normAutofit/>
          </a:bodyPr>
          <a:lstStyle/>
          <a:p>
            <a:pPr>
              <a:lnSpc>
                <a:spcPct val="90000"/>
              </a:lnSpc>
              <a:spcAft>
                <a:spcPts val="600"/>
              </a:spcAft>
            </a:pPr>
            <a:r>
              <a:rPr lang="es-ES" sz="900"/>
              <a:t>Hegel: Lecciones de filosofía de la religión</a:t>
            </a:r>
            <a:endParaRPr lang="fr-FR" sz="900"/>
          </a:p>
        </p:txBody>
      </p:sp>
      <p:sp>
        <p:nvSpPr>
          <p:cNvPr id="5" name="Marcador de número de diapositiva 4">
            <a:extLst>
              <a:ext uri="{FF2B5EF4-FFF2-40B4-BE49-F238E27FC236}">
                <a16:creationId xmlns:a16="http://schemas.microsoft.com/office/drawing/2014/main" id="{31CEB055-8605-7649-89F4-315E80C26B90}"/>
              </a:ext>
            </a:extLst>
          </p:cNvPr>
          <p:cNvSpPr>
            <a:spLocks noGrp="1"/>
          </p:cNvSpPr>
          <p:nvPr>
            <p:ph type="sldNum" sz="quarter" idx="12"/>
          </p:nvPr>
        </p:nvSpPr>
        <p:spPr>
          <a:xfrm>
            <a:off x="8647272" y="6407944"/>
            <a:ext cx="365760" cy="365125"/>
          </a:xfrm>
        </p:spPr>
        <p:txBody>
          <a:bodyPr anchor="b">
            <a:normAutofit/>
          </a:bodyPr>
          <a:lstStyle/>
          <a:p>
            <a:pPr>
              <a:spcAft>
                <a:spcPts val="600"/>
              </a:spcAft>
            </a:pPr>
            <a:fld id="{B23AE5D6-FE27-4863-8AD8-230AAFA23E61}" type="slidenum">
              <a:rPr lang="fr-FR" smtClean="0"/>
              <a:pPr>
                <a:spcAft>
                  <a:spcPts val="600"/>
                </a:spcAft>
              </a:pPr>
              <a:t>4</a:t>
            </a:fld>
            <a:endParaRPr lang="fr-FR"/>
          </a:p>
        </p:txBody>
      </p:sp>
      <p:sp>
        <p:nvSpPr>
          <p:cNvPr id="6" name="Título 5">
            <a:extLst>
              <a:ext uri="{FF2B5EF4-FFF2-40B4-BE49-F238E27FC236}">
                <a16:creationId xmlns:a16="http://schemas.microsoft.com/office/drawing/2014/main" id="{539893DE-9B2C-FE46-9D52-89405635798A}"/>
              </a:ext>
            </a:extLst>
          </p:cNvPr>
          <p:cNvSpPr>
            <a:spLocks noGrp="1"/>
          </p:cNvSpPr>
          <p:nvPr>
            <p:ph type="title"/>
          </p:nvPr>
        </p:nvSpPr>
        <p:spPr>
          <a:xfrm>
            <a:off x="457200" y="274638"/>
            <a:ext cx="8229600" cy="1143000"/>
          </a:xfrm>
        </p:spPr>
        <p:txBody>
          <a:bodyPr anchor="ctr">
            <a:normAutofit/>
          </a:bodyPr>
          <a:lstStyle/>
          <a:p>
            <a:r>
              <a:rPr lang="es-PE" dirty="0"/>
              <a:t>Concepto de religión </a:t>
            </a:r>
          </a:p>
        </p:txBody>
      </p:sp>
    </p:spTree>
    <p:extLst>
      <p:ext uri="{BB962C8B-B14F-4D97-AF65-F5344CB8AC3E}">
        <p14:creationId xmlns:p14="http://schemas.microsoft.com/office/powerpoint/2010/main" val="3279700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DBFD663-497C-604A-8ECF-9D43AA135FBD}"/>
              </a:ext>
            </a:extLst>
          </p:cNvPr>
          <p:cNvSpPr>
            <a:spLocks noGrp="1"/>
          </p:cNvSpPr>
          <p:nvPr>
            <p:ph sz="half" idx="1"/>
          </p:nvPr>
        </p:nvSpPr>
        <p:spPr>
          <a:xfrm>
            <a:off x="457200" y="1481328"/>
            <a:ext cx="4038600" cy="4525963"/>
          </a:xfrm>
        </p:spPr>
        <p:txBody>
          <a:bodyPr>
            <a:normAutofit/>
          </a:bodyPr>
          <a:lstStyle/>
          <a:p>
            <a:pPr marL="109728" indent="0">
              <a:lnSpc>
                <a:spcPct val="90000"/>
              </a:lnSpc>
              <a:buNone/>
            </a:pPr>
            <a:endParaRPr lang="es-PE" sz="1500" dirty="0"/>
          </a:p>
          <a:p>
            <a:pPr>
              <a:lnSpc>
                <a:spcPct val="90000"/>
              </a:lnSpc>
            </a:pPr>
            <a:r>
              <a:rPr lang="es-ES" sz="1500" dirty="0"/>
              <a:t>El objeto de la religión, así como el de la filosofía, es la verdad eterna, Dios, y nada más que Dios y la explicación de Dios. La filosofía no hace sino explicarse a sí misma, cuando explica la religión. El espíritu pensante es el que penetra en este objeto, la verdad, el que está ocupado en el goce de la verdad y en la purificación de la conciencia subjetiva. Así, religión y filosofía coinciden en una misma cosa (Fil </a:t>
            </a:r>
            <a:r>
              <a:rPr lang="es-ES" sz="1500" dirty="0" err="1"/>
              <a:t>Rel</a:t>
            </a:r>
            <a:r>
              <a:rPr lang="es-ES" sz="1500" dirty="0"/>
              <a:t>, I: 60-65:60).</a:t>
            </a:r>
            <a:endParaRPr lang="es-PE" sz="1500" dirty="0"/>
          </a:p>
          <a:p>
            <a:pPr>
              <a:lnSpc>
                <a:spcPct val="90000"/>
              </a:lnSpc>
            </a:pPr>
            <a:r>
              <a:rPr lang="es-ES" sz="1500" dirty="0"/>
              <a:t> </a:t>
            </a:r>
            <a:endParaRPr lang="es-PE" sz="1500" dirty="0"/>
          </a:p>
          <a:p>
            <a:pPr>
              <a:lnSpc>
                <a:spcPct val="90000"/>
              </a:lnSpc>
            </a:pPr>
            <a:endParaRPr lang="es-PE" sz="1500" dirty="0"/>
          </a:p>
        </p:txBody>
      </p:sp>
      <p:pic>
        <p:nvPicPr>
          <p:cNvPr id="2050" name="Picture 2" descr="Mi pareja tiene otra religión, ¿Afecta esto la relación?">
            <a:extLst>
              <a:ext uri="{FF2B5EF4-FFF2-40B4-BE49-F238E27FC236}">
                <a16:creationId xmlns:a16="http://schemas.microsoft.com/office/drawing/2014/main" id="{9C517B5C-B154-5D46-93DF-03D0FFDD9F06}"/>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28081" r="12539"/>
          <a:stretch/>
        </p:blipFill>
        <p:spPr bwMode="auto">
          <a:xfrm>
            <a:off x="4648200" y="1481328"/>
            <a:ext cx="4038600" cy="452596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4" name="Marcador de pie de página 3">
            <a:extLst>
              <a:ext uri="{FF2B5EF4-FFF2-40B4-BE49-F238E27FC236}">
                <a16:creationId xmlns:a16="http://schemas.microsoft.com/office/drawing/2014/main" id="{723B962D-4996-9C40-8F79-D036EB0DD702}"/>
              </a:ext>
            </a:extLst>
          </p:cNvPr>
          <p:cNvSpPr>
            <a:spLocks noGrp="1"/>
          </p:cNvSpPr>
          <p:nvPr>
            <p:ph type="ftr" sz="quarter" idx="11"/>
          </p:nvPr>
        </p:nvSpPr>
        <p:spPr>
          <a:xfrm>
            <a:off x="4380072" y="6407944"/>
            <a:ext cx="2350681" cy="365125"/>
          </a:xfrm>
        </p:spPr>
        <p:txBody>
          <a:bodyPr anchor="b">
            <a:normAutofit/>
          </a:bodyPr>
          <a:lstStyle/>
          <a:p>
            <a:pPr>
              <a:lnSpc>
                <a:spcPct val="90000"/>
              </a:lnSpc>
              <a:spcAft>
                <a:spcPts val="600"/>
              </a:spcAft>
            </a:pPr>
            <a:r>
              <a:rPr lang="es-ES" sz="900"/>
              <a:t>Hegel: Lecciones de filosofía de la religión</a:t>
            </a:r>
            <a:endParaRPr lang="fr-FR" sz="900"/>
          </a:p>
        </p:txBody>
      </p:sp>
      <p:sp>
        <p:nvSpPr>
          <p:cNvPr id="5" name="Marcador de número de diapositiva 4">
            <a:extLst>
              <a:ext uri="{FF2B5EF4-FFF2-40B4-BE49-F238E27FC236}">
                <a16:creationId xmlns:a16="http://schemas.microsoft.com/office/drawing/2014/main" id="{367CD827-11E6-A94D-8B18-6065E6F02A7A}"/>
              </a:ext>
            </a:extLst>
          </p:cNvPr>
          <p:cNvSpPr>
            <a:spLocks noGrp="1"/>
          </p:cNvSpPr>
          <p:nvPr>
            <p:ph type="sldNum" sz="quarter" idx="12"/>
          </p:nvPr>
        </p:nvSpPr>
        <p:spPr>
          <a:xfrm>
            <a:off x="8647272" y="6407944"/>
            <a:ext cx="365760" cy="365125"/>
          </a:xfrm>
        </p:spPr>
        <p:txBody>
          <a:bodyPr anchor="b">
            <a:normAutofit/>
          </a:bodyPr>
          <a:lstStyle/>
          <a:p>
            <a:pPr>
              <a:spcAft>
                <a:spcPts val="600"/>
              </a:spcAft>
            </a:pPr>
            <a:fld id="{B23AE5D6-FE27-4863-8AD8-230AAFA23E61}" type="slidenum">
              <a:rPr lang="fr-FR" smtClean="0"/>
              <a:pPr>
                <a:spcAft>
                  <a:spcPts val="600"/>
                </a:spcAft>
              </a:pPr>
              <a:t>5</a:t>
            </a:fld>
            <a:endParaRPr lang="fr-FR"/>
          </a:p>
        </p:txBody>
      </p:sp>
      <p:sp>
        <p:nvSpPr>
          <p:cNvPr id="6" name="Título 5">
            <a:extLst>
              <a:ext uri="{FF2B5EF4-FFF2-40B4-BE49-F238E27FC236}">
                <a16:creationId xmlns:a16="http://schemas.microsoft.com/office/drawing/2014/main" id="{11B220F0-FFF8-994E-B787-D8203D76D591}"/>
              </a:ext>
            </a:extLst>
          </p:cNvPr>
          <p:cNvSpPr>
            <a:spLocks noGrp="1"/>
          </p:cNvSpPr>
          <p:nvPr>
            <p:ph type="title"/>
          </p:nvPr>
        </p:nvSpPr>
        <p:spPr>
          <a:xfrm>
            <a:off x="457200" y="274638"/>
            <a:ext cx="8229600" cy="1143000"/>
          </a:xfrm>
        </p:spPr>
        <p:txBody>
          <a:bodyPr anchor="ctr">
            <a:normAutofit/>
          </a:bodyPr>
          <a:lstStyle/>
          <a:p>
            <a:r>
              <a:rPr lang="es-PE" dirty="0"/>
              <a:t>Objeto de la religión</a:t>
            </a:r>
          </a:p>
        </p:txBody>
      </p:sp>
    </p:spTree>
    <p:extLst>
      <p:ext uri="{BB962C8B-B14F-4D97-AF65-F5344CB8AC3E}">
        <p14:creationId xmlns:p14="http://schemas.microsoft.com/office/powerpoint/2010/main" val="2734805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A human history of faith and religion | The Express Tribune">
            <a:extLst>
              <a:ext uri="{FF2B5EF4-FFF2-40B4-BE49-F238E27FC236}">
                <a16:creationId xmlns:a16="http://schemas.microsoft.com/office/drawing/2014/main" id="{4905CE27-69D8-8C4D-9366-A4F3A07DCCA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57200" y="2505993"/>
            <a:ext cx="4038600" cy="2476632"/>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2" name="Marcador de contenido 1">
            <a:extLst>
              <a:ext uri="{FF2B5EF4-FFF2-40B4-BE49-F238E27FC236}">
                <a16:creationId xmlns:a16="http://schemas.microsoft.com/office/drawing/2014/main" id="{7A478A27-D0B6-2945-911F-08E016283527}"/>
              </a:ext>
            </a:extLst>
          </p:cNvPr>
          <p:cNvSpPr>
            <a:spLocks noGrp="1"/>
          </p:cNvSpPr>
          <p:nvPr>
            <p:ph sz="half" idx="2"/>
          </p:nvPr>
        </p:nvSpPr>
        <p:spPr>
          <a:xfrm>
            <a:off x="4648200" y="1481328"/>
            <a:ext cx="4038600" cy="4525963"/>
          </a:xfrm>
        </p:spPr>
        <p:txBody>
          <a:bodyPr>
            <a:normAutofit/>
          </a:bodyPr>
          <a:lstStyle/>
          <a:p>
            <a:pPr marL="109728" indent="0">
              <a:lnSpc>
                <a:spcPct val="90000"/>
              </a:lnSpc>
              <a:buNone/>
            </a:pPr>
            <a:r>
              <a:rPr lang="es-PE" sz="2600"/>
              <a:t>Según el concepto filosófico, Dios es espíritu, es concreto; y si luego preguntamos qué es espíritu, entonces el concepto fundamental de espíritu es aquel cuyo desarrollo constituye toda la doctrina de la religión (Fil Rel, I: 295:68).</a:t>
            </a:r>
          </a:p>
          <a:p>
            <a:pPr>
              <a:lnSpc>
                <a:spcPct val="90000"/>
              </a:lnSpc>
            </a:pPr>
            <a:endParaRPr lang="es-PE" sz="2600"/>
          </a:p>
        </p:txBody>
      </p:sp>
      <p:sp>
        <p:nvSpPr>
          <p:cNvPr id="4" name="Marcador de pie de página 3">
            <a:extLst>
              <a:ext uri="{FF2B5EF4-FFF2-40B4-BE49-F238E27FC236}">
                <a16:creationId xmlns:a16="http://schemas.microsoft.com/office/drawing/2014/main" id="{CB4E6452-5342-9E4D-96FA-D14CD4FF1377}"/>
              </a:ext>
            </a:extLst>
          </p:cNvPr>
          <p:cNvSpPr>
            <a:spLocks noGrp="1"/>
          </p:cNvSpPr>
          <p:nvPr>
            <p:ph type="ftr" sz="quarter" idx="11"/>
          </p:nvPr>
        </p:nvSpPr>
        <p:spPr>
          <a:xfrm>
            <a:off x="4380072" y="6407944"/>
            <a:ext cx="2350681" cy="365125"/>
          </a:xfrm>
        </p:spPr>
        <p:txBody>
          <a:bodyPr anchor="b">
            <a:normAutofit/>
          </a:bodyPr>
          <a:lstStyle/>
          <a:p>
            <a:pPr>
              <a:lnSpc>
                <a:spcPct val="90000"/>
              </a:lnSpc>
              <a:spcAft>
                <a:spcPts val="600"/>
              </a:spcAft>
            </a:pPr>
            <a:r>
              <a:rPr lang="es-ES" sz="900"/>
              <a:t>Hegel: Lecciones de filosofía de la religión</a:t>
            </a:r>
            <a:endParaRPr lang="fr-FR" sz="900"/>
          </a:p>
        </p:txBody>
      </p:sp>
      <p:sp>
        <p:nvSpPr>
          <p:cNvPr id="5" name="Marcador de número de diapositiva 4">
            <a:extLst>
              <a:ext uri="{FF2B5EF4-FFF2-40B4-BE49-F238E27FC236}">
                <a16:creationId xmlns:a16="http://schemas.microsoft.com/office/drawing/2014/main" id="{4704C37D-552C-B340-9DBE-6052D78D7716}"/>
              </a:ext>
            </a:extLst>
          </p:cNvPr>
          <p:cNvSpPr>
            <a:spLocks noGrp="1"/>
          </p:cNvSpPr>
          <p:nvPr>
            <p:ph type="sldNum" sz="quarter" idx="12"/>
          </p:nvPr>
        </p:nvSpPr>
        <p:spPr>
          <a:xfrm>
            <a:off x="8647272" y="6407944"/>
            <a:ext cx="365760" cy="365125"/>
          </a:xfrm>
        </p:spPr>
        <p:txBody>
          <a:bodyPr anchor="b">
            <a:normAutofit/>
          </a:bodyPr>
          <a:lstStyle/>
          <a:p>
            <a:pPr>
              <a:spcAft>
                <a:spcPts val="600"/>
              </a:spcAft>
            </a:pPr>
            <a:fld id="{B23AE5D6-FE27-4863-8AD8-230AAFA23E61}" type="slidenum">
              <a:rPr lang="fr-FR" smtClean="0"/>
              <a:pPr>
                <a:spcAft>
                  <a:spcPts val="600"/>
                </a:spcAft>
              </a:pPr>
              <a:t>6</a:t>
            </a:fld>
            <a:endParaRPr lang="fr-FR"/>
          </a:p>
        </p:txBody>
      </p:sp>
      <p:sp>
        <p:nvSpPr>
          <p:cNvPr id="6" name="Título 5">
            <a:extLst>
              <a:ext uri="{FF2B5EF4-FFF2-40B4-BE49-F238E27FC236}">
                <a16:creationId xmlns:a16="http://schemas.microsoft.com/office/drawing/2014/main" id="{F58F32AD-E933-4248-8D44-44654D476391}"/>
              </a:ext>
            </a:extLst>
          </p:cNvPr>
          <p:cNvSpPr>
            <a:spLocks noGrp="1"/>
          </p:cNvSpPr>
          <p:nvPr>
            <p:ph type="title"/>
          </p:nvPr>
        </p:nvSpPr>
        <p:spPr>
          <a:xfrm>
            <a:off x="457200" y="274638"/>
            <a:ext cx="8229600" cy="1143000"/>
          </a:xfrm>
        </p:spPr>
        <p:txBody>
          <a:bodyPr anchor="ctr">
            <a:normAutofit/>
          </a:bodyPr>
          <a:lstStyle/>
          <a:p>
            <a:r>
              <a:rPr lang="es-ES" dirty="0"/>
              <a:t>Concepto de espíritu</a:t>
            </a:r>
            <a:endParaRPr lang="es-PE" dirty="0"/>
          </a:p>
        </p:txBody>
      </p:sp>
    </p:spTree>
    <p:extLst>
      <p:ext uri="{BB962C8B-B14F-4D97-AF65-F5344CB8AC3E}">
        <p14:creationId xmlns:p14="http://schemas.microsoft.com/office/powerpoint/2010/main" val="4201970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924800" cy="707886"/>
          </a:xfrm>
          <a:prstGeom prst="rect">
            <a:avLst/>
          </a:prstGeom>
          <a:noFill/>
        </p:spPr>
        <p:txBody>
          <a:bodyPr wrap="square" rtlCol="0">
            <a:normAutofit/>
          </a:bodyPr>
          <a:lstStyle/>
          <a:p>
            <a:r>
              <a:rPr lang="es-ES" sz="4000" b="1" dirty="0">
                <a:solidFill>
                  <a:schemeClr val="tx1">
                    <a:lumMod val="85000"/>
                    <a:lumOff val="15000"/>
                  </a:schemeClr>
                </a:solidFill>
                <a:latin typeface="+mj-lt"/>
              </a:rPr>
              <a:t>¿Cómo entrar en materia?</a:t>
            </a:r>
            <a:endParaRPr lang="es-ES" sz="4000" dirty="0">
              <a:solidFill>
                <a:schemeClr val="tx1">
                  <a:lumMod val="50000"/>
                  <a:lumOff val="50000"/>
                </a:schemeClr>
              </a:solidFill>
              <a:latin typeface="+mj-lt"/>
              <a:cs typeface="Arial" pitchFamily="34" charset="0"/>
            </a:endParaRPr>
          </a:p>
        </p:txBody>
      </p:sp>
      <p:cxnSp>
        <p:nvCxnSpPr>
          <p:cNvPr id="10" name="Straight Connector 9"/>
          <p:cNvCxnSpPr/>
          <p:nvPr/>
        </p:nvCxnSpPr>
        <p:spPr>
          <a:xfrm>
            <a:off x="1905000" y="2936809"/>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70472" y="4869160"/>
            <a:ext cx="7973935" cy="792088"/>
          </a:xfrm>
          <a:prstGeom prst="rect">
            <a:avLst/>
          </a:prstGeom>
          <a:noFill/>
        </p:spPr>
        <p:txBody>
          <a:bodyPr wrap="none" rtlCol="0">
            <a:normAutofit/>
          </a:bodyPr>
          <a:lstStyle/>
          <a:p>
            <a:pPr algn="r"/>
            <a:endParaRPr lang="es-ES" sz="2000" b="1" dirty="0">
              <a:solidFill>
                <a:schemeClr val="tx1">
                  <a:lumMod val="75000"/>
                  <a:lumOff val="25000"/>
                </a:schemeClr>
              </a:solidFill>
            </a:endParaRPr>
          </a:p>
        </p:txBody>
      </p:sp>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rgbClr val="FF6600"/>
                </a:solidFill>
              </a:rPr>
              <a:t>           </a:t>
            </a:r>
          </a:p>
        </p:txBody>
      </p:sp>
      <p:grpSp>
        <p:nvGrpSpPr>
          <p:cNvPr id="3" name="Group 25"/>
          <p:cNvGrpSpPr/>
          <p:nvPr/>
        </p:nvGrpSpPr>
        <p:grpSpPr>
          <a:xfrm>
            <a:off x="762000" y="1412776"/>
            <a:ext cx="2369840" cy="2708433"/>
            <a:chOff x="762000" y="1820212"/>
            <a:chExt cx="2057400" cy="2470757"/>
          </a:xfrm>
        </p:grpSpPr>
        <p:sp>
          <p:nvSpPr>
            <p:cNvPr id="6" name="Oval 5"/>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             </a:t>
              </a:r>
            </a:p>
          </p:txBody>
        </p:sp>
        <p:sp>
          <p:nvSpPr>
            <p:cNvPr id="14" name="TextBox 13"/>
            <p:cNvSpPr txBox="1"/>
            <p:nvPr/>
          </p:nvSpPr>
          <p:spPr>
            <a:xfrm>
              <a:off x="1121392" y="1820212"/>
              <a:ext cx="1219200" cy="2470757"/>
            </a:xfrm>
            <a:prstGeom prst="rect">
              <a:avLst/>
            </a:prstGeom>
            <a:noFill/>
          </p:spPr>
          <p:txBody>
            <a:bodyPr wrap="square" rtlCol="0">
              <a:spAutoFit/>
            </a:bodyPr>
            <a:lstStyle/>
            <a:p>
              <a:r>
                <a:rPr lang="es-ES" sz="17000" b="1" dirty="0">
                  <a:solidFill>
                    <a:srgbClr val="F26200">
                      <a:alpha val="40000"/>
                    </a:srgbClr>
                  </a:solidFill>
                  <a:latin typeface="+mj-lt"/>
                  <a:cs typeface="Arial" pitchFamily="34" charset="0"/>
                </a:rPr>
                <a:t>1</a:t>
              </a:r>
            </a:p>
          </p:txBody>
        </p:sp>
        <p:sp>
          <p:nvSpPr>
            <p:cNvPr id="13" name="TextBox 12"/>
            <p:cNvSpPr txBox="1"/>
            <p:nvPr/>
          </p:nvSpPr>
          <p:spPr>
            <a:xfrm>
              <a:off x="823416" y="2666898"/>
              <a:ext cx="1931160" cy="891962"/>
            </a:xfrm>
            <a:prstGeom prst="rect">
              <a:avLst/>
            </a:prstGeom>
            <a:noFill/>
          </p:spPr>
          <p:txBody>
            <a:bodyPr wrap="square" rtlCol="0">
              <a:normAutofit/>
            </a:bodyPr>
            <a:lstStyle/>
            <a:p>
              <a:pPr algn="ctr">
                <a:lnSpc>
                  <a:spcPct val="80000"/>
                </a:lnSpc>
              </a:pPr>
              <a:r>
                <a:rPr lang="es-ES" altLang="es-PE" sz="2400" dirty="0">
                  <a:solidFill>
                    <a:schemeClr val="bg1"/>
                  </a:solidFill>
                </a:rPr>
                <a:t>Aspectos generales</a:t>
              </a:r>
            </a:p>
            <a:p>
              <a:pPr algn="ctr">
                <a:lnSpc>
                  <a:spcPct val="80000"/>
                </a:lnSpc>
              </a:pPr>
              <a:endParaRPr lang="es-PE" sz="2400" spc="60" dirty="0">
                <a:solidFill>
                  <a:schemeClr val="bg1"/>
                </a:solidFill>
                <a:effectLst>
                  <a:outerShdw blurRad="50800" dist="25400" dir="5400000" algn="t" rotWithShape="0">
                    <a:prstClr val="black">
                      <a:alpha val="15000"/>
                    </a:prstClr>
                  </a:outerShdw>
                </a:effectLst>
              </a:endParaRPr>
            </a:p>
          </p:txBody>
        </p:sp>
      </p:grpSp>
      <p:grpSp>
        <p:nvGrpSpPr>
          <p:cNvPr id="7" name="Group 22"/>
          <p:cNvGrpSpPr/>
          <p:nvPr/>
        </p:nvGrpSpPr>
        <p:grpSpPr>
          <a:xfrm>
            <a:off x="2378988" y="4040611"/>
            <a:ext cx="2324844" cy="2744896"/>
            <a:chOff x="3543300" y="1946209"/>
            <a:chExt cx="2057400" cy="2458182"/>
          </a:xfrm>
        </p:grpSpPr>
        <p:sp>
          <p:nvSpPr>
            <p:cNvPr id="4" name="Oval 3"/>
            <p:cNvSpPr/>
            <p:nvPr/>
          </p:nvSpPr>
          <p:spPr>
            <a:xfrm>
              <a:off x="35433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             </a:t>
              </a:r>
            </a:p>
          </p:txBody>
        </p:sp>
        <p:sp>
          <p:nvSpPr>
            <p:cNvPr id="15" name="TextBox 14"/>
            <p:cNvSpPr txBox="1"/>
            <p:nvPr/>
          </p:nvSpPr>
          <p:spPr>
            <a:xfrm>
              <a:off x="3933968" y="1978862"/>
              <a:ext cx="1219200" cy="2425529"/>
            </a:xfrm>
            <a:prstGeom prst="rect">
              <a:avLst/>
            </a:prstGeom>
            <a:noFill/>
          </p:spPr>
          <p:txBody>
            <a:bodyPr wrap="square" rtlCol="0">
              <a:spAutoFit/>
            </a:bodyPr>
            <a:lstStyle/>
            <a:p>
              <a:r>
                <a:rPr lang="es-ES" sz="17000" b="1" dirty="0">
                  <a:solidFill>
                    <a:srgbClr val="2A7A9E">
                      <a:alpha val="40000"/>
                    </a:srgbClr>
                  </a:solidFill>
                  <a:latin typeface="+mj-lt"/>
                  <a:cs typeface="Arial" pitchFamily="34" charset="0"/>
                </a:rPr>
                <a:t>2</a:t>
              </a:r>
            </a:p>
          </p:txBody>
        </p:sp>
        <p:sp>
          <p:nvSpPr>
            <p:cNvPr id="16" name="TextBox 15"/>
            <p:cNvSpPr txBox="1"/>
            <p:nvPr/>
          </p:nvSpPr>
          <p:spPr>
            <a:xfrm>
              <a:off x="3601872" y="2698578"/>
              <a:ext cx="1931160" cy="731640"/>
            </a:xfrm>
            <a:prstGeom prst="rect">
              <a:avLst/>
            </a:prstGeom>
            <a:noFill/>
          </p:spPr>
          <p:txBody>
            <a:bodyPr wrap="square" rtlCol="0">
              <a:normAutofit fontScale="92500" lnSpcReduction="10000"/>
            </a:bodyPr>
            <a:lstStyle/>
            <a:p>
              <a:pPr algn="ctr">
                <a:lnSpc>
                  <a:spcPct val="80000"/>
                </a:lnSpc>
              </a:pPr>
              <a:r>
                <a:rPr lang="es-ES" altLang="es-PE" sz="2400" dirty="0">
                  <a:solidFill>
                    <a:schemeClr val="bg1"/>
                  </a:solidFill>
                  <a:latin typeface="Calibri" panose="020F0502020204030204" pitchFamily="34" charset="0"/>
                  <a:cs typeface="Calibri" panose="020F0502020204030204" pitchFamily="34" charset="0"/>
                </a:rPr>
                <a:t>El concepto de filosofía de la religión</a:t>
              </a:r>
            </a:p>
            <a:p>
              <a:pPr algn="ctr">
                <a:lnSpc>
                  <a:spcPct val="80000"/>
                </a:lnSpc>
              </a:pPr>
              <a:endParaRPr lang="es-ES" sz="2100" b="1" dirty="0">
                <a:solidFill>
                  <a:schemeClr val="bg1"/>
                </a:solidFill>
                <a:effectLst>
                  <a:outerShdw blurRad="50800" dist="25400" dir="5400000" algn="t" rotWithShape="0">
                    <a:prstClr val="black">
                      <a:alpha val="15000"/>
                    </a:prstClr>
                  </a:outerShdw>
                </a:effectLst>
              </a:endParaRPr>
            </a:p>
          </p:txBody>
        </p:sp>
        <p:sp>
          <p:nvSpPr>
            <p:cNvPr id="20" name="Oval 19"/>
            <p:cNvSpPr/>
            <p:nvPr/>
          </p:nvSpPr>
          <p:spPr>
            <a:xfrm>
              <a:off x="3782124" y="1993635"/>
              <a:ext cx="1583472" cy="1154614"/>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       </a:t>
              </a:r>
            </a:p>
          </p:txBody>
        </p:sp>
      </p:grpSp>
      <p:grpSp>
        <p:nvGrpSpPr>
          <p:cNvPr id="8" name="Group 23"/>
          <p:cNvGrpSpPr/>
          <p:nvPr/>
        </p:nvGrpSpPr>
        <p:grpSpPr>
          <a:xfrm>
            <a:off x="4283968" y="1484784"/>
            <a:ext cx="2362200" cy="2708434"/>
            <a:chOff x="6324600" y="1851493"/>
            <a:chExt cx="2057400" cy="2482293"/>
          </a:xfrm>
        </p:grpSpPr>
        <p:sp>
          <p:nvSpPr>
            <p:cNvPr id="5" name="Oval 4"/>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             </a:t>
              </a:r>
            </a:p>
          </p:txBody>
        </p:sp>
        <p:sp>
          <p:nvSpPr>
            <p:cNvPr id="17" name="TextBox 16"/>
            <p:cNvSpPr txBox="1"/>
            <p:nvPr/>
          </p:nvSpPr>
          <p:spPr>
            <a:xfrm>
              <a:off x="6721604" y="1851493"/>
              <a:ext cx="1219200" cy="2482293"/>
            </a:xfrm>
            <a:prstGeom prst="rect">
              <a:avLst/>
            </a:prstGeom>
            <a:noFill/>
          </p:spPr>
          <p:txBody>
            <a:bodyPr wrap="square" rtlCol="0">
              <a:spAutoFit/>
            </a:bodyPr>
            <a:lstStyle/>
            <a:p>
              <a:r>
                <a:rPr lang="es-ES" sz="17000" b="1" dirty="0">
                  <a:solidFill>
                    <a:srgbClr val="65B131">
                      <a:alpha val="64000"/>
                    </a:srgbClr>
                  </a:solidFill>
                  <a:latin typeface="+mj-lt"/>
                  <a:cs typeface="Arial" pitchFamily="34" charset="0"/>
                </a:rPr>
                <a:t>3</a:t>
              </a:r>
            </a:p>
          </p:txBody>
        </p:sp>
        <p:sp>
          <p:nvSpPr>
            <p:cNvPr id="18" name="TextBox 17"/>
            <p:cNvSpPr txBox="1"/>
            <p:nvPr/>
          </p:nvSpPr>
          <p:spPr>
            <a:xfrm>
              <a:off x="6411810" y="2674651"/>
              <a:ext cx="1931160" cy="665695"/>
            </a:xfrm>
            <a:prstGeom prst="rect">
              <a:avLst/>
            </a:prstGeom>
            <a:noFill/>
          </p:spPr>
          <p:txBody>
            <a:bodyPr wrap="square" rtlCol="0">
              <a:normAutofit/>
            </a:bodyPr>
            <a:lstStyle/>
            <a:p>
              <a:pPr algn="ctr">
                <a:lnSpc>
                  <a:spcPct val="80000"/>
                </a:lnSpc>
              </a:pPr>
              <a:endParaRPr lang="es-ES" sz="1900" b="1" dirty="0">
                <a:solidFill>
                  <a:schemeClr val="bg1"/>
                </a:solidFill>
                <a:effectLst>
                  <a:outerShdw blurRad="50800" dist="25400" dir="5400000" algn="t" rotWithShape="0">
                    <a:prstClr val="black">
                      <a:alpha val="15000"/>
                    </a:prstClr>
                  </a:outerShdw>
                </a:effectLst>
              </a:endParaRPr>
            </a:p>
          </p:txBody>
        </p:sp>
        <p:sp>
          <p:nvSpPr>
            <p:cNvPr id="21" name="Oval 20"/>
            <p:cNvSpPr/>
            <p:nvPr/>
          </p:nvSpPr>
          <p:spPr>
            <a:xfrm>
              <a:off x="6569928" y="1851494"/>
              <a:ext cx="1583472" cy="1203224"/>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       </a:t>
              </a:r>
            </a:p>
          </p:txBody>
        </p:sp>
      </p:grpSp>
      <p:sp>
        <p:nvSpPr>
          <p:cNvPr id="22" name="Oval 19"/>
          <p:cNvSpPr/>
          <p:nvPr/>
        </p:nvSpPr>
        <p:spPr>
          <a:xfrm>
            <a:off x="971600" y="1988840"/>
            <a:ext cx="1583472" cy="108297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9" name="Group 23"/>
          <p:cNvGrpSpPr/>
          <p:nvPr/>
        </p:nvGrpSpPr>
        <p:grpSpPr>
          <a:xfrm>
            <a:off x="5981700" y="3933055"/>
            <a:ext cx="2362200" cy="2708434"/>
            <a:chOff x="6324600" y="1855066"/>
            <a:chExt cx="2057400" cy="2482293"/>
          </a:xfrm>
        </p:grpSpPr>
        <p:sp>
          <p:nvSpPr>
            <p:cNvPr id="31" name="Oval 4"/>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             </a:t>
              </a:r>
            </a:p>
          </p:txBody>
        </p:sp>
        <p:sp>
          <p:nvSpPr>
            <p:cNvPr id="32" name="TextBox 16"/>
            <p:cNvSpPr txBox="1"/>
            <p:nvPr/>
          </p:nvSpPr>
          <p:spPr>
            <a:xfrm>
              <a:off x="6721604" y="1855066"/>
              <a:ext cx="1219200" cy="2482293"/>
            </a:xfrm>
            <a:prstGeom prst="rect">
              <a:avLst/>
            </a:prstGeom>
            <a:noFill/>
          </p:spPr>
          <p:txBody>
            <a:bodyPr wrap="square" rtlCol="0">
              <a:spAutoFit/>
            </a:bodyPr>
            <a:lstStyle/>
            <a:p>
              <a:r>
                <a:rPr lang="es-ES" sz="17000" b="1" dirty="0">
                  <a:solidFill>
                    <a:srgbClr val="65B131">
                      <a:alpha val="64000"/>
                    </a:srgbClr>
                  </a:solidFill>
                  <a:latin typeface="+mj-lt"/>
                  <a:cs typeface="Arial" pitchFamily="34" charset="0"/>
                </a:rPr>
                <a:t>4</a:t>
              </a:r>
            </a:p>
          </p:txBody>
        </p:sp>
        <p:sp>
          <p:nvSpPr>
            <p:cNvPr id="33" name="TextBox 17"/>
            <p:cNvSpPr txBox="1"/>
            <p:nvPr/>
          </p:nvSpPr>
          <p:spPr>
            <a:xfrm>
              <a:off x="6411810" y="2674651"/>
              <a:ext cx="1931160" cy="665695"/>
            </a:xfrm>
            <a:prstGeom prst="rect">
              <a:avLst/>
            </a:prstGeom>
            <a:noFill/>
          </p:spPr>
          <p:txBody>
            <a:bodyPr wrap="square" rtlCol="0">
              <a:normAutofit/>
            </a:bodyPr>
            <a:lstStyle/>
            <a:p>
              <a:pPr algn="ctr">
                <a:lnSpc>
                  <a:spcPct val="80000"/>
                </a:lnSpc>
              </a:pPr>
              <a:endParaRPr lang="es-ES" sz="1900" b="1" dirty="0">
                <a:solidFill>
                  <a:schemeClr val="bg1"/>
                </a:solidFill>
                <a:effectLst>
                  <a:outerShdw blurRad="50800" dist="25400" dir="5400000" algn="t" rotWithShape="0">
                    <a:prstClr val="black">
                      <a:alpha val="15000"/>
                    </a:prstClr>
                  </a:outerShdw>
                </a:effectLst>
              </a:endParaRPr>
            </a:p>
          </p:txBody>
        </p:sp>
        <p:sp>
          <p:nvSpPr>
            <p:cNvPr id="34" name="Oval 20"/>
            <p:cNvSpPr/>
            <p:nvPr/>
          </p:nvSpPr>
          <p:spPr>
            <a:xfrm>
              <a:off x="6569928" y="1916832"/>
              <a:ext cx="1583472" cy="1137886"/>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       </a:t>
              </a:r>
            </a:p>
          </p:txBody>
        </p:sp>
      </p:grpSp>
      <p:sp>
        <p:nvSpPr>
          <p:cNvPr id="35" name="TextBox 15"/>
          <p:cNvSpPr txBox="1"/>
          <p:nvPr/>
        </p:nvSpPr>
        <p:spPr>
          <a:xfrm>
            <a:off x="4406030" y="2348880"/>
            <a:ext cx="2182194" cy="904872"/>
          </a:xfrm>
          <a:prstGeom prst="rect">
            <a:avLst/>
          </a:prstGeom>
          <a:noFill/>
        </p:spPr>
        <p:txBody>
          <a:bodyPr wrap="square" rtlCol="0">
            <a:normAutofit/>
          </a:bodyPr>
          <a:lstStyle/>
          <a:p>
            <a:pPr algn="ctr">
              <a:lnSpc>
                <a:spcPct val="80000"/>
              </a:lnSpc>
            </a:pPr>
            <a:r>
              <a:rPr lang="es-ES" altLang="es-PE" sz="2400" dirty="0">
                <a:solidFill>
                  <a:schemeClr val="bg1"/>
                </a:solidFill>
                <a:latin typeface="Calibri" panose="020F0502020204030204" pitchFamily="34" charset="0"/>
                <a:cs typeface="Calibri" panose="020F0502020204030204" pitchFamily="34" charset="0"/>
              </a:rPr>
              <a:t>El concepto de religión y Dios</a:t>
            </a:r>
            <a:endParaRPr lang="es-ES" sz="2100" b="1" dirty="0">
              <a:solidFill>
                <a:schemeClr val="bg1"/>
              </a:solidFill>
              <a:effectLst>
                <a:outerShdw blurRad="50800" dist="25400" dir="5400000" algn="t" rotWithShape="0">
                  <a:prstClr val="black">
                    <a:alpha val="15000"/>
                  </a:prstClr>
                </a:outerShdw>
              </a:effectLst>
              <a:latin typeface="Calibri" panose="020F0502020204030204" pitchFamily="34" charset="0"/>
              <a:cs typeface="Calibri" panose="020F0502020204030204" pitchFamily="34" charset="0"/>
            </a:endParaRPr>
          </a:p>
        </p:txBody>
      </p:sp>
      <p:sp>
        <p:nvSpPr>
          <p:cNvPr id="37" name="TextBox 15"/>
          <p:cNvSpPr txBox="1"/>
          <p:nvPr/>
        </p:nvSpPr>
        <p:spPr>
          <a:xfrm>
            <a:off x="6099362" y="4700572"/>
            <a:ext cx="2182194" cy="1008615"/>
          </a:xfrm>
          <a:prstGeom prst="rect">
            <a:avLst/>
          </a:prstGeom>
          <a:noFill/>
        </p:spPr>
        <p:txBody>
          <a:bodyPr wrap="square" rtlCol="0">
            <a:noAutofit/>
          </a:bodyPr>
          <a:lstStyle/>
          <a:p>
            <a:r>
              <a:rPr lang="es-ES" altLang="es-PE" sz="2200" dirty="0">
                <a:solidFill>
                  <a:schemeClr val="bg1"/>
                </a:solidFill>
                <a:latin typeface="Calibri" panose="020F0502020204030204" pitchFamily="34" charset="0"/>
                <a:cs typeface="Calibri" panose="020F0502020204030204" pitchFamily="34" charset="0"/>
              </a:rPr>
              <a:t>El cometido de la filosofía de la religión</a:t>
            </a:r>
          </a:p>
        </p:txBody>
      </p:sp>
      <p:sp>
        <p:nvSpPr>
          <p:cNvPr id="29" name="28 Marcador de número de diapositiva"/>
          <p:cNvSpPr>
            <a:spLocks noGrp="1"/>
          </p:cNvSpPr>
          <p:nvPr>
            <p:ph type="sldNum" sz="quarter" idx="12"/>
          </p:nvPr>
        </p:nvSpPr>
        <p:spPr/>
        <p:txBody>
          <a:bodyPr/>
          <a:lstStyle/>
          <a:p>
            <a:fld id="{6CF2620B-9D59-4638-9CB4-AE5CE3E95F9A}" type="slidenum">
              <a:rPr lang="es-PE" smtClean="0"/>
              <a:pPr/>
              <a:t>7</a:t>
            </a:fld>
            <a:endParaRPr lang="es-PE"/>
          </a:p>
        </p:txBody>
      </p:sp>
    </p:spTree>
    <p:custDataLst>
      <p:tags r:id="rId1"/>
    </p:custDataLst>
    <p:extLst>
      <p:ext uri="{BB962C8B-B14F-4D97-AF65-F5344CB8AC3E}">
        <p14:creationId xmlns:p14="http://schemas.microsoft.com/office/powerpoint/2010/main" val="165978971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80">
                                          <p:stCondLst>
                                            <p:cond delay="0"/>
                                          </p:stCondLst>
                                        </p:cTn>
                                        <p:tgtEl>
                                          <p:spTgt spid="3"/>
                                        </p:tgtEl>
                                      </p:cBhvr>
                                    </p:animEffect>
                                    <p:anim calcmode="lin" valueType="num">
                                      <p:cBhvr>
                                        <p:cTn id="1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gtEl>
                                      </p:cBhvr>
                                      <p:to x="100000" y="60000"/>
                                    </p:animScale>
                                    <p:animScale>
                                      <p:cBhvr>
                                        <p:cTn id="19" dur="166" decel="50000">
                                          <p:stCondLst>
                                            <p:cond delay="676"/>
                                          </p:stCondLst>
                                        </p:cTn>
                                        <p:tgtEl>
                                          <p:spTgt spid="3"/>
                                        </p:tgtEl>
                                      </p:cBhvr>
                                      <p:to x="100000" y="100000"/>
                                    </p:animScale>
                                    <p:animScale>
                                      <p:cBhvr>
                                        <p:cTn id="20" dur="26">
                                          <p:stCondLst>
                                            <p:cond delay="1312"/>
                                          </p:stCondLst>
                                        </p:cTn>
                                        <p:tgtEl>
                                          <p:spTgt spid="3"/>
                                        </p:tgtEl>
                                      </p:cBhvr>
                                      <p:to x="100000" y="80000"/>
                                    </p:animScale>
                                    <p:animScale>
                                      <p:cBhvr>
                                        <p:cTn id="21" dur="166" decel="50000">
                                          <p:stCondLst>
                                            <p:cond delay="1338"/>
                                          </p:stCondLst>
                                        </p:cTn>
                                        <p:tgtEl>
                                          <p:spTgt spid="3"/>
                                        </p:tgtEl>
                                      </p:cBhvr>
                                      <p:to x="100000" y="100000"/>
                                    </p:animScale>
                                    <p:animScale>
                                      <p:cBhvr>
                                        <p:cTn id="22" dur="26">
                                          <p:stCondLst>
                                            <p:cond delay="1642"/>
                                          </p:stCondLst>
                                        </p:cTn>
                                        <p:tgtEl>
                                          <p:spTgt spid="3"/>
                                        </p:tgtEl>
                                      </p:cBhvr>
                                      <p:to x="100000" y="90000"/>
                                    </p:animScale>
                                    <p:animScale>
                                      <p:cBhvr>
                                        <p:cTn id="23" dur="166" decel="50000">
                                          <p:stCondLst>
                                            <p:cond delay="1668"/>
                                          </p:stCondLst>
                                        </p:cTn>
                                        <p:tgtEl>
                                          <p:spTgt spid="3"/>
                                        </p:tgtEl>
                                      </p:cBhvr>
                                      <p:to x="100000" y="100000"/>
                                    </p:animScale>
                                    <p:animScale>
                                      <p:cBhvr>
                                        <p:cTn id="24" dur="26">
                                          <p:stCondLst>
                                            <p:cond delay="1808"/>
                                          </p:stCondLst>
                                        </p:cTn>
                                        <p:tgtEl>
                                          <p:spTgt spid="3"/>
                                        </p:tgtEl>
                                      </p:cBhvr>
                                      <p:to x="100000" y="95000"/>
                                    </p:animScale>
                                    <p:animScale>
                                      <p:cBhvr>
                                        <p:cTn id="25" dur="166" decel="50000">
                                          <p:stCondLst>
                                            <p:cond delay="1834"/>
                                          </p:stCondLst>
                                        </p:cTn>
                                        <p:tgtEl>
                                          <p:spTgt spid="3"/>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fltVal val="0"/>
                                          </p:val>
                                        </p:tav>
                                        <p:tav tm="100000">
                                          <p:val>
                                            <p:strVal val="#ppt_h"/>
                                          </p:val>
                                        </p:tav>
                                      </p:tavLst>
                                    </p:anim>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80">
                                          <p:stCondLst>
                                            <p:cond delay="0"/>
                                          </p:stCondLst>
                                        </p:cTn>
                                        <p:tgtEl>
                                          <p:spTgt spid="8"/>
                                        </p:tgtEl>
                                      </p:cBhvr>
                                    </p:animEffect>
                                    <p:anim calcmode="lin" valueType="num">
                                      <p:cBhvr>
                                        <p:cTn id="3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3" dur="26">
                                          <p:stCondLst>
                                            <p:cond delay="650"/>
                                          </p:stCondLst>
                                        </p:cTn>
                                        <p:tgtEl>
                                          <p:spTgt spid="8"/>
                                        </p:tgtEl>
                                      </p:cBhvr>
                                      <p:to x="100000" y="60000"/>
                                    </p:animScale>
                                    <p:animScale>
                                      <p:cBhvr>
                                        <p:cTn id="44" dur="166" decel="50000">
                                          <p:stCondLst>
                                            <p:cond delay="676"/>
                                          </p:stCondLst>
                                        </p:cTn>
                                        <p:tgtEl>
                                          <p:spTgt spid="8"/>
                                        </p:tgtEl>
                                      </p:cBhvr>
                                      <p:to x="100000" y="100000"/>
                                    </p:animScale>
                                    <p:animScale>
                                      <p:cBhvr>
                                        <p:cTn id="45" dur="26">
                                          <p:stCondLst>
                                            <p:cond delay="1312"/>
                                          </p:stCondLst>
                                        </p:cTn>
                                        <p:tgtEl>
                                          <p:spTgt spid="8"/>
                                        </p:tgtEl>
                                      </p:cBhvr>
                                      <p:to x="100000" y="80000"/>
                                    </p:animScale>
                                    <p:animScale>
                                      <p:cBhvr>
                                        <p:cTn id="46" dur="166" decel="50000">
                                          <p:stCondLst>
                                            <p:cond delay="1338"/>
                                          </p:stCondLst>
                                        </p:cTn>
                                        <p:tgtEl>
                                          <p:spTgt spid="8"/>
                                        </p:tgtEl>
                                      </p:cBhvr>
                                      <p:to x="100000" y="100000"/>
                                    </p:animScale>
                                    <p:animScale>
                                      <p:cBhvr>
                                        <p:cTn id="47" dur="26">
                                          <p:stCondLst>
                                            <p:cond delay="1642"/>
                                          </p:stCondLst>
                                        </p:cTn>
                                        <p:tgtEl>
                                          <p:spTgt spid="8"/>
                                        </p:tgtEl>
                                      </p:cBhvr>
                                      <p:to x="100000" y="90000"/>
                                    </p:animScale>
                                    <p:animScale>
                                      <p:cBhvr>
                                        <p:cTn id="48" dur="166" decel="50000">
                                          <p:stCondLst>
                                            <p:cond delay="1668"/>
                                          </p:stCondLst>
                                        </p:cTn>
                                        <p:tgtEl>
                                          <p:spTgt spid="8"/>
                                        </p:tgtEl>
                                      </p:cBhvr>
                                      <p:to x="100000" y="100000"/>
                                    </p:animScale>
                                    <p:animScale>
                                      <p:cBhvr>
                                        <p:cTn id="49" dur="26">
                                          <p:stCondLst>
                                            <p:cond delay="1808"/>
                                          </p:stCondLst>
                                        </p:cTn>
                                        <p:tgtEl>
                                          <p:spTgt spid="8"/>
                                        </p:tgtEl>
                                      </p:cBhvr>
                                      <p:to x="100000" y="95000"/>
                                    </p:animScale>
                                    <p:animScale>
                                      <p:cBhvr>
                                        <p:cTn id="50" dur="166" decel="50000">
                                          <p:stCondLst>
                                            <p:cond delay="1834"/>
                                          </p:stCondLst>
                                        </p:cTn>
                                        <p:tgtEl>
                                          <p:spTgt spid="8"/>
                                        </p:tgtEl>
                                      </p:cBhvr>
                                      <p:to x="100000" y="100000"/>
                                    </p:animScale>
                                  </p:childTnLst>
                                </p:cTn>
                              </p:par>
                            </p:childTnLst>
                          </p:cTn>
                        </p:par>
                      </p:childTnLst>
                    </p:cTn>
                  </p:par>
                  <p:par>
                    <p:cTn id="51" fill="hold">
                      <p:stCondLst>
                        <p:cond delay="indefinite"/>
                      </p:stCondLst>
                      <p:childTnLst>
                        <p:par>
                          <p:cTn id="52" fill="hold">
                            <p:stCondLst>
                              <p:cond delay="0"/>
                            </p:stCondLst>
                            <p:childTnLst>
                              <p:par>
                                <p:cTn id="53" presetID="26"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down)">
                                      <p:cBhvr>
                                        <p:cTn id="55" dur="580">
                                          <p:stCondLst>
                                            <p:cond delay="0"/>
                                          </p:stCondLst>
                                        </p:cTn>
                                        <p:tgtEl>
                                          <p:spTgt spid="9"/>
                                        </p:tgtEl>
                                      </p:cBhvr>
                                    </p:animEffect>
                                    <p:anim calcmode="lin" valueType="num">
                                      <p:cBhvr>
                                        <p:cTn id="5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61" dur="26">
                                          <p:stCondLst>
                                            <p:cond delay="650"/>
                                          </p:stCondLst>
                                        </p:cTn>
                                        <p:tgtEl>
                                          <p:spTgt spid="9"/>
                                        </p:tgtEl>
                                      </p:cBhvr>
                                      <p:to x="100000" y="60000"/>
                                    </p:animScale>
                                    <p:animScale>
                                      <p:cBhvr>
                                        <p:cTn id="62" dur="166" decel="50000">
                                          <p:stCondLst>
                                            <p:cond delay="676"/>
                                          </p:stCondLst>
                                        </p:cTn>
                                        <p:tgtEl>
                                          <p:spTgt spid="9"/>
                                        </p:tgtEl>
                                      </p:cBhvr>
                                      <p:to x="100000" y="100000"/>
                                    </p:animScale>
                                    <p:animScale>
                                      <p:cBhvr>
                                        <p:cTn id="63" dur="26">
                                          <p:stCondLst>
                                            <p:cond delay="1312"/>
                                          </p:stCondLst>
                                        </p:cTn>
                                        <p:tgtEl>
                                          <p:spTgt spid="9"/>
                                        </p:tgtEl>
                                      </p:cBhvr>
                                      <p:to x="100000" y="80000"/>
                                    </p:animScale>
                                    <p:animScale>
                                      <p:cBhvr>
                                        <p:cTn id="64" dur="166" decel="50000">
                                          <p:stCondLst>
                                            <p:cond delay="1338"/>
                                          </p:stCondLst>
                                        </p:cTn>
                                        <p:tgtEl>
                                          <p:spTgt spid="9"/>
                                        </p:tgtEl>
                                      </p:cBhvr>
                                      <p:to x="100000" y="100000"/>
                                    </p:animScale>
                                    <p:animScale>
                                      <p:cBhvr>
                                        <p:cTn id="65" dur="26">
                                          <p:stCondLst>
                                            <p:cond delay="1642"/>
                                          </p:stCondLst>
                                        </p:cTn>
                                        <p:tgtEl>
                                          <p:spTgt spid="9"/>
                                        </p:tgtEl>
                                      </p:cBhvr>
                                      <p:to x="100000" y="90000"/>
                                    </p:animScale>
                                    <p:animScale>
                                      <p:cBhvr>
                                        <p:cTn id="66" dur="166" decel="50000">
                                          <p:stCondLst>
                                            <p:cond delay="1668"/>
                                          </p:stCondLst>
                                        </p:cTn>
                                        <p:tgtEl>
                                          <p:spTgt spid="9"/>
                                        </p:tgtEl>
                                      </p:cBhvr>
                                      <p:to x="100000" y="100000"/>
                                    </p:animScale>
                                    <p:animScale>
                                      <p:cBhvr>
                                        <p:cTn id="67" dur="26">
                                          <p:stCondLst>
                                            <p:cond delay="1808"/>
                                          </p:stCondLst>
                                        </p:cTn>
                                        <p:tgtEl>
                                          <p:spTgt spid="9"/>
                                        </p:tgtEl>
                                      </p:cBhvr>
                                      <p:to x="100000" y="95000"/>
                                    </p:animScale>
                                    <p:animScale>
                                      <p:cBhvr>
                                        <p:cTn id="68"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rfernandez\Desktop\Hegel.jpg"/>
          <p:cNvPicPr>
            <a:picLocks noGrp="1" noChangeAspect="1" noChangeArrowheads="1"/>
          </p:cNvPicPr>
          <p:nvPr>
            <p:ph sz="half" idx="1"/>
          </p:nvPr>
        </p:nvPicPr>
        <p:blipFill>
          <a:blip r:embed="rId2" cstate="print"/>
          <a:srcRect/>
          <a:stretch>
            <a:fillRect/>
          </a:stretch>
        </p:blipFill>
        <p:spPr bwMode="auto">
          <a:xfrm>
            <a:off x="285720" y="1857364"/>
            <a:ext cx="3958449" cy="3958449"/>
          </a:xfrm>
          <a:prstGeom prst="rect">
            <a:avLst/>
          </a:prstGeom>
          <a:noFill/>
        </p:spPr>
      </p:pic>
      <p:sp>
        <p:nvSpPr>
          <p:cNvPr id="3" name="2 Marcador de contenido"/>
          <p:cNvSpPr>
            <a:spLocks noGrp="1"/>
          </p:cNvSpPr>
          <p:nvPr>
            <p:ph sz="half" idx="2"/>
          </p:nvPr>
        </p:nvSpPr>
        <p:spPr>
          <a:xfrm>
            <a:off x="4357686" y="1857364"/>
            <a:ext cx="4324352" cy="2714644"/>
          </a:xfrm>
        </p:spPr>
        <p:txBody>
          <a:bodyPr>
            <a:normAutofit lnSpcReduction="10000"/>
          </a:bodyPr>
          <a:lstStyle/>
          <a:p>
            <a:r>
              <a:rPr lang="es-ES" dirty="0"/>
              <a:t>1. Intereses teológicos</a:t>
            </a:r>
          </a:p>
          <a:p>
            <a:r>
              <a:rPr lang="es-ES" dirty="0"/>
              <a:t>2. Corpus hegeliano</a:t>
            </a:r>
          </a:p>
          <a:p>
            <a:r>
              <a:rPr lang="es-ES" dirty="0"/>
              <a:t>3. Las lecciones de Filosofía de la Religión</a:t>
            </a:r>
          </a:p>
          <a:p>
            <a:endParaRPr lang="es-ES" dirty="0"/>
          </a:p>
        </p:txBody>
      </p:sp>
      <p:sp>
        <p:nvSpPr>
          <p:cNvPr id="4" name="3 Marcador de pie de página"/>
          <p:cNvSpPr>
            <a:spLocks noGrp="1"/>
          </p:cNvSpPr>
          <p:nvPr>
            <p:ph type="ftr" sz="quarter" idx="11"/>
          </p:nvPr>
        </p:nvSpPr>
        <p:spPr>
          <a:xfrm>
            <a:off x="4380072" y="6407944"/>
            <a:ext cx="2856224" cy="365125"/>
          </a:xfrm>
        </p:spPr>
        <p:txBody>
          <a:bodyPr/>
          <a:lstStyle/>
          <a:p>
            <a:r>
              <a:rPr lang="es-ES" dirty="0"/>
              <a:t>Hegel: Lecciones de filosofía de la religión</a:t>
            </a:r>
            <a:endParaRPr lang="fr-FR" dirty="0"/>
          </a:p>
        </p:txBody>
      </p:sp>
      <p:sp>
        <p:nvSpPr>
          <p:cNvPr id="5" name="4 Marcador de número de diapositiva"/>
          <p:cNvSpPr>
            <a:spLocks noGrp="1"/>
          </p:cNvSpPr>
          <p:nvPr>
            <p:ph type="sldNum" sz="quarter" idx="12"/>
          </p:nvPr>
        </p:nvSpPr>
        <p:spPr/>
        <p:txBody>
          <a:bodyPr/>
          <a:lstStyle/>
          <a:p>
            <a:fld id="{B23AE5D6-FE27-4863-8AD8-230AAFA23E61}" type="slidenum">
              <a:rPr lang="fr-FR" smtClean="0"/>
              <a:pPr/>
              <a:t>8</a:t>
            </a:fld>
            <a:endParaRPr lang="fr-FR"/>
          </a:p>
        </p:txBody>
      </p:sp>
      <p:sp>
        <p:nvSpPr>
          <p:cNvPr id="6" name="5 Título"/>
          <p:cNvSpPr>
            <a:spLocks noGrp="1"/>
          </p:cNvSpPr>
          <p:nvPr>
            <p:ph type="title"/>
          </p:nvPr>
        </p:nvSpPr>
        <p:spPr/>
        <p:txBody>
          <a:bodyPr/>
          <a:lstStyle/>
          <a:p>
            <a:r>
              <a:rPr lang="es-ES" dirty="0"/>
              <a:t>I. Aspectos generales (1/4)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Marcador de contenido"/>
          <p:cNvSpPr>
            <a:spLocks noGrp="1"/>
          </p:cNvSpPr>
          <p:nvPr>
            <p:ph idx="1"/>
          </p:nvPr>
        </p:nvSpPr>
        <p:spPr>
          <a:xfrm>
            <a:off x="428596" y="1785926"/>
            <a:ext cx="4143404" cy="4525963"/>
          </a:xfrm>
        </p:spPr>
        <p:txBody>
          <a:bodyPr>
            <a:normAutofit fontScale="85000" lnSpcReduction="20000"/>
          </a:bodyPr>
          <a:lstStyle/>
          <a:p>
            <a:r>
              <a:rPr lang="es-PE" dirty="0" err="1"/>
              <a:t>Hermann</a:t>
            </a:r>
            <a:r>
              <a:rPr lang="es-PE" dirty="0"/>
              <a:t> </a:t>
            </a:r>
            <a:r>
              <a:rPr lang="es-PE" dirty="0" err="1"/>
              <a:t>Nohl</a:t>
            </a:r>
            <a:r>
              <a:rPr lang="es-PE" dirty="0"/>
              <a:t> reúne y publica por primera vez todos los </a:t>
            </a:r>
            <a:r>
              <a:rPr lang="es-PE" i="1" dirty="0"/>
              <a:t>Escritos teológicos de juventud</a:t>
            </a:r>
            <a:r>
              <a:rPr lang="es-PE" dirty="0"/>
              <a:t> (1793-1800). Se trata de las </a:t>
            </a:r>
            <a:r>
              <a:rPr lang="es-PE" dirty="0" err="1"/>
              <a:t>sgtes</a:t>
            </a:r>
            <a:r>
              <a:rPr lang="es-PE" dirty="0"/>
              <a:t>. obras:</a:t>
            </a:r>
          </a:p>
          <a:p>
            <a:pPr marL="624078" lvl="0" indent="-514350">
              <a:buFont typeface="+mj-lt"/>
              <a:buAutoNum type="alphaLcPeriod"/>
            </a:pPr>
            <a:r>
              <a:rPr lang="es-PE" i="1" dirty="0">
                <a:solidFill>
                  <a:srgbClr val="FF0000"/>
                </a:solidFill>
              </a:rPr>
              <a:t>Vida de Jesús</a:t>
            </a:r>
            <a:endParaRPr lang="es-ES" dirty="0">
              <a:solidFill>
                <a:srgbClr val="FF0000"/>
              </a:solidFill>
            </a:endParaRPr>
          </a:p>
          <a:p>
            <a:pPr marL="624078" lvl="0" indent="-514350">
              <a:buFont typeface="+mj-lt"/>
              <a:buAutoNum type="alphaLcPeriod"/>
            </a:pPr>
            <a:r>
              <a:rPr lang="es-PE" i="1" dirty="0">
                <a:solidFill>
                  <a:srgbClr val="FF0000"/>
                </a:solidFill>
              </a:rPr>
              <a:t>El espíritu del cristianismo y su destino</a:t>
            </a:r>
            <a:endParaRPr lang="es-ES" dirty="0">
              <a:solidFill>
                <a:srgbClr val="FF0000"/>
              </a:solidFill>
            </a:endParaRPr>
          </a:p>
          <a:p>
            <a:pPr marL="624078" lvl="0" indent="-514350">
              <a:buFont typeface="+mj-lt"/>
              <a:buAutoNum type="alphaLcPeriod"/>
            </a:pPr>
            <a:r>
              <a:rPr lang="es-PE" i="1" dirty="0">
                <a:solidFill>
                  <a:srgbClr val="FF0000"/>
                </a:solidFill>
              </a:rPr>
              <a:t>Religión popular y cristianismo</a:t>
            </a:r>
            <a:endParaRPr lang="es-ES" dirty="0">
              <a:solidFill>
                <a:srgbClr val="FF0000"/>
              </a:solidFill>
            </a:endParaRPr>
          </a:p>
          <a:p>
            <a:pPr marL="624078" lvl="0" indent="-514350">
              <a:buFont typeface="+mj-lt"/>
              <a:buAutoNum type="alphaLcPeriod"/>
            </a:pPr>
            <a:r>
              <a:rPr lang="es-PE" i="1" dirty="0">
                <a:solidFill>
                  <a:srgbClr val="FF0000"/>
                </a:solidFill>
              </a:rPr>
              <a:t>La positividad de la religión cristiana</a:t>
            </a:r>
            <a:endParaRPr lang="es-ES" dirty="0">
              <a:solidFill>
                <a:srgbClr val="FF0000"/>
              </a:solidFill>
            </a:endParaRPr>
          </a:p>
          <a:p>
            <a:endParaRPr lang="es-ES" dirty="0"/>
          </a:p>
        </p:txBody>
      </p:sp>
      <p:sp>
        <p:nvSpPr>
          <p:cNvPr id="10" name="9 Marcador de pie de página"/>
          <p:cNvSpPr>
            <a:spLocks noGrp="1"/>
          </p:cNvSpPr>
          <p:nvPr>
            <p:ph type="ftr" sz="quarter" idx="11"/>
          </p:nvPr>
        </p:nvSpPr>
        <p:spPr>
          <a:xfrm>
            <a:off x="4380072" y="6407944"/>
            <a:ext cx="3216264" cy="365125"/>
          </a:xfrm>
        </p:spPr>
        <p:txBody>
          <a:bodyPr/>
          <a:lstStyle/>
          <a:p>
            <a:r>
              <a:rPr lang="es-ES" dirty="0"/>
              <a:t>Hegel: Lecciones de filosofía de la religión</a:t>
            </a:r>
            <a:endParaRPr lang="fr-FR" dirty="0"/>
          </a:p>
        </p:txBody>
      </p:sp>
      <p:sp>
        <p:nvSpPr>
          <p:cNvPr id="9" name="8 Marcador de número de diapositiva"/>
          <p:cNvSpPr>
            <a:spLocks noGrp="1"/>
          </p:cNvSpPr>
          <p:nvPr>
            <p:ph type="sldNum" sz="quarter" idx="12"/>
          </p:nvPr>
        </p:nvSpPr>
        <p:spPr/>
        <p:txBody>
          <a:bodyPr/>
          <a:lstStyle/>
          <a:p>
            <a:fld id="{B23AE5D6-FE27-4863-8AD8-230AAFA23E61}" type="slidenum">
              <a:rPr lang="fr-FR" smtClean="0"/>
              <a:pPr/>
              <a:t>9</a:t>
            </a:fld>
            <a:endParaRPr lang="fr-FR"/>
          </a:p>
        </p:txBody>
      </p:sp>
      <p:sp>
        <p:nvSpPr>
          <p:cNvPr id="7" name="6 Título"/>
          <p:cNvSpPr>
            <a:spLocks noGrp="1"/>
          </p:cNvSpPr>
          <p:nvPr>
            <p:ph type="title"/>
          </p:nvPr>
        </p:nvSpPr>
        <p:spPr>
          <a:xfrm>
            <a:off x="4929190" y="571480"/>
            <a:ext cx="3757610" cy="1643074"/>
          </a:xfrm>
        </p:spPr>
        <p:txBody>
          <a:bodyPr>
            <a:normAutofit/>
          </a:bodyPr>
          <a:lstStyle/>
          <a:p>
            <a:r>
              <a:rPr lang="es-ES" sz="3400" dirty="0"/>
              <a:t>1. Intereses teológicos (2/4)</a:t>
            </a:r>
          </a:p>
        </p:txBody>
      </p:sp>
      <p:pic>
        <p:nvPicPr>
          <p:cNvPr id="2050" name="Picture 2" descr="C:\Users\rfernandez\Desktop\Hegel Jesús.jpg"/>
          <p:cNvPicPr>
            <a:picLocks noChangeAspect="1" noChangeArrowheads="1"/>
          </p:cNvPicPr>
          <p:nvPr/>
        </p:nvPicPr>
        <p:blipFill>
          <a:blip r:embed="rId2" cstate="print"/>
          <a:srcRect/>
          <a:stretch>
            <a:fillRect/>
          </a:stretch>
        </p:blipFill>
        <p:spPr bwMode="auto">
          <a:xfrm>
            <a:off x="5643570" y="2143116"/>
            <a:ext cx="2647962" cy="4067036"/>
          </a:xfrm>
          <a:prstGeom prst="rect">
            <a:avLst/>
          </a:prstGeom>
          <a:no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1759</Words>
  <Application>Microsoft Macintosh PowerPoint</Application>
  <PresentationFormat>Presentación en pantalla (4:3)</PresentationFormat>
  <Paragraphs>156</Paragraphs>
  <Slides>25</Slides>
  <Notes>2</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25</vt:i4>
      </vt:variant>
    </vt:vector>
  </HeadingPairs>
  <TitlesOfParts>
    <vt:vector size="36" baseType="lpstr">
      <vt:lpstr>Abadi MT Condensed Light</vt:lpstr>
      <vt:lpstr>Agency FB</vt:lpstr>
      <vt:lpstr>Calibri</vt:lpstr>
      <vt:lpstr>Lucida Sans Unicode</vt:lpstr>
      <vt:lpstr>News Gothic MT</vt:lpstr>
      <vt:lpstr>Tempus Sans ITC</vt:lpstr>
      <vt:lpstr>Verdana</vt:lpstr>
      <vt:lpstr>Wingdings</vt:lpstr>
      <vt:lpstr>Wingdings 2</vt:lpstr>
      <vt:lpstr>Wingdings 3</vt:lpstr>
      <vt:lpstr>Concurrencia</vt:lpstr>
      <vt:lpstr>Una pregunta:</vt:lpstr>
      <vt:lpstr>HEGEL (1770-1831): citas relevantes</vt:lpstr>
      <vt:lpstr>Presentación de PowerPoint</vt:lpstr>
      <vt:lpstr>Concepto de religión </vt:lpstr>
      <vt:lpstr>Objeto de la religión</vt:lpstr>
      <vt:lpstr>Concepto de espíritu</vt:lpstr>
      <vt:lpstr>Presentación de PowerPoint</vt:lpstr>
      <vt:lpstr>I. Aspectos generales (1/4)</vt:lpstr>
      <vt:lpstr>1. Intereses teológicos (2/4)</vt:lpstr>
      <vt:lpstr>2. Corpus hegeliano (3/4)</vt:lpstr>
      <vt:lpstr>3. Lecciones de Hegel (4/4)</vt:lpstr>
      <vt:lpstr>II. El concepto de Filosofía de la religión (1/4)</vt:lpstr>
      <vt:lpstr>1. Concepción hegeliana de la filosofía de la religión (2/4)</vt:lpstr>
      <vt:lpstr>2. Ilustración y dogmática (3/4)</vt:lpstr>
      <vt:lpstr>3. Muerte especulativa de Dios (4/4)</vt:lpstr>
      <vt:lpstr>III. El concepto de religión y Dios en él (1/5)</vt:lpstr>
      <vt:lpstr>Presentación de PowerPoint</vt:lpstr>
      <vt:lpstr>2. Lugar de la religión en el sistema (3/5)</vt:lpstr>
      <vt:lpstr>3. Lecciones sobre las pruebas de la existencia de Dios (1829): (4/5)</vt:lpstr>
      <vt:lpstr>4. Esquema de las Lecciones (5/5)</vt:lpstr>
      <vt:lpstr>IV. El cometido de la filosofía de la Religión (1/3)</vt:lpstr>
      <vt:lpstr>1. Tareas de la filosofía de la religión (2/3)</vt:lpstr>
      <vt:lpstr>2. Relación filosofía y religión (3/3)</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Una pregunta:</dc:title>
  <dc:creator>Rafael Fernandez</dc:creator>
  <cp:lastModifiedBy>Rafael Fernandez</cp:lastModifiedBy>
  <cp:revision>1</cp:revision>
  <dcterms:created xsi:type="dcterms:W3CDTF">2020-09-12T22:11:08Z</dcterms:created>
  <dcterms:modified xsi:type="dcterms:W3CDTF">2020-09-12T22:11:23Z</dcterms:modified>
</cp:coreProperties>
</file>