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1" r:id="rId1"/>
  </p:sldMasterIdLst>
  <p:notesMasterIdLst>
    <p:notesMasterId r:id="rId30"/>
  </p:notesMasterIdLst>
  <p:sldIdLst>
    <p:sldId id="263" r:id="rId2"/>
    <p:sldId id="271" r:id="rId3"/>
    <p:sldId id="256" r:id="rId4"/>
    <p:sldId id="272" r:id="rId5"/>
    <p:sldId id="257" r:id="rId6"/>
    <p:sldId id="275" r:id="rId7"/>
    <p:sldId id="276" r:id="rId8"/>
    <p:sldId id="273" r:id="rId9"/>
    <p:sldId id="278" r:id="rId10"/>
    <p:sldId id="265" r:id="rId11"/>
    <p:sldId id="274" r:id="rId12"/>
    <p:sldId id="266" r:id="rId13"/>
    <p:sldId id="267" r:id="rId14"/>
    <p:sldId id="268" r:id="rId15"/>
    <p:sldId id="269" r:id="rId16"/>
    <p:sldId id="279" r:id="rId17"/>
    <p:sldId id="284" r:id="rId18"/>
    <p:sldId id="280" r:id="rId19"/>
    <p:sldId id="281" r:id="rId20"/>
    <p:sldId id="260" r:id="rId21"/>
    <p:sldId id="261" r:id="rId22"/>
    <p:sldId id="262" r:id="rId23"/>
    <p:sldId id="282" r:id="rId24"/>
    <p:sldId id="264" r:id="rId25"/>
    <p:sldId id="283" r:id="rId26"/>
    <p:sldId id="285" r:id="rId27"/>
    <p:sldId id="286" r:id="rId28"/>
    <p:sldId id="287" r:id="rId29"/>
  </p:sldIdLst>
  <p:sldSz cx="9144000" cy="6858000" type="screen4x3"/>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707EA4-BACD-874A-BF62-B5D8820CE651}" v="120" dt="2020-09-20T21:51:08.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p:cViewPr varScale="1">
        <p:scale>
          <a:sx n="107" d="100"/>
          <a:sy n="107" d="100"/>
        </p:scale>
        <p:origin x="56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8F096A5-7566-427A-A7CE-66A22BE2C9D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charset="0"/>
              </a:defRPr>
            </a:lvl1pPr>
          </a:lstStyle>
          <a:p>
            <a:pPr>
              <a:defRPr/>
            </a:pPr>
            <a:endParaRPr lang="es-PE"/>
          </a:p>
        </p:txBody>
      </p:sp>
      <p:sp>
        <p:nvSpPr>
          <p:cNvPr id="3" name="2 Marcador de fecha">
            <a:extLst>
              <a:ext uri="{FF2B5EF4-FFF2-40B4-BE49-F238E27FC236}">
                <a16:creationId xmlns:a16="http://schemas.microsoft.com/office/drawing/2014/main" id="{AFADB2CE-8A7F-4826-ABE8-A46CE9F5B88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charset="0"/>
              </a:defRPr>
            </a:lvl1pPr>
          </a:lstStyle>
          <a:p>
            <a:pPr>
              <a:defRPr/>
            </a:pPr>
            <a:fld id="{82A918DC-301A-48D8-9E07-0165038CCAD8}" type="datetimeFigureOut">
              <a:rPr lang="es-PE"/>
              <a:pPr>
                <a:defRPr/>
              </a:pPr>
              <a:t>20/09/20</a:t>
            </a:fld>
            <a:endParaRPr lang="es-PE"/>
          </a:p>
        </p:txBody>
      </p:sp>
      <p:sp>
        <p:nvSpPr>
          <p:cNvPr id="4" name="3 Marcador de imagen de diapositiva">
            <a:extLst>
              <a:ext uri="{FF2B5EF4-FFF2-40B4-BE49-F238E27FC236}">
                <a16:creationId xmlns:a16="http://schemas.microsoft.com/office/drawing/2014/main" id="{40C47DC5-E645-4579-8BD5-91FE030F572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a:extLst>
              <a:ext uri="{FF2B5EF4-FFF2-40B4-BE49-F238E27FC236}">
                <a16:creationId xmlns:a16="http://schemas.microsoft.com/office/drawing/2014/main" id="{CBEC1182-8282-48CE-BD2B-1B890466E40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PE" noProof="0"/>
          </a:p>
        </p:txBody>
      </p:sp>
      <p:sp>
        <p:nvSpPr>
          <p:cNvPr id="6" name="5 Marcador de pie de página">
            <a:extLst>
              <a:ext uri="{FF2B5EF4-FFF2-40B4-BE49-F238E27FC236}">
                <a16:creationId xmlns:a16="http://schemas.microsoft.com/office/drawing/2014/main" id="{68CDF500-C7AF-432B-83CC-CE9641EAFD7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charset="0"/>
              </a:defRPr>
            </a:lvl1pPr>
          </a:lstStyle>
          <a:p>
            <a:pPr>
              <a:defRPr/>
            </a:pPr>
            <a:endParaRPr lang="es-PE"/>
          </a:p>
        </p:txBody>
      </p:sp>
      <p:sp>
        <p:nvSpPr>
          <p:cNvPr id="7" name="6 Marcador de número de diapositiva">
            <a:extLst>
              <a:ext uri="{FF2B5EF4-FFF2-40B4-BE49-F238E27FC236}">
                <a16:creationId xmlns:a16="http://schemas.microsoft.com/office/drawing/2014/main" id="{AF1E1C2A-F6CF-4451-BC02-DB86C47E4C9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A9EFAD8-AA1F-41C4-8441-04EB0D5EB2C6}" type="slidenum">
              <a:rPr lang="es-PE" altLang="es-ES"/>
              <a:pPr/>
              <a:t>‹Nº›</a:t>
            </a:fld>
            <a:endParaRPr lang="es-PE"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a:extLst>
              <a:ext uri="{FF2B5EF4-FFF2-40B4-BE49-F238E27FC236}">
                <a16:creationId xmlns:a16="http://schemas.microsoft.com/office/drawing/2014/main" id="{8F41B5A4-24B1-4B6A-89BF-E50677628D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2 Marcador de notas">
            <a:extLst>
              <a:ext uri="{FF2B5EF4-FFF2-40B4-BE49-F238E27FC236}">
                <a16:creationId xmlns:a16="http://schemas.microsoft.com/office/drawing/2014/main" id="{929231AB-1244-4C90-869C-CD21C61E5A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1508" name="3 Marcador de número de diapositiva">
            <a:extLst>
              <a:ext uri="{FF2B5EF4-FFF2-40B4-BE49-F238E27FC236}">
                <a16:creationId xmlns:a16="http://schemas.microsoft.com/office/drawing/2014/main" id="{54AE72DD-E818-4826-8BA6-66309F2E1D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5FA41B-9019-4945-95F2-C9D9AAF8F7DA}" type="slidenum">
              <a:rPr lang="es-PE" altLang="es-ES" sz="1200"/>
              <a:pPr/>
              <a:t>1</a:t>
            </a:fld>
            <a:endParaRPr lang="es-PE" altLang="es-E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20</a:t>
            </a:fld>
            <a:endParaRPr lang="es-PE"/>
          </a:p>
        </p:txBody>
      </p:sp>
    </p:spTree>
    <p:extLst>
      <p:ext uri="{BB962C8B-B14F-4D97-AF65-F5344CB8AC3E}">
        <p14:creationId xmlns:p14="http://schemas.microsoft.com/office/powerpoint/2010/main" val="70353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21</a:t>
            </a:fld>
            <a:endParaRPr lang="es-PE"/>
          </a:p>
        </p:txBody>
      </p:sp>
    </p:spTree>
    <p:extLst>
      <p:ext uri="{BB962C8B-B14F-4D97-AF65-F5344CB8AC3E}">
        <p14:creationId xmlns:p14="http://schemas.microsoft.com/office/powerpoint/2010/main" val="411473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22</a:t>
            </a:fld>
            <a:endParaRPr lang="es-PE"/>
          </a:p>
        </p:txBody>
      </p:sp>
    </p:spTree>
    <p:extLst>
      <p:ext uri="{BB962C8B-B14F-4D97-AF65-F5344CB8AC3E}">
        <p14:creationId xmlns:p14="http://schemas.microsoft.com/office/powerpoint/2010/main" val="390148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23</a:t>
            </a:fld>
            <a:endParaRPr lang="es-PE"/>
          </a:p>
        </p:txBody>
      </p:sp>
    </p:spTree>
    <p:extLst>
      <p:ext uri="{BB962C8B-B14F-4D97-AF65-F5344CB8AC3E}">
        <p14:creationId xmlns:p14="http://schemas.microsoft.com/office/powerpoint/2010/main" val="25860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24</a:t>
            </a:fld>
            <a:endParaRPr lang="es-PE"/>
          </a:p>
        </p:txBody>
      </p:sp>
    </p:spTree>
    <p:extLst>
      <p:ext uri="{BB962C8B-B14F-4D97-AF65-F5344CB8AC3E}">
        <p14:creationId xmlns:p14="http://schemas.microsoft.com/office/powerpoint/2010/main" val="251691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21DF604D-48E0-4EE5-A2E9-C000B216C78C}" type="slidenum">
              <a:rPr lang="es-PE" smtClean="0"/>
              <a:pPr/>
              <a:t>25</a:t>
            </a:fld>
            <a:endParaRPr lang="es-PE"/>
          </a:p>
        </p:txBody>
      </p:sp>
    </p:spTree>
    <p:extLst>
      <p:ext uri="{BB962C8B-B14F-4D97-AF65-F5344CB8AC3E}">
        <p14:creationId xmlns:p14="http://schemas.microsoft.com/office/powerpoint/2010/main" val="194139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1F1C179-4CD5-4097-9C2B-4EA46943A1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E2459B11-3DAD-467B-932B-010D298F1D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ES" altLang="es-ES"/>
          </a:p>
        </p:txBody>
      </p:sp>
      <p:sp>
        <p:nvSpPr>
          <p:cNvPr id="22532" name="Slide Number Placeholder 3">
            <a:extLst>
              <a:ext uri="{FF2B5EF4-FFF2-40B4-BE49-F238E27FC236}">
                <a16:creationId xmlns:a16="http://schemas.microsoft.com/office/drawing/2014/main" id="{263E1052-B70E-40F7-8946-D3CFDE7B9A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5C5B39-ACFE-4BA0-830F-B391FEC09C73}" type="slidenum">
              <a:rPr lang="es-ES" altLang="es-ES" sz="1200"/>
              <a:pPr/>
              <a:t>2</a:t>
            </a:fld>
            <a:endParaRPr lang="es-ES" altLang="es-E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a:extLst>
              <a:ext uri="{FF2B5EF4-FFF2-40B4-BE49-F238E27FC236}">
                <a16:creationId xmlns:a16="http://schemas.microsoft.com/office/drawing/2014/main" id="{30B5D877-181B-4724-A3F2-70DF694E59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a:extLst>
              <a:ext uri="{FF2B5EF4-FFF2-40B4-BE49-F238E27FC236}">
                <a16:creationId xmlns:a16="http://schemas.microsoft.com/office/drawing/2014/main" id="{D6D97478-1554-4D13-A4DE-2B88BCB088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3556" name="3 Marcador de número de diapositiva">
            <a:extLst>
              <a:ext uri="{FF2B5EF4-FFF2-40B4-BE49-F238E27FC236}">
                <a16:creationId xmlns:a16="http://schemas.microsoft.com/office/drawing/2014/main" id="{08D21B48-0A2A-4F90-A4EF-AA82581917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41160E-497C-4739-AC84-F35BFCE93972}" type="slidenum">
              <a:rPr lang="es-PE" altLang="es-ES" sz="1200"/>
              <a:pPr/>
              <a:t>3</a:t>
            </a:fld>
            <a:endParaRPr lang="es-PE" altLang="es-E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a:extLst>
              <a:ext uri="{FF2B5EF4-FFF2-40B4-BE49-F238E27FC236}">
                <a16:creationId xmlns:a16="http://schemas.microsoft.com/office/drawing/2014/main" id="{6815BECA-3D6C-4539-A862-DDEE50E1E5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2 Marcador de notas">
            <a:extLst>
              <a:ext uri="{FF2B5EF4-FFF2-40B4-BE49-F238E27FC236}">
                <a16:creationId xmlns:a16="http://schemas.microsoft.com/office/drawing/2014/main" id="{4F9FE595-65A7-45B3-87AD-837A0E74B7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4580" name="3 Marcador de número de diapositiva">
            <a:extLst>
              <a:ext uri="{FF2B5EF4-FFF2-40B4-BE49-F238E27FC236}">
                <a16:creationId xmlns:a16="http://schemas.microsoft.com/office/drawing/2014/main" id="{D3387733-9C65-43DF-98B2-52C25DCBA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EF3EE5-8AF9-4EF5-93E7-7E7EF5DFB71E}" type="slidenum">
              <a:rPr lang="es-PE" altLang="es-ES" sz="1200"/>
              <a:pPr/>
              <a:t>5</a:t>
            </a:fld>
            <a:endParaRPr lang="es-PE" altLang="es-E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a:extLst>
              <a:ext uri="{FF2B5EF4-FFF2-40B4-BE49-F238E27FC236}">
                <a16:creationId xmlns:a16="http://schemas.microsoft.com/office/drawing/2014/main" id="{CC82F70B-7B2E-403D-8EC7-CF405E12DB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2 Marcador de notas">
            <a:extLst>
              <a:ext uri="{FF2B5EF4-FFF2-40B4-BE49-F238E27FC236}">
                <a16:creationId xmlns:a16="http://schemas.microsoft.com/office/drawing/2014/main" id="{A00C3EB3-673E-4A79-850A-223D088B9A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5604" name="3 Marcador de número de diapositiva">
            <a:extLst>
              <a:ext uri="{FF2B5EF4-FFF2-40B4-BE49-F238E27FC236}">
                <a16:creationId xmlns:a16="http://schemas.microsoft.com/office/drawing/2014/main" id="{80A5FE8B-4155-490A-823B-9C577D9C3B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84A2BCA-44A1-4DA6-9A0C-5FC8CB30627C}" type="slidenum">
              <a:rPr lang="es-PE" altLang="es-ES" sz="1200"/>
              <a:pPr/>
              <a:t>10</a:t>
            </a:fld>
            <a:endParaRPr lang="es-PE" altLang="es-E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a:extLst>
              <a:ext uri="{FF2B5EF4-FFF2-40B4-BE49-F238E27FC236}">
                <a16:creationId xmlns:a16="http://schemas.microsoft.com/office/drawing/2014/main" id="{B737511E-74C4-4144-A1AF-2E5EC984E4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2 Marcador de notas">
            <a:extLst>
              <a:ext uri="{FF2B5EF4-FFF2-40B4-BE49-F238E27FC236}">
                <a16:creationId xmlns:a16="http://schemas.microsoft.com/office/drawing/2014/main" id="{D87080A0-E032-4547-AAF5-B78A20ED29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6628" name="3 Marcador de número de diapositiva">
            <a:extLst>
              <a:ext uri="{FF2B5EF4-FFF2-40B4-BE49-F238E27FC236}">
                <a16:creationId xmlns:a16="http://schemas.microsoft.com/office/drawing/2014/main" id="{F184B42B-F4B4-4B31-8C30-D14E0F9A38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163802-19AF-4790-9B1B-34C8EBA138D3}" type="slidenum">
              <a:rPr lang="es-PE" altLang="es-ES" sz="1200"/>
              <a:pPr/>
              <a:t>12</a:t>
            </a:fld>
            <a:endParaRPr lang="es-PE" altLang="es-E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86DD425F-5FF3-450E-A187-DC87269674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a:extLst>
              <a:ext uri="{FF2B5EF4-FFF2-40B4-BE49-F238E27FC236}">
                <a16:creationId xmlns:a16="http://schemas.microsoft.com/office/drawing/2014/main" id="{7BDFD39D-858F-47C5-B6F6-1C0EDD646E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7652" name="3 Marcador de número de diapositiva">
            <a:extLst>
              <a:ext uri="{FF2B5EF4-FFF2-40B4-BE49-F238E27FC236}">
                <a16:creationId xmlns:a16="http://schemas.microsoft.com/office/drawing/2014/main" id="{24987C82-AEF8-47D2-B392-AF2CF3A1F9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3AC82A-29BE-46C8-9355-3B848968AC84}" type="slidenum">
              <a:rPr lang="es-PE" altLang="es-ES" sz="1200"/>
              <a:pPr/>
              <a:t>13</a:t>
            </a:fld>
            <a:endParaRPr lang="es-PE" altLang="es-E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a:extLst>
              <a:ext uri="{FF2B5EF4-FFF2-40B4-BE49-F238E27FC236}">
                <a16:creationId xmlns:a16="http://schemas.microsoft.com/office/drawing/2014/main" id="{21BEDA4A-6743-44BA-97E6-ECA6E89EC3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a:extLst>
              <a:ext uri="{FF2B5EF4-FFF2-40B4-BE49-F238E27FC236}">
                <a16:creationId xmlns:a16="http://schemas.microsoft.com/office/drawing/2014/main" id="{1CC683B2-A7F8-4448-BA45-66D6BD024B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8676" name="3 Marcador de número de diapositiva">
            <a:extLst>
              <a:ext uri="{FF2B5EF4-FFF2-40B4-BE49-F238E27FC236}">
                <a16:creationId xmlns:a16="http://schemas.microsoft.com/office/drawing/2014/main" id="{479C4EDC-53EC-4C67-A1B7-D38CABE020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AC040B-E688-4D58-AD3E-744A302B21B0}" type="slidenum">
              <a:rPr lang="es-PE" altLang="es-ES" sz="1200"/>
              <a:pPr/>
              <a:t>14</a:t>
            </a:fld>
            <a:endParaRPr lang="es-PE" altLang="es-E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a:extLst>
              <a:ext uri="{FF2B5EF4-FFF2-40B4-BE49-F238E27FC236}">
                <a16:creationId xmlns:a16="http://schemas.microsoft.com/office/drawing/2014/main" id="{8E83BFC3-807E-4D25-862F-327A30CF24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a:extLst>
              <a:ext uri="{FF2B5EF4-FFF2-40B4-BE49-F238E27FC236}">
                <a16:creationId xmlns:a16="http://schemas.microsoft.com/office/drawing/2014/main" id="{20E6FFA1-3ABF-41C0-B425-020B6F3F0C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PE" altLang="es-ES"/>
          </a:p>
        </p:txBody>
      </p:sp>
      <p:sp>
        <p:nvSpPr>
          <p:cNvPr id="29700" name="3 Marcador de número de diapositiva">
            <a:extLst>
              <a:ext uri="{FF2B5EF4-FFF2-40B4-BE49-F238E27FC236}">
                <a16:creationId xmlns:a16="http://schemas.microsoft.com/office/drawing/2014/main" id="{8AED7930-DE0F-4556-9C64-BBC26DDE16C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575AF-D33E-430A-A5F0-E83F2C069E6C}" type="slidenum">
              <a:rPr lang="es-PE" altLang="es-ES" sz="1200"/>
              <a:pPr/>
              <a:t>15</a:t>
            </a:fld>
            <a:endParaRPr lang="es-PE" altLang="es-E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12 Rectángulo">
            <a:extLst>
              <a:ext uri="{FF2B5EF4-FFF2-40B4-BE49-F238E27FC236}">
                <a16:creationId xmlns:a16="http://schemas.microsoft.com/office/drawing/2014/main" id="{83664E23-9221-4004-A7F6-FA55C77AD097}"/>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14 Rectángulo">
            <a:extLst>
              <a:ext uri="{FF2B5EF4-FFF2-40B4-BE49-F238E27FC236}">
                <a16:creationId xmlns:a16="http://schemas.microsoft.com/office/drawing/2014/main" id="{84133349-3966-42F0-86C8-C089A655427F}"/>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16 Rectángulo">
            <a:extLst>
              <a:ext uri="{FF2B5EF4-FFF2-40B4-BE49-F238E27FC236}">
                <a16:creationId xmlns:a16="http://schemas.microsoft.com/office/drawing/2014/main" id="{9C5CC7AB-C5A0-4287-8198-394636D466A5}"/>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17 Rectángulo">
            <a:extLst>
              <a:ext uri="{FF2B5EF4-FFF2-40B4-BE49-F238E27FC236}">
                <a16:creationId xmlns:a16="http://schemas.microsoft.com/office/drawing/2014/main" id="{BA8166B1-558A-47EE-987B-EF357DFF6C5E}"/>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18 Conector recto">
            <a:extLst>
              <a:ext uri="{FF2B5EF4-FFF2-40B4-BE49-F238E27FC236}">
                <a16:creationId xmlns:a16="http://schemas.microsoft.com/office/drawing/2014/main" id="{2A0D70C0-375E-4CE9-9C70-15F2FB3FC9FF}"/>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19 Conector recto">
            <a:extLst>
              <a:ext uri="{FF2B5EF4-FFF2-40B4-BE49-F238E27FC236}">
                <a16:creationId xmlns:a16="http://schemas.microsoft.com/office/drawing/2014/main" id="{94804E4C-2162-40A9-8BB1-CC4E0D796CD5}"/>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20 Conector recto">
            <a:extLst>
              <a:ext uri="{FF2B5EF4-FFF2-40B4-BE49-F238E27FC236}">
                <a16:creationId xmlns:a16="http://schemas.microsoft.com/office/drawing/2014/main" id="{5EF68811-6563-4733-9FA4-69D2B3BDD8BA}"/>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23 Conector recto">
            <a:extLst>
              <a:ext uri="{FF2B5EF4-FFF2-40B4-BE49-F238E27FC236}">
                <a16:creationId xmlns:a16="http://schemas.microsoft.com/office/drawing/2014/main" id="{084E6828-09A8-471B-87C4-4C970DECF37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4" name="24 Conector recto">
            <a:extLst>
              <a:ext uri="{FF2B5EF4-FFF2-40B4-BE49-F238E27FC236}">
                <a16:creationId xmlns:a16="http://schemas.microsoft.com/office/drawing/2014/main" id="{B6543B34-5984-4E36-8A27-F7BE3CE49276}"/>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5" name="25 Conector recto">
            <a:extLst>
              <a:ext uri="{FF2B5EF4-FFF2-40B4-BE49-F238E27FC236}">
                <a16:creationId xmlns:a16="http://schemas.microsoft.com/office/drawing/2014/main" id="{2E67CB6A-56C7-4AEB-93F5-547AA8C262B4}"/>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6" name="26 Rectángulo">
            <a:extLst>
              <a:ext uri="{FF2B5EF4-FFF2-40B4-BE49-F238E27FC236}">
                <a16:creationId xmlns:a16="http://schemas.microsoft.com/office/drawing/2014/main" id="{4E272DA7-76E7-4270-B3EB-7C70677DAA7C}"/>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27 Elipse">
            <a:extLst>
              <a:ext uri="{FF2B5EF4-FFF2-40B4-BE49-F238E27FC236}">
                <a16:creationId xmlns:a16="http://schemas.microsoft.com/office/drawing/2014/main" id="{2149016B-CE1F-41FD-ACEB-974DED96FAE6}"/>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28 Elipse">
            <a:extLst>
              <a:ext uri="{FF2B5EF4-FFF2-40B4-BE49-F238E27FC236}">
                <a16:creationId xmlns:a16="http://schemas.microsoft.com/office/drawing/2014/main" id="{0196A47B-77CC-4C92-BB53-CC358CA0C66C}"/>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29 Elipse">
            <a:extLst>
              <a:ext uri="{FF2B5EF4-FFF2-40B4-BE49-F238E27FC236}">
                <a16:creationId xmlns:a16="http://schemas.microsoft.com/office/drawing/2014/main" id="{F65961E6-073C-4D18-AD0E-F9A3C55E495B}"/>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30 Elipse">
            <a:extLst>
              <a:ext uri="{FF2B5EF4-FFF2-40B4-BE49-F238E27FC236}">
                <a16:creationId xmlns:a16="http://schemas.microsoft.com/office/drawing/2014/main" id="{91797F8D-333A-482E-A949-66C2DED26880}"/>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31 Elipse">
            <a:extLst>
              <a:ext uri="{FF2B5EF4-FFF2-40B4-BE49-F238E27FC236}">
                <a16:creationId xmlns:a16="http://schemas.microsoft.com/office/drawing/2014/main" id="{947F202A-B7CF-4486-ADD4-2E642B3A801E}"/>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22" name="27 Marcador de fecha">
            <a:extLst>
              <a:ext uri="{FF2B5EF4-FFF2-40B4-BE49-F238E27FC236}">
                <a16:creationId xmlns:a16="http://schemas.microsoft.com/office/drawing/2014/main" id="{8446DA53-A095-457F-BFDC-EF40F2C46714}"/>
              </a:ext>
            </a:extLst>
          </p:cNvPr>
          <p:cNvSpPr>
            <a:spLocks noGrp="1"/>
          </p:cNvSpPr>
          <p:nvPr>
            <p:ph type="dt" sz="half" idx="10"/>
          </p:nvPr>
        </p:nvSpPr>
        <p:spPr bwMode="auto">
          <a:xfrm rot="5400000">
            <a:off x="7764463" y="1174750"/>
            <a:ext cx="2286000" cy="381000"/>
          </a:xfrm>
        </p:spPr>
        <p:txBody>
          <a:bodyPr/>
          <a:lstStyle>
            <a:lvl1pPr>
              <a:defRPr/>
            </a:lvl1pPr>
          </a:lstStyle>
          <a:p>
            <a:pPr>
              <a:defRPr/>
            </a:pPr>
            <a:endParaRPr lang="es-ES_tradnl"/>
          </a:p>
        </p:txBody>
      </p:sp>
      <p:sp>
        <p:nvSpPr>
          <p:cNvPr id="23" name="16 Marcador de pie de página">
            <a:extLst>
              <a:ext uri="{FF2B5EF4-FFF2-40B4-BE49-F238E27FC236}">
                <a16:creationId xmlns:a16="http://schemas.microsoft.com/office/drawing/2014/main" id="{B237ABCA-F7E8-4CEE-948E-1A705B0A3369}"/>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s-ES_tradnl"/>
          </a:p>
        </p:txBody>
      </p:sp>
      <p:sp>
        <p:nvSpPr>
          <p:cNvPr id="24" name="28 Marcador de número de diapositiva">
            <a:extLst>
              <a:ext uri="{FF2B5EF4-FFF2-40B4-BE49-F238E27FC236}">
                <a16:creationId xmlns:a16="http://schemas.microsoft.com/office/drawing/2014/main" id="{A3F4E11C-C277-430C-8CAA-B1A9A2587D2C}"/>
              </a:ext>
            </a:extLst>
          </p:cNvPr>
          <p:cNvSpPr>
            <a:spLocks noGrp="1"/>
          </p:cNvSpPr>
          <p:nvPr>
            <p:ph type="sldNum" sz="quarter" idx="12"/>
          </p:nvPr>
        </p:nvSpPr>
        <p:spPr bwMode="auto">
          <a:xfrm>
            <a:off x="1325563" y="4929188"/>
            <a:ext cx="609600" cy="517525"/>
          </a:xfrm>
        </p:spPr>
        <p:txBody>
          <a:bodyPr/>
          <a:lstStyle>
            <a:lvl1pPr>
              <a:defRPr/>
            </a:lvl1pPr>
          </a:lstStyle>
          <a:p>
            <a:fld id="{BB9AC261-A4E2-4948-81D2-2A90F0FCC3D0}" type="slidenum">
              <a:rPr lang="es-ES_tradnl" altLang="es-ES"/>
              <a:pPr/>
              <a:t>‹Nº›</a:t>
            </a:fld>
            <a:endParaRPr lang="es-ES_tradnl" altLang="es-ES"/>
          </a:p>
        </p:txBody>
      </p:sp>
    </p:spTree>
    <p:extLst>
      <p:ext uri="{BB962C8B-B14F-4D97-AF65-F5344CB8AC3E}">
        <p14:creationId xmlns:p14="http://schemas.microsoft.com/office/powerpoint/2010/main" val="38087286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a:extLst>
              <a:ext uri="{FF2B5EF4-FFF2-40B4-BE49-F238E27FC236}">
                <a16:creationId xmlns:a16="http://schemas.microsoft.com/office/drawing/2014/main" id="{57CC38FB-7F10-4D07-AEE4-ED4FF977EEAB}"/>
              </a:ext>
            </a:extLst>
          </p:cNvPr>
          <p:cNvSpPr>
            <a:spLocks noGrp="1"/>
          </p:cNvSpPr>
          <p:nvPr>
            <p:ph type="dt" sz="half" idx="10"/>
          </p:nvPr>
        </p:nvSpPr>
        <p:spPr/>
        <p:txBody>
          <a:bodyPr/>
          <a:lstStyle>
            <a:lvl1pPr>
              <a:defRPr/>
            </a:lvl1pPr>
          </a:lstStyle>
          <a:p>
            <a:pPr>
              <a:defRPr/>
            </a:pPr>
            <a:endParaRPr lang="es-ES_tradnl"/>
          </a:p>
        </p:txBody>
      </p:sp>
      <p:sp>
        <p:nvSpPr>
          <p:cNvPr id="5" name="2 Marcador de pie de página">
            <a:extLst>
              <a:ext uri="{FF2B5EF4-FFF2-40B4-BE49-F238E27FC236}">
                <a16:creationId xmlns:a16="http://schemas.microsoft.com/office/drawing/2014/main" id="{55D629A2-E28A-49E3-9433-ADC8AE32C3F8}"/>
              </a:ext>
            </a:extLst>
          </p:cNvPr>
          <p:cNvSpPr>
            <a:spLocks noGrp="1"/>
          </p:cNvSpPr>
          <p:nvPr>
            <p:ph type="ftr" sz="quarter" idx="11"/>
          </p:nvPr>
        </p:nvSpPr>
        <p:spPr/>
        <p:txBody>
          <a:bodyPr/>
          <a:lstStyle>
            <a:lvl1pPr>
              <a:defRPr/>
            </a:lvl1pPr>
          </a:lstStyle>
          <a:p>
            <a:pPr>
              <a:defRPr/>
            </a:pPr>
            <a:endParaRPr lang="es-ES_tradnl"/>
          </a:p>
        </p:txBody>
      </p:sp>
      <p:sp>
        <p:nvSpPr>
          <p:cNvPr id="6" name="22 Marcador de número de diapositiva">
            <a:extLst>
              <a:ext uri="{FF2B5EF4-FFF2-40B4-BE49-F238E27FC236}">
                <a16:creationId xmlns:a16="http://schemas.microsoft.com/office/drawing/2014/main" id="{92CCDA2B-6C23-4B9E-A8E9-A1BAE2C24E2C}"/>
              </a:ext>
            </a:extLst>
          </p:cNvPr>
          <p:cNvSpPr>
            <a:spLocks noGrp="1"/>
          </p:cNvSpPr>
          <p:nvPr>
            <p:ph type="sldNum" sz="quarter" idx="12"/>
          </p:nvPr>
        </p:nvSpPr>
        <p:spPr/>
        <p:txBody>
          <a:bodyPr/>
          <a:lstStyle>
            <a:lvl1pPr>
              <a:defRPr/>
            </a:lvl1pPr>
          </a:lstStyle>
          <a:p>
            <a:fld id="{BEB9EAB3-8F64-4078-BC25-04843270F4FB}" type="slidenum">
              <a:rPr lang="es-ES_tradnl" altLang="es-ES"/>
              <a:pPr/>
              <a:t>‹Nº›</a:t>
            </a:fld>
            <a:endParaRPr lang="es-ES_tradnl" altLang="es-ES"/>
          </a:p>
        </p:txBody>
      </p:sp>
    </p:spTree>
    <p:extLst>
      <p:ext uri="{BB962C8B-B14F-4D97-AF65-F5344CB8AC3E}">
        <p14:creationId xmlns:p14="http://schemas.microsoft.com/office/powerpoint/2010/main" val="222189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13 Marcador de fecha">
            <a:extLst>
              <a:ext uri="{FF2B5EF4-FFF2-40B4-BE49-F238E27FC236}">
                <a16:creationId xmlns:a16="http://schemas.microsoft.com/office/drawing/2014/main" id="{7DF112CE-AFE8-443E-BF8C-8607902E44A1}"/>
              </a:ext>
            </a:extLst>
          </p:cNvPr>
          <p:cNvSpPr>
            <a:spLocks noGrp="1"/>
          </p:cNvSpPr>
          <p:nvPr>
            <p:ph type="dt" sz="half" idx="10"/>
          </p:nvPr>
        </p:nvSpPr>
        <p:spPr/>
        <p:txBody>
          <a:bodyPr/>
          <a:lstStyle>
            <a:lvl1pPr>
              <a:defRPr/>
            </a:lvl1pPr>
          </a:lstStyle>
          <a:p>
            <a:pPr>
              <a:defRPr/>
            </a:pPr>
            <a:endParaRPr lang="es-ES_tradnl"/>
          </a:p>
        </p:txBody>
      </p:sp>
      <p:sp>
        <p:nvSpPr>
          <p:cNvPr id="5" name="2 Marcador de pie de página">
            <a:extLst>
              <a:ext uri="{FF2B5EF4-FFF2-40B4-BE49-F238E27FC236}">
                <a16:creationId xmlns:a16="http://schemas.microsoft.com/office/drawing/2014/main" id="{C34C07B5-3CD2-4719-9CBB-B17D8133232B}"/>
              </a:ext>
            </a:extLst>
          </p:cNvPr>
          <p:cNvSpPr>
            <a:spLocks noGrp="1"/>
          </p:cNvSpPr>
          <p:nvPr>
            <p:ph type="ftr" sz="quarter" idx="11"/>
          </p:nvPr>
        </p:nvSpPr>
        <p:spPr/>
        <p:txBody>
          <a:bodyPr/>
          <a:lstStyle>
            <a:lvl1pPr>
              <a:defRPr/>
            </a:lvl1pPr>
          </a:lstStyle>
          <a:p>
            <a:pPr>
              <a:defRPr/>
            </a:pPr>
            <a:endParaRPr lang="es-ES_tradnl"/>
          </a:p>
        </p:txBody>
      </p:sp>
      <p:sp>
        <p:nvSpPr>
          <p:cNvPr id="6" name="22 Marcador de número de diapositiva">
            <a:extLst>
              <a:ext uri="{FF2B5EF4-FFF2-40B4-BE49-F238E27FC236}">
                <a16:creationId xmlns:a16="http://schemas.microsoft.com/office/drawing/2014/main" id="{817FF2C2-9E45-4E7B-9114-65BDF5359FF3}"/>
              </a:ext>
            </a:extLst>
          </p:cNvPr>
          <p:cNvSpPr>
            <a:spLocks noGrp="1"/>
          </p:cNvSpPr>
          <p:nvPr>
            <p:ph type="sldNum" sz="quarter" idx="12"/>
          </p:nvPr>
        </p:nvSpPr>
        <p:spPr/>
        <p:txBody>
          <a:bodyPr/>
          <a:lstStyle>
            <a:lvl1pPr>
              <a:defRPr/>
            </a:lvl1pPr>
          </a:lstStyle>
          <a:p>
            <a:fld id="{FC5782B1-FA12-43A6-997D-D8666CFB6C88}" type="slidenum">
              <a:rPr lang="es-ES_tradnl" altLang="es-ES"/>
              <a:pPr/>
              <a:t>‹Nº›</a:t>
            </a:fld>
            <a:endParaRPr lang="es-ES_tradnl" altLang="es-ES"/>
          </a:p>
        </p:txBody>
      </p:sp>
    </p:spTree>
    <p:extLst>
      <p:ext uri="{BB962C8B-B14F-4D97-AF65-F5344CB8AC3E}">
        <p14:creationId xmlns:p14="http://schemas.microsoft.com/office/powerpoint/2010/main" val="219617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imágenes prediseñadas"/>
          <p:cNvSpPr>
            <a:spLocks noGrp="1"/>
          </p:cNvSpPr>
          <p:nvPr>
            <p:ph type="clipArt" sz="half" idx="1"/>
          </p:nvPr>
        </p:nvSpPr>
        <p:spPr>
          <a:xfrm>
            <a:off x="685800" y="1981200"/>
            <a:ext cx="3810000" cy="4114800"/>
          </a:xfrm>
        </p:spPr>
        <p:txBody>
          <a:bodyPr>
            <a:normAutofit/>
          </a:bodyPr>
          <a:lstStyle/>
          <a:p>
            <a:pPr lvl="0"/>
            <a:endParaRPr lang="es-ES" noProof="0"/>
          </a:p>
        </p:txBody>
      </p:sp>
      <p:sp>
        <p:nvSpPr>
          <p:cNvPr id="4" name="3 Marcador de texto"/>
          <p:cNvSpPr>
            <a:spLocks noGrp="1"/>
          </p:cNvSpPr>
          <p:nvPr>
            <p:ph type="body" sz="half" idx="2"/>
          </p:nvPr>
        </p:nvSpPr>
        <p:spPr>
          <a:xfrm>
            <a:off x="46482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13 Marcador de fecha">
            <a:extLst>
              <a:ext uri="{FF2B5EF4-FFF2-40B4-BE49-F238E27FC236}">
                <a16:creationId xmlns:a16="http://schemas.microsoft.com/office/drawing/2014/main" id="{3A70F5CC-DE89-4440-8CE7-B6C79BE34742}"/>
              </a:ext>
            </a:extLst>
          </p:cNvPr>
          <p:cNvSpPr>
            <a:spLocks noGrp="1"/>
          </p:cNvSpPr>
          <p:nvPr>
            <p:ph type="dt" sz="half" idx="10"/>
          </p:nvPr>
        </p:nvSpPr>
        <p:spPr/>
        <p:txBody>
          <a:bodyPr/>
          <a:lstStyle>
            <a:lvl1pPr>
              <a:defRPr/>
            </a:lvl1pPr>
          </a:lstStyle>
          <a:p>
            <a:pPr>
              <a:defRPr/>
            </a:pPr>
            <a:endParaRPr lang="es-ES_tradnl"/>
          </a:p>
        </p:txBody>
      </p:sp>
      <p:sp>
        <p:nvSpPr>
          <p:cNvPr id="6" name="2 Marcador de pie de página">
            <a:extLst>
              <a:ext uri="{FF2B5EF4-FFF2-40B4-BE49-F238E27FC236}">
                <a16:creationId xmlns:a16="http://schemas.microsoft.com/office/drawing/2014/main" id="{5C7EE820-EFC0-4C89-9275-E23E6148F3A0}"/>
              </a:ext>
            </a:extLst>
          </p:cNvPr>
          <p:cNvSpPr>
            <a:spLocks noGrp="1"/>
          </p:cNvSpPr>
          <p:nvPr>
            <p:ph type="ftr" sz="quarter" idx="11"/>
          </p:nvPr>
        </p:nvSpPr>
        <p:spPr/>
        <p:txBody>
          <a:bodyPr/>
          <a:lstStyle>
            <a:lvl1pPr>
              <a:defRPr/>
            </a:lvl1pPr>
          </a:lstStyle>
          <a:p>
            <a:pPr>
              <a:defRPr/>
            </a:pPr>
            <a:endParaRPr lang="es-ES_tradnl"/>
          </a:p>
        </p:txBody>
      </p:sp>
      <p:sp>
        <p:nvSpPr>
          <p:cNvPr id="7" name="22 Marcador de número de diapositiva">
            <a:extLst>
              <a:ext uri="{FF2B5EF4-FFF2-40B4-BE49-F238E27FC236}">
                <a16:creationId xmlns:a16="http://schemas.microsoft.com/office/drawing/2014/main" id="{A75086F5-252C-441D-865C-7141BED072B4}"/>
              </a:ext>
            </a:extLst>
          </p:cNvPr>
          <p:cNvSpPr>
            <a:spLocks noGrp="1"/>
          </p:cNvSpPr>
          <p:nvPr>
            <p:ph type="sldNum" sz="quarter" idx="12"/>
          </p:nvPr>
        </p:nvSpPr>
        <p:spPr/>
        <p:txBody>
          <a:bodyPr/>
          <a:lstStyle>
            <a:lvl1pPr>
              <a:defRPr/>
            </a:lvl1pPr>
          </a:lstStyle>
          <a:p>
            <a:fld id="{ADB311D8-7D2E-4397-BBF3-03932B4CCF6D}" type="slidenum">
              <a:rPr lang="es-ES_tradnl" altLang="es-ES"/>
              <a:pPr/>
              <a:t>‹Nº›</a:t>
            </a:fld>
            <a:endParaRPr lang="es-ES_tradnl" altLang="es-ES"/>
          </a:p>
        </p:txBody>
      </p:sp>
    </p:spTree>
    <p:extLst>
      <p:ext uri="{BB962C8B-B14F-4D97-AF65-F5344CB8AC3E}">
        <p14:creationId xmlns:p14="http://schemas.microsoft.com/office/powerpoint/2010/main" val="105624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6 Marcador de fecha">
            <a:extLst>
              <a:ext uri="{FF2B5EF4-FFF2-40B4-BE49-F238E27FC236}">
                <a16:creationId xmlns:a16="http://schemas.microsoft.com/office/drawing/2014/main" id="{1472D194-A761-4E6C-A790-0C7517903508}"/>
              </a:ext>
            </a:extLst>
          </p:cNvPr>
          <p:cNvSpPr>
            <a:spLocks noGrp="1"/>
          </p:cNvSpPr>
          <p:nvPr>
            <p:ph type="dt" sz="half" idx="10"/>
          </p:nvPr>
        </p:nvSpPr>
        <p:spPr/>
        <p:txBody>
          <a:bodyPr rtlCol="0"/>
          <a:lstStyle>
            <a:lvl1pPr>
              <a:defRPr/>
            </a:lvl1pPr>
          </a:lstStyle>
          <a:p>
            <a:pPr>
              <a:defRPr/>
            </a:pPr>
            <a:endParaRPr lang="es-ES_tradnl"/>
          </a:p>
        </p:txBody>
      </p:sp>
      <p:sp>
        <p:nvSpPr>
          <p:cNvPr id="5" name="8 Marcador de número de diapositiva">
            <a:extLst>
              <a:ext uri="{FF2B5EF4-FFF2-40B4-BE49-F238E27FC236}">
                <a16:creationId xmlns:a16="http://schemas.microsoft.com/office/drawing/2014/main" id="{6BEB37DB-CCCC-4FEA-AA4D-8C72744BA936}"/>
              </a:ext>
            </a:extLst>
          </p:cNvPr>
          <p:cNvSpPr>
            <a:spLocks noGrp="1"/>
          </p:cNvSpPr>
          <p:nvPr>
            <p:ph type="sldNum" sz="quarter" idx="11"/>
          </p:nvPr>
        </p:nvSpPr>
        <p:spPr/>
        <p:txBody>
          <a:bodyPr/>
          <a:lstStyle>
            <a:lvl1pPr>
              <a:defRPr/>
            </a:lvl1pPr>
          </a:lstStyle>
          <a:p>
            <a:fld id="{748EBDD1-170F-40AC-BA5D-A02DE65CA352}" type="slidenum">
              <a:rPr lang="es-ES_tradnl" altLang="es-ES"/>
              <a:pPr/>
              <a:t>‹Nº›</a:t>
            </a:fld>
            <a:endParaRPr lang="es-ES_tradnl" altLang="es-ES"/>
          </a:p>
        </p:txBody>
      </p:sp>
      <p:sp>
        <p:nvSpPr>
          <p:cNvPr id="6" name="9 Marcador de pie de página">
            <a:extLst>
              <a:ext uri="{FF2B5EF4-FFF2-40B4-BE49-F238E27FC236}">
                <a16:creationId xmlns:a16="http://schemas.microsoft.com/office/drawing/2014/main" id="{F58E44FE-38BD-4D63-A962-0E2A326EACDC}"/>
              </a:ext>
            </a:extLst>
          </p:cNvPr>
          <p:cNvSpPr>
            <a:spLocks noGrp="1"/>
          </p:cNvSpPr>
          <p:nvPr>
            <p:ph type="ftr" sz="quarter" idx="12"/>
          </p:nvPr>
        </p:nvSpPr>
        <p:spPr/>
        <p:txBody>
          <a:bodyPr rtlCol="0"/>
          <a:lstStyle>
            <a:lvl1pPr>
              <a:defRPr/>
            </a:lvl1pPr>
          </a:lstStyle>
          <a:p>
            <a:pPr>
              <a:defRPr/>
            </a:pPr>
            <a:endParaRPr lang="es-ES_tradnl"/>
          </a:p>
        </p:txBody>
      </p:sp>
    </p:spTree>
    <p:extLst>
      <p:ext uri="{BB962C8B-B14F-4D97-AF65-F5344CB8AC3E}">
        <p14:creationId xmlns:p14="http://schemas.microsoft.com/office/powerpoint/2010/main" val="336500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12 Rectángulo">
            <a:extLst>
              <a:ext uri="{FF2B5EF4-FFF2-40B4-BE49-F238E27FC236}">
                <a16:creationId xmlns:a16="http://schemas.microsoft.com/office/drawing/2014/main" id="{B1F56335-B9A5-44EF-B945-BAA7DFB6EBD9}"/>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14 Rectángulo">
            <a:extLst>
              <a:ext uri="{FF2B5EF4-FFF2-40B4-BE49-F238E27FC236}">
                <a16:creationId xmlns:a16="http://schemas.microsoft.com/office/drawing/2014/main" id="{07811D9B-5B79-4D37-9A36-F5E46464761E}"/>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16 Rectángulo">
            <a:extLst>
              <a:ext uri="{FF2B5EF4-FFF2-40B4-BE49-F238E27FC236}">
                <a16:creationId xmlns:a16="http://schemas.microsoft.com/office/drawing/2014/main" id="{575C7429-A827-475D-A2F4-E739E9E0B441}"/>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17 Rectángulo">
            <a:extLst>
              <a:ext uri="{FF2B5EF4-FFF2-40B4-BE49-F238E27FC236}">
                <a16:creationId xmlns:a16="http://schemas.microsoft.com/office/drawing/2014/main" id="{CA7DC2A3-3EB4-4D87-AD3E-3132A6E9BEDD}"/>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18 Conector recto">
            <a:extLst>
              <a:ext uri="{FF2B5EF4-FFF2-40B4-BE49-F238E27FC236}">
                <a16:creationId xmlns:a16="http://schemas.microsoft.com/office/drawing/2014/main" id="{6891C342-ADB6-42E3-B28F-B6A64A054F0F}"/>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19 Conector recto">
            <a:extLst>
              <a:ext uri="{FF2B5EF4-FFF2-40B4-BE49-F238E27FC236}">
                <a16:creationId xmlns:a16="http://schemas.microsoft.com/office/drawing/2014/main" id="{173FD3CD-E43B-4F96-90DE-1AB8E3AEC162}"/>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20 Conector recto">
            <a:extLst>
              <a:ext uri="{FF2B5EF4-FFF2-40B4-BE49-F238E27FC236}">
                <a16:creationId xmlns:a16="http://schemas.microsoft.com/office/drawing/2014/main" id="{F2228140-A21A-43EC-94C8-68C8F9A99FE2}"/>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23 Conector recto">
            <a:extLst>
              <a:ext uri="{FF2B5EF4-FFF2-40B4-BE49-F238E27FC236}">
                <a16:creationId xmlns:a16="http://schemas.microsoft.com/office/drawing/2014/main" id="{36C8DD5A-C318-470A-8B97-EECBA6C274DF}"/>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24 Conector recto">
            <a:extLst>
              <a:ext uri="{FF2B5EF4-FFF2-40B4-BE49-F238E27FC236}">
                <a16:creationId xmlns:a16="http://schemas.microsoft.com/office/drawing/2014/main" id="{79CCA0E1-2A86-4445-9E03-CC0644034FF1}"/>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25 Rectángulo">
            <a:extLst>
              <a:ext uri="{FF2B5EF4-FFF2-40B4-BE49-F238E27FC236}">
                <a16:creationId xmlns:a16="http://schemas.microsoft.com/office/drawing/2014/main" id="{F0AA7A8F-9F72-4DCE-B8CC-86B5CEE55FBF}"/>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26 Elipse">
            <a:extLst>
              <a:ext uri="{FF2B5EF4-FFF2-40B4-BE49-F238E27FC236}">
                <a16:creationId xmlns:a16="http://schemas.microsoft.com/office/drawing/2014/main" id="{9BC0AA59-6D4C-4128-966B-7D14664A45A9}"/>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27 Elipse">
            <a:extLst>
              <a:ext uri="{FF2B5EF4-FFF2-40B4-BE49-F238E27FC236}">
                <a16:creationId xmlns:a16="http://schemas.microsoft.com/office/drawing/2014/main" id="{BE69F379-16DC-498B-900F-71AD025D16E8}"/>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28 Elipse">
            <a:extLst>
              <a:ext uri="{FF2B5EF4-FFF2-40B4-BE49-F238E27FC236}">
                <a16:creationId xmlns:a16="http://schemas.microsoft.com/office/drawing/2014/main" id="{E37491A3-B3FA-4323-8F44-EC5646DC0C8E}"/>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29 Elipse">
            <a:extLst>
              <a:ext uri="{FF2B5EF4-FFF2-40B4-BE49-F238E27FC236}">
                <a16:creationId xmlns:a16="http://schemas.microsoft.com/office/drawing/2014/main" id="{EB25BDF3-F8B1-4FF2-8938-1DFF8FD72C82}"/>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30 Elipse">
            <a:extLst>
              <a:ext uri="{FF2B5EF4-FFF2-40B4-BE49-F238E27FC236}">
                <a16:creationId xmlns:a16="http://schemas.microsoft.com/office/drawing/2014/main" id="{C9769678-4D0F-4510-93C5-F4627F530C23}"/>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31 Conector recto">
            <a:extLst>
              <a:ext uri="{FF2B5EF4-FFF2-40B4-BE49-F238E27FC236}">
                <a16:creationId xmlns:a16="http://schemas.microsoft.com/office/drawing/2014/main" id="{32D1E89C-143C-4AF5-950B-39D0F22A1F2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20" name="3 Marcador de fecha">
            <a:extLst>
              <a:ext uri="{FF2B5EF4-FFF2-40B4-BE49-F238E27FC236}">
                <a16:creationId xmlns:a16="http://schemas.microsoft.com/office/drawing/2014/main" id="{B82BA9D9-B513-41B6-87D4-454660215A53}"/>
              </a:ext>
            </a:extLst>
          </p:cNvPr>
          <p:cNvSpPr>
            <a:spLocks noGrp="1"/>
          </p:cNvSpPr>
          <p:nvPr>
            <p:ph type="dt" sz="half" idx="10"/>
          </p:nvPr>
        </p:nvSpPr>
        <p:spPr bwMode="auto">
          <a:xfrm rot="5400000">
            <a:off x="7762875" y="1169988"/>
            <a:ext cx="2286000" cy="381000"/>
          </a:xfrm>
        </p:spPr>
        <p:txBody>
          <a:bodyPr/>
          <a:lstStyle>
            <a:lvl1pPr>
              <a:defRPr/>
            </a:lvl1pPr>
          </a:lstStyle>
          <a:p>
            <a:pPr>
              <a:defRPr/>
            </a:pPr>
            <a:endParaRPr lang="es-ES_tradnl"/>
          </a:p>
        </p:txBody>
      </p:sp>
      <p:sp>
        <p:nvSpPr>
          <p:cNvPr id="21" name="4 Marcador de pie de página">
            <a:extLst>
              <a:ext uri="{FF2B5EF4-FFF2-40B4-BE49-F238E27FC236}">
                <a16:creationId xmlns:a16="http://schemas.microsoft.com/office/drawing/2014/main" id="{D2D0247C-B9CF-4A3B-8FFB-1DFEE6E0617C}"/>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s-ES_tradnl"/>
          </a:p>
        </p:txBody>
      </p:sp>
      <p:sp>
        <p:nvSpPr>
          <p:cNvPr id="22" name="5 Marcador de número de diapositiva">
            <a:extLst>
              <a:ext uri="{FF2B5EF4-FFF2-40B4-BE49-F238E27FC236}">
                <a16:creationId xmlns:a16="http://schemas.microsoft.com/office/drawing/2014/main" id="{1E100DB6-8088-4C6B-9787-946E6A729034}"/>
              </a:ext>
            </a:extLst>
          </p:cNvPr>
          <p:cNvSpPr>
            <a:spLocks noGrp="1"/>
          </p:cNvSpPr>
          <p:nvPr>
            <p:ph type="sldNum" sz="quarter" idx="12"/>
          </p:nvPr>
        </p:nvSpPr>
        <p:spPr bwMode="auto">
          <a:xfrm>
            <a:off x="1339850" y="4929188"/>
            <a:ext cx="609600" cy="517525"/>
          </a:xfrm>
        </p:spPr>
        <p:txBody>
          <a:bodyPr/>
          <a:lstStyle>
            <a:lvl1pPr>
              <a:defRPr/>
            </a:lvl1pPr>
          </a:lstStyle>
          <a:p>
            <a:fld id="{DE9835EE-6898-42CC-B2B6-10895A4127A0}" type="slidenum">
              <a:rPr lang="es-ES_tradnl" altLang="es-ES"/>
              <a:pPr/>
              <a:t>‹Nº›</a:t>
            </a:fld>
            <a:endParaRPr lang="es-ES_tradnl" altLang="es-ES"/>
          </a:p>
        </p:txBody>
      </p:sp>
    </p:spTree>
    <p:extLst>
      <p:ext uri="{BB962C8B-B14F-4D97-AF65-F5344CB8AC3E}">
        <p14:creationId xmlns:p14="http://schemas.microsoft.com/office/powerpoint/2010/main" val="28034438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13 Marcador de fecha">
            <a:extLst>
              <a:ext uri="{FF2B5EF4-FFF2-40B4-BE49-F238E27FC236}">
                <a16:creationId xmlns:a16="http://schemas.microsoft.com/office/drawing/2014/main" id="{AA3E196A-2897-4CF5-AE14-B01A4CD58534}"/>
              </a:ext>
            </a:extLst>
          </p:cNvPr>
          <p:cNvSpPr>
            <a:spLocks noGrp="1"/>
          </p:cNvSpPr>
          <p:nvPr>
            <p:ph type="dt" sz="half" idx="10"/>
          </p:nvPr>
        </p:nvSpPr>
        <p:spPr/>
        <p:txBody>
          <a:bodyPr/>
          <a:lstStyle>
            <a:lvl1pPr>
              <a:defRPr/>
            </a:lvl1pPr>
          </a:lstStyle>
          <a:p>
            <a:pPr>
              <a:defRPr/>
            </a:pPr>
            <a:endParaRPr lang="es-ES_tradnl"/>
          </a:p>
        </p:txBody>
      </p:sp>
      <p:sp>
        <p:nvSpPr>
          <p:cNvPr id="6" name="2 Marcador de pie de página">
            <a:extLst>
              <a:ext uri="{FF2B5EF4-FFF2-40B4-BE49-F238E27FC236}">
                <a16:creationId xmlns:a16="http://schemas.microsoft.com/office/drawing/2014/main" id="{BA5E82F3-587E-4912-8CCB-FABAC3E6F590}"/>
              </a:ext>
            </a:extLst>
          </p:cNvPr>
          <p:cNvSpPr>
            <a:spLocks noGrp="1"/>
          </p:cNvSpPr>
          <p:nvPr>
            <p:ph type="ftr" sz="quarter" idx="11"/>
          </p:nvPr>
        </p:nvSpPr>
        <p:spPr/>
        <p:txBody>
          <a:bodyPr/>
          <a:lstStyle>
            <a:lvl1pPr>
              <a:defRPr/>
            </a:lvl1pPr>
          </a:lstStyle>
          <a:p>
            <a:pPr>
              <a:defRPr/>
            </a:pPr>
            <a:endParaRPr lang="es-ES_tradnl"/>
          </a:p>
        </p:txBody>
      </p:sp>
      <p:sp>
        <p:nvSpPr>
          <p:cNvPr id="7" name="22 Marcador de número de diapositiva">
            <a:extLst>
              <a:ext uri="{FF2B5EF4-FFF2-40B4-BE49-F238E27FC236}">
                <a16:creationId xmlns:a16="http://schemas.microsoft.com/office/drawing/2014/main" id="{2EA99EDA-840A-4418-9544-A428BE3F6EF2}"/>
              </a:ext>
            </a:extLst>
          </p:cNvPr>
          <p:cNvSpPr>
            <a:spLocks noGrp="1"/>
          </p:cNvSpPr>
          <p:nvPr>
            <p:ph type="sldNum" sz="quarter" idx="12"/>
          </p:nvPr>
        </p:nvSpPr>
        <p:spPr/>
        <p:txBody>
          <a:bodyPr/>
          <a:lstStyle>
            <a:lvl1pPr>
              <a:defRPr/>
            </a:lvl1pPr>
          </a:lstStyle>
          <a:p>
            <a:fld id="{C2E5E9FC-EF86-4E43-A514-39EA4169580E}" type="slidenum">
              <a:rPr lang="es-ES_tradnl" altLang="es-ES"/>
              <a:pPr/>
              <a:t>‹Nº›</a:t>
            </a:fld>
            <a:endParaRPr lang="es-ES_tradnl" altLang="es-ES"/>
          </a:p>
        </p:txBody>
      </p:sp>
    </p:spTree>
    <p:extLst>
      <p:ext uri="{BB962C8B-B14F-4D97-AF65-F5344CB8AC3E}">
        <p14:creationId xmlns:p14="http://schemas.microsoft.com/office/powerpoint/2010/main" val="27011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a:t>Haga clic para modificar el estilo de texto del patrón</a:t>
            </a:r>
          </a:p>
        </p:txBody>
      </p:sp>
      <p:sp>
        <p:nvSpPr>
          <p:cNvPr id="7" name="13 Marcador de fecha">
            <a:extLst>
              <a:ext uri="{FF2B5EF4-FFF2-40B4-BE49-F238E27FC236}">
                <a16:creationId xmlns:a16="http://schemas.microsoft.com/office/drawing/2014/main" id="{B88F274F-5DF3-49AC-8CCB-4095E8111FC9}"/>
              </a:ext>
            </a:extLst>
          </p:cNvPr>
          <p:cNvSpPr>
            <a:spLocks noGrp="1"/>
          </p:cNvSpPr>
          <p:nvPr>
            <p:ph type="dt" sz="half" idx="10"/>
          </p:nvPr>
        </p:nvSpPr>
        <p:spPr/>
        <p:txBody>
          <a:bodyPr/>
          <a:lstStyle>
            <a:lvl1pPr>
              <a:defRPr/>
            </a:lvl1pPr>
          </a:lstStyle>
          <a:p>
            <a:pPr>
              <a:defRPr/>
            </a:pPr>
            <a:endParaRPr lang="es-ES_tradnl"/>
          </a:p>
        </p:txBody>
      </p:sp>
      <p:sp>
        <p:nvSpPr>
          <p:cNvPr id="8" name="2 Marcador de pie de página">
            <a:extLst>
              <a:ext uri="{FF2B5EF4-FFF2-40B4-BE49-F238E27FC236}">
                <a16:creationId xmlns:a16="http://schemas.microsoft.com/office/drawing/2014/main" id="{B0BB43DD-0996-479E-8C99-810BBB5108F4}"/>
              </a:ext>
            </a:extLst>
          </p:cNvPr>
          <p:cNvSpPr>
            <a:spLocks noGrp="1"/>
          </p:cNvSpPr>
          <p:nvPr>
            <p:ph type="ftr" sz="quarter" idx="11"/>
          </p:nvPr>
        </p:nvSpPr>
        <p:spPr/>
        <p:txBody>
          <a:bodyPr/>
          <a:lstStyle>
            <a:lvl1pPr>
              <a:defRPr/>
            </a:lvl1pPr>
          </a:lstStyle>
          <a:p>
            <a:pPr>
              <a:defRPr/>
            </a:pPr>
            <a:endParaRPr lang="es-ES_tradnl"/>
          </a:p>
        </p:txBody>
      </p:sp>
      <p:sp>
        <p:nvSpPr>
          <p:cNvPr id="9" name="22 Marcador de número de diapositiva">
            <a:extLst>
              <a:ext uri="{FF2B5EF4-FFF2-40B4-BE49-F238E27FC236}">
                <a16:creationId xmlns:a16="http://schemas.microsoft.com/office/drawing/2014/main" id="{04761402-2D66-4D51-973F-AF41D26AE71B}"/>
              </a:ext>
            </a:extLst>
          </p:cNvPr>
          <p:cNvSpPr>
            <a:spLocks noGrp="1"/>
          </p:cNvSpPr>
          <p:nvPr>
            <p:ph type="sldNum" sz="quarter" idx="12"/>
          </p:nvPr>
        </p:nvSpPr>
        <p:spPr/>
        <p:txBody>
          <a:bodyPr/>
          <a:lstStyle>
            <a:lvl1pPr>
              <a:defRPr/>
            </a:lvl1pPr>
          </a:lstStyle>
          <a:p>
            <a:fld id="{42C59AE3-D61A-4D25-9471-FECBBA4FEF58}" type="slidenum">
              <a:rPr lang="es-ES_tradnl" altLang="es-ES"/>
              <a:pPr/>
              <a:t>‹Nº›</a:t>
            </a:fld>
            <a:endParaRPr lang="es-ES_tradnl" altLang="es-ES"/>
          </a:p>
        </p:txBody>
      </p:sp>
    </p:spTree>
    <p:extLst>
      <p:ext uri="{BB962C8B-B14F-4D97-AF65-F5344CB8AC3E}">
        <p14:creationId xmlns:p14="http://schemas.microsoft.com/office/powerpoint/2010/main" val="12108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5 Marcador de fecha">
            <a:extLst>
              <a:ext uri="{FF2B5EF4-FFF2-40B4-BE49-F238E27FC236}">
                <a16:creationId xmlns:a16="http://schemas.microsoft.com/office/drawing/2014/main" id="{F05D1EAB-781A-4619-BA3D-EE8DB1250FD3}"/>
              </a:ext>
            </a:extLst>
          </p:cNvPr>
          <p:cNvSpPr>
            <a:spLocks noGrp="1"/>
          </p:cNvSpPr>
          <p:nvPr>
            <p:ph type="dt" sz="half" idx="10"/>
          </p:nvPr>
        </p:nvSpPr>
        <p:spPr/>
        <p:txBody>
          <a:bodyPr rtlCol="0"/>
          <a:lstStyle>
            <a:lvl1pPr>
              <a:defRPr/>
            </a:lvl1pPr>
          </a:lstStyle>
          <a:p>
            <a:pPr>
              <a:defRPr/>
            </a:pPr>
            <a:endParaRPr lang="es-ES_tradnl"/>
          </a:p>
        </p:txBody>
      </p:sp>
      <p:sp>
        <p:nvSpPr>
          <p:cNvPr id="4" name="6 Marcador de número de diapositiva">
            <a:extLst>
              <a:ext uri="{FF2B5EF4-FFF2-40B4-BE49-F238E27FC236}">
                <a16:creationId xmlns:a16="http://schemas.microsoft.com/office/drawing/2014/main" id="{7F68D3E0-E681-474A-A6DF-9121E7C2023D}"/>
              </a:ext>
            </a:extLst>
          </p:cNvPr>
          <p:cNvSpPr>
            <a:spLocks noGrp="1"/>
          </p:cNvSpPr>
          <p:nvPr>
            <p:ph type="sldNum" sz="quarter" idx="11"/>
          </p:nvPr>
        </p:nvSpPr>
        <p:spPr/>
        <p:txBody>
          <a:bodyPr/>
          <a:lstStyle>
            <a:lvl1pPr>
              <a:defRPr/>
            </a:lvl1pPr>
          </a:lstStyle>
          <a:p>
            <a:fld id="{189E47A2-508E-4252-AB48-16FA6DC3BDC1}" type="slidenum">
              <a:rPr lang="es-ES_tradnl" altLang="es-ES"/>
              <a:pPr/>
              <a:t>‹Nº›</a:t>
            </a:fld>
            <a:endParaRPr lang="es-ES_tradnl" altLang="es-ES"/>
          </a:p>
        </p:txBody>
      </p:sp>
      <p:sp>
        <p:nvSpPr>
          <p:cNvPr id="5" name="7 Marcador de pie de página">
            <a:extLst>
              <a:ext uri="{FF2B5EF4-FFF2-40B4-BE49-F238E27FC236}">
                <a16:creationId xmlns:a16="http://schemas.microsoft.com/office/drawing/2014/main" id="{F50E2A69-6DDD-4B8D-8DFE-FE1FD9606BAD}"/>
              </a:ext>
            </a:extLst>
          </p:cNvPr>
          <p:cNvSpPr>
            <a:spLocks noGrp="1"/>
          </p:cNvSpPr>
          <p:nvPr>
            <p:ph type="ftr" sz="quarter" idx="12"/>
          </p:nvPr>
        </p:nvSpPr>
        <p:spPr/>
        <p:txBody>
          <a:bodyPr rtlCol="0"/>
          <a:lstStyle>
            <a:lvl1pPr>
              <a:defRPr/>
            </a:lvl1pPr>
          </a:lstStyle>
          <a:p>
            <a:pPr>
              <a:defRPr/>
            </a:pPr>
            <a:endParaRPr lang="es-ES_tradnl"/>
          </a:p>
        </p:txBody>
      </p:sp>
    </p:spTree>
    <p:extLst>
      <p:ext uri="{BB962C8B-B14F-4D97-AF65-F5344CB8AC3E}">
        <p14:creationId xmlns:p14="http://schemas.microsoft.com/office/powerpoint/2010/main" val="379029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a:extLst>
              <a:ext uri="{FF2B5EF4-FFF2-40B4-BE49-F238E27FC236}">
                <a16:creationId xmlns:a16="http://schemas.microsoft.com/office/drawing/2014/main" id="{A0BE2E3C-A607-4255-BC85-75057C9D93C6}"/>
              </a:ext>
            </a:extLst>
          </p:cNvPr>
          <p:cNvSpPr>
            <a:spLocks noGrp="1"/>
          </p:cNvSpPr>
          <p:nvPr>
            <p:ph type="dt" sz="half" idx="10"/>
          </p:nvPr>
        </p:nvSpPr>
        <p:spPr/>
        <p:txBody>
          <a:bodyPr/>
          <a:lstStyle>
            <a:lvl1pPr>
              <a:defRPr/>
            </a:lvl1pPr>
          </a:lstStyle>
          <a:p>
            <a:pPr>
              <a:defRPr/>
            </a:pPr>
            <a:endParaRPr lang="es-ES_tradnl"/>
          </a:p>
        </p:txBody>
      </p:sp>
      <p:sp>
        <p:nvSpPr>
          <p:cNvPr id="3" name="2 Marcador de pie de página">
            <a:extLst>
              <a:ext uri="{FF2B5EF4-FFF2-40B4-BE49-F238E27FC236}">
                <a16:creationId xmlns:a16="http://schemas.microsoft.com/office/drawing/2014/main" id="{3AB64F9C-2BBE-4962-96BC-CF74C6BC83CF}"/>
              </a:ext>
            </a:extLst>
          </p:cNvPr>
          <p:cNvSpPr>
            <a:spLocks noGrp="1"/>
          </p:cNvSpPr>
          <p:nvPr>
            <p:ph type="ftr" sz="quarter" idx="11"/>
          </p:nvPr>
        </p:nvSpPr>
        <p:spPr/>
        <p:txBody>
          <a:bodyPr/>
          <a:lstStyle>
            <a:lvl1pPr>
              <a:defRPr/>
            </a:lvl1pPr>
          </a:lstStyle>
          <a:p>
            <a:pPr>
              <a:defRPr/>
            </a:pPr>
            <a:endParaRPr lang="es-ES_tradnl"/>
          </a:p>
        </p:txBody>
      </p:sp>
      <p:sp>
        <p:nvSpPr>
          <p:cNvPr id="4" name="22 Marcador de número de diapositiva">
            <a:extLst>
              <a:ext uri="{FF2B5EF4-FFF2-40B4-BE49-F238E27FC236}">
                <a16:creationId xmlns:a16="http://schemas.microsoft.com/office/drawing/2014/main" id="{E7D9574A-719E-4911-96B5-A3E7FE4279D4}"/>
              </a:ext>
            </a:extLst>
          </p:cNvPr>
          <p:cNvSpPr>
            <a:spLocks noGrp="1"/>
          </p:cNvSpPr>
          <p:nvPr>
            <p:ph type="sldNum" sz="quarter" idx="12"/>
          </p:nvPr>
        </p:nvSpPr>
        <p:spPr/>
        <p:txBody>
          <a:bodyPr/>
          <a:lstStyle>
            <a:lvl1pPr>
              <a:defRPr/>
            </a:lvl1pPr>
          </a:lstStyle>
          <a:p>
            <a:fld id="{F5FB734E-D5F4-4F52-930A-5A69DDD557D4}" type="slidenum">
              <a:rPr lang="es-ES_tradnl" altLang="es-ES"/>
              <a:pPr/>
              <a:t>‹Nº›</a:t>
            </a:fld>
            <a:endParaRPr lang="es-ES_tradnl" altLang="es-ES"/>
          </a:p>
        </p:txBody>
      </p:sp>
    </p:spTree>
    <p:extLst>
      <p:ext uri="{BB962C8B-B14F-4D97-AF65-F5344CB8AC3E}">
        <p14:creationId xmlns:p14="http://schemas.microsoft.com/office/powerpoint/2010/main" val="147881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12 Conector recto">
            <a:extLst>
              <a:ext uri="{FF2B5EF4-FFF2-40B4-BE49-F238E27FC236}">
                <a16:creationId xmlns:a16="http://schemas.microsoft.com/office/drawing/2014/main" id="{E5C57CBF-AC07-42F3-A058-2ABEEF5057C4}"/>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6" name="14 Conector recto">
            <a:extLst>
              <a:ext uri="{FF2B5EF4-FFF2-40B4-BE49-F238E27FC236}">
                <a16:creationId xmlns:a16="http://schemas.microsoft.com/office/drawing/2014/main" id="{FDE6B93A-B3F0-4CB2-AE8E-6D7A5CE8852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7" name="16 Conector recto">
            <a:extLst>
              <a:ext uri="{FF2B5EF4-FFF2-40B4-BE49-F238E27FC236}">
                <a16:creationId xmlns:a16="http://schemas.microsoft.com/office/drawing/2014/main" id="{59744A74-7700-4678-B873-60A0782EB834}"/>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8" name="17 Conector recto">
            <a:extLst>
              <a:ext uri="{FF2B5EF4-FFF2-40B4-BE49-F238E27FC236}">
                <a16:creationId xmlns:a16="http://schemas.microsoft.com/office/drawing/2014/main" id="{126A4A71-F60F-4556-B352-C7DE6371DA22}"/>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18 Rectángulo">
            <a:extLst>
              <a:ext uri="{FF2B5EF4-FFF2-40B4-BE49-F238E27FC236}">
                <a16:creationId xmlns:a16="http://schemas.microsoft.com/office/drawing/2014/main" id="{D6733A3E-FCF9-447D-ACAA-D08522A1CBC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19 Conector recto">
            <a:extLst>
              <a:ext uri="{FF2B5EF4-FFF2-40B4-BE49-F238E27FC236}">
                <a16:creationId xmlns:a16="http://schemas.microsoft.com/office/drawing/2014/main" id="{5E954D1A-6ECB-4A93-8730-9548A3919A77}"/>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20 Elipse">
            <a:extLst>
              <a:ext uri="{FF2B5EF4-FFF2-40B4-BE49-F238E27FC236}">
                <a16:creationId xmlns:a16="http://schemas.microsoft.com/office/drawing/2014/main" id="{1A1E562C-56AA-4673-93CE-BE86E14AEE6C}"/>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20 Marcador de fecha">
            <a:extLst>
              <a:ext uri="{FF2B5EF4-FFF2-40B4-BE49-F238E27FC236}">
                <a16:creationId xmlns:a16="http://schemas.microsoft.com/office/drawing/2014/main" id="{5DA9249C-49DF-4A2E-BA05-3099B057BDC5}"/>
              </a:ext>
            </a:extLst>
          </p:cNvPr>
          <p:cNvSpPr>
            <a:spLocks noGrp="1"/>
          </p:cNvSpPr>
          <p:nvPr>
            <p:ph type="dt" sz="half" idx="10"/>
          </p:nvPr>
        </p:nvSpPr>
        <p:spPr/>
        <p:txBody>
          <a:bodyPr rtlCol="0"/>
          <a:lstStyle>
            <a:lvl1pPr>
              <a:defRPr/>
            </a:lvl1pPr>
          </a:lstStyle>
          <a:p>
            <a:pPr>
              <a:defRPr/>
            </a:pPr>
            <a:endParaRPr lang="es-ES_tradnl"/>
          </a:p>
        </p:txBody>
      </p:sp>
      <p:sp>
        <p:nvSpPr>
          <p:cNvPr id="13" name="21 Marcador de número de diapositiva">
            <a:extLst>
              <a:ext uri="{FF2B5EF4-FFF2-40B4-BE49-F238E27FC236}">
                <a16:creationId xmlns:a16="http://schemas.microsoft.com/office/drawing/2014/main" id="{41909FAB-C8A9-4C81-8927-A8CF71E704C9}"/>
              </a:ext>
            </a:extLst>
          </p:cNvPr>
          <p:cNvSpPr>
            <a:spLocks noGrp="1"/>
          </p:cNvSpPr>
          <p:nvPr>
            <p:ph type="sldNum" sz="quarter" idx="11"/>
          </p:nvPr>
        </p:nvSpPr>
        <p:spPr/>
        <p:txBody>
          <a:bodyPr/>
          <a:lstStyle>
            <a:lvl1pPr>
              <a:defRPr/>
            </a:lvl1pPr>
          </a:lstStyle>
          <a:p>
            <a:fld id="{AC1B2399-1A18-4E8A-853D-EB4FA08D8C1D}" type="slidenum">
              <a:rPr lang="es-ES_tradnl" altLang="es-ES"/>
              <a:pPr/>
              <a:t>‹Nº›</a:t>
            </a:fld>
            <a:endParaRPr lang="es-ES_tradnl" altLang="es-ES"/>
          </a:p>
        </p:txBody>
      </p:sp>
      <p:sp>
        <p:nvSpPr>
          <p:cNvPr id="14" name="22 Marcador de pie de página">
            <a:extLst>
              <a:ext uri="{FF2B5EF4-FFF2-40B4-BE49-F238E27FC236}">
                <a16:creationId xmlns:a16="http://schemas.microsoft.com/office/drawing/2014/main" id="{2F1439F0-0D82-4320-B12C-042531AE7E3E}"/>
              </a:ext>
            </a:extLst>
          </p:cNvPr>
          <p:cNvSpPr>
            <a:spLocks noGrp="1"/>
          </p:cNvSpPr>
          <p:nvPr>
            <p:ph type="ftr" sz="quarter" idx="12"/>
          </p:nvPr>
        </p:nvSpPr>
        <p:spPr/>
        <p:txBody>
          <a:bodyPr rtlCol="0"/>
          <a:lstStyle>
            <a:lvl1pPr>
              <a:defRPr/>
            </a:lvl1pPr>
          </a:lstStyle>
          <a:p>
            <a:pPr>
              <a:defRPr/>
            </a:pPr>
            <a:endParaRPr lang="es-ES_tradnl"/>
          </a:p>
        </p:txBody>
      </p:sp>
    </p:spTree>
    <p:extLst>
      <p:ext uri="{BB962C8B-B14F-4D97-AF65-F5344CB8AC3E}">
        <p14:creationId xmlns:p14="http://schemas.microsoft.com/office/powerpoint/2010/main" val="300642368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12 Conector recto">
            <a:extLst>
              <a:ext uri="{FF2B5EF4-FFF2-40B4-BE49-F238E27FC236}">
                <a16:creationId xmlns:a16="http://schemas.microsoft.com/office/drawing/2014/main" id="{4E817FD3-7300-4791-9B93-0E38183FFBCA}"/>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6" name="14 Elipse">
            <a:extLst>
              <a:ext uri="{FF2B5EF4-FFF2-40B4-BE49-F238E27FC236}">
                <a16:creationId xmlns:a16="http://schemas.microsoft.com/office/drawing/2014/main" id="{1432A754-99DC-4629-9F75-40C0EEA08DBF}"/>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16 Conector recto">
            <a:extLst>
              <a:ext uri="{FF2B5EF4-FFF2-40B4-BE49-F238E27FC236}">
                <a16:creationId xmlns:a16="http://schemas.microsoft.com/office/drawing/2014/main" id="{5FA268DE-5FC2-4FF8-A92B-0751CB3729C9}"/>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imes New Roman" charset="0"/>
            </a:endParaRPr>
          </a:p>
        </p:txBody>
      </p:sp>
      <p:sp>
        <p:nvSpPr>
          <p:cNvPr id="8" name="17 Rectángulo">
            <a:extLst>
              <a:ext uri="{FF2B5EF4-FFF2-40B4-BE49-F238E27FC236}">
                <a16:creationId xmlns:a16="http://schemas.microsoft.com/office/drawing/2014/main" id="{787A7464-5A57-4755-A0EB-D81CA8ECE921}"/>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18 Conector recto">
            <a:extLst>
              <a:ext uri="{FF2B5EF4-FFF2-40B4-BE49-F238E27FC236}">
                <a16:creationId xmlns:a16="http://schemas.microsoft.com/office/drawing/2014/main" id="{E1AAD5B4-3DE8-49E1-BAFF-0233757E9313}"/>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19 Conector recto">
            <a:extLst>
              <a:ext uri="{FF2B5EF4-FFF2-40B4-BE49-F238E27FC236}">
                <a16:creationId xmlns:a16="http://schemas.microsoft.com/office/drawing/2014/main" id="{07276CC8-2647-4DAB-A838-BADD973F8419}"/>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11" name="20 Conector recto">
            <a:extLst>
              <a:ext uri="{FF2B5EF4-FFF2-40B4-BE49-F238E27FC236}">
                <a16:creationId xmlns:a16="http://schemas.microsoft.com/office/drawing/2014/main" id="{84FD90AB-736B-4323-9542-89CD44687767}"/>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a:t>Haga clic para modificar el estilo de texto del patrón</a:t>
            </a:r>
          </a:p>
        </p:txBody>
      </p:sp>
      <p:sp>
        <p:nvSpPr>
          <p:cNvPr id="12" name="16 Marcador de fecha">
            <a:extLst>
              <a:ext uri="{FF2B5EF4-FFF2-40B4-BE49-F238E27FC236}">
                <a16:creationId xmlns:a16="http://schemas.microsoft.com/office/drawing/2014/main" id="{8229AE0D-4525-458E-8867-78C00C83D9F9}"/>
              </a:ext>
            </a:extLst>
          </p:cNvPr>
          <p:cNvSpPr>
            <a:spLocks noGrp="1"/>
          </p:cNvSpPr>
          <p:nvPr>
            <p:ph type="dt" sz="half" idx="10"/>
          </p:nvPr>
        </p:nvSpPr>
        <p:spPr/>
        <p:txBody>
          <a:bodyPr rtlCol="0"/>
          <a:lstStyle>
            <a:lvl1pPr>
              <a:defRPr/>
            </a:lvl1pPr>
          </a:lstStyle>
          <a:p>
            <a:pPr>
              <a:defRPr/>
            </a:pPr>
            <a:endParaRPr lang="es-ES_tradnl"/>
          </a:p>
        </p:txBody>
      </p:sp>
      <p:sp>
        <p:nvSpPr>
          <p:cNvPr id="13" name="17 Marcador de número de diapositiva">
            <a:extLst>
              <a:ext uri="{FF2B5EF4-FFF2-40B4-BE49-F238E27FC236}">
                <a16:creationId xmlns:a16="http://schemas.microsoft.com/office/drawing/2014/main" id="{DAB874ED-D420-4951-A0A8-4B2103853842}"/>
              </a:ext>
            </a:extLst>
          </p:cNvPr>
          <p:cNvSpPr>
            <a:spLocks noGrp="1"/>
          </p:cNvSpPr>
          <p:nvPr>
            <p:ph type="sldNum" sz="quarter" idx="11"/>
          </p:nvPr>
        </p:nvSpPr>
        <p:spPr/>
        <p:txBody>
          <a:bodyPr/>
          <a:lstStyle>
            <a:lvl1pPr>
              <a:defRPr/>
            </a:lvl1pPr>
          </a:lstStyle>
          <a:p>
            <a:fld id="{E564CC10-99AD-4DAD-BAA4-11E1842F5878}" type="slidenum">
              <a:rPr lang="es-ES_tradnl" altLang="es-ES"/>
              <a:pPr/>
              <a:t>‹Nº›</a:t>
            </a:fld>
            <a:endParaRPr lang="es-ES_tradnl" altLang="es-ES"/>
          </a:p>
        </p:txBody>
      </p:sp>
      <p:sp>
        <p:nvSpPr>
          <p:cNvPr id="14" name="20 Marcador de pie de página">
            <a:extLst>
              <a:ext uri="{FF2B5EF4-FFF2-40B4-BE49-F238E27FC236}">
                <a16:creationId xmlns:a16="http://schemas.microsoft.com/office/drawing/2014/main" id="{39815869-E6D7-4D0E-B3A6-E795D6B91453}"/>
              </a:ext>
            </a:extLst>
          </p:cNvPr>
          <p:cNvSpPr>
            <a:spLocks noGrp="1"/>
          </p:cNvSpPr>
          <p:nvPr>
            <p:ph type="ftr" sz="quarter" idx="12"/>
          </p:nvPr>
        </p:nvSpPr>
        <p:spPr/>
        <p:txBody>
          <a:bodyPr rtlCol="0"/>
          <a:lstStyle>
            <a:lvl1pPr>
              <a:defRPr/>
            </a:lvl1pPr>
          </a:lstStyle>
          <a:p>
            <a:pPr>
              <a:defRPr/>
            </a:pPr>
            <a:endParaRPr lang="es-ES_tradnl"/>
          </a:p>
        </p:txBody>
      </p:sp>
    </p:spTree>
    <p:extLst>
      <p:ext uri="{BB962C8B-B14F-4D97-AF65-F5344CB8AC3E}">
        <p14:creationId xmlns:p14="http://schemas.microsoft.com/office/powerpoint/2010/main" val="187358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a:extLst>
              <a:ext uri="{FF2B5EF4-FFF2-40B4-BE49-F238E27FC236}">
                <a16:creationId xmlns:a16="http://schemas.microsoft.com/office/drawing/2014/main" id="{715CB6DF-D47A-49EB-BF7A-172ED5708CD4}"/>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2" name="21 Marcador de título">
            <a:extLst>
              <a:ext uri="{FF2B5EF4-FFF2-40B4-BE49-F238E27FC236}">
                <a16:creationId xmlns:a16="http://schemas.microsoft.com/office/drawing/2014/main" id="{2F880832-7206-422D-AAB8-B5014414B992}"/>
              </a:ext>
            </a:extLst>
          </p:cNvPr>
          <p:cNvSpPr>
            <a:spLocks noGrp="1"/>
          </p:cNvSpPr>
          <p:nvPr>
            <p:ph type="title"/>
          </p:nvPr>
        </p:nvSpPr>
        <p:spPr>
          <a:xfrm>
            <a:off x="457200" y="274638"/>
            <a:ext cx="7467600" cy="1143000"/>
          </a:xfrm>
          <a:prstGeom prst="rect">
            <a:avLst/>
          </a:prstGeom>
        </p:spPr>
        <p:txBody>
          <a:bodyPr vert="horz" anchor="b">
            <a:normAutofit/>
          </a:bodyPr>
          <a:lstStyle/>
          <a:p>
            <a:r>
              <a:rPr lang="es-ES"/>
              <a:t>Haga clic para modificar el estilo de título del patrón</a:t>
            </a:r>
            <a:endParaRPr lang="en-US"/>
          </a:p>
        </p:txBody>
      </p:sp>
      <p:sp>
        <p:nvSpPr>
          <p:cNvPr id="1028" name="12 Marcador de texto">
            <a:extLst>
              <a:ext uri="{FF2B5EF4-FFF2-40B4-BE49-F238E27FC236}">
                <a16:creationId xmlns:a16="http://schemas.microsoft.com/office/drawing/2014/main" id="{4A6FE804-C74C-415B-B28D-195BFD6A6536}"/>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n-US" altLang="es-ES"/>
          </a:p>
        </p:txBody>
      </p:sp>
      <p:sp>
        <p:nvSpPr>
          <p:cNvPr id="14" name="13 Marcador de fecha">
            <a:extLst>
              <a:ext uri="{FF2B5EF4-FFF2-40B4-BE49-F238E27FC236}">
                <a16:creationId xmlns:a16="http://schemas.microsoft.com/office/drawing/2014/main" id="{AD8566A7-C2A6-4E9A-8BCF-B59FB550BFCC}"/>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Times New Roman" charset="0"/>
              </a:defRPr>
            </a:lvl1pPr>
          </a:lstStyle>
          <a:p>
            <a:pPr>
              <a:defRPr/>
            </a:pPr>
            <a:endParaRPr lang="es-ES_tradnl"/>
          </a:p>
        </p:txBody>
      </p:sp>
      <p:sp>
        <p:nvSpPr>
          <p:cNvPr id="3" name="2 Marcador de pie de página">
            <a:extLst>
              <a:ext uri="{FF2B5EF4-FFF2-40B4-BE49-F238E27FC236}">
                <a16:creationId xmlns:a16="http://schemas.microsoft.com/office/drawing/2014/main" id="{9531644C-BB4F-43DC-9B79-7B56326C4AB0}"/>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Times New Roman" charset="0"/>
              </a:defRPr>
            </a:lvl1pPr>
          </a:lstStyle>
          <a:p>
            <a:pPr>
              <a:defRPr/>
            </a:pPr>
            <a:endParaRPr lang="es-ES_tradnl"/>
          </a:p>
        </p:txBody>
      </p:sp>
      <p:sp>
        <p:nvSpPr>
          <p:cNvPr id="7" name="6 Conector recto">
            <a:extLst>
              <a:ext uri="{FF2B5EF4-FFF2-40B4-BE49-F238E27FC236}">
                <a16:creationId xmlns:a16="http://schemas.microsoft.com/office/drawing/2014/main" id="{50FA2209-51FA-48D1-B1C3-D1C124F2B1A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8 Conector recto">
            <a:extLst>
              <a:ext uri="{FF2B5EF4-FFF2-40B4-BE49-F238E27FC236}">
                <a16:creationId xmlns:a16="http://schemas.microsoft.com/office/drawing/2014/main" id="{301FE883-2F74-405A-943E-A350743A7238}"/>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9 Rectángulo">
            <a:extLst>
              <a:ext uri="{FF2B5EF4-FFF2-40B4-BE49-F238E27FC236}">
                <a16:creationId xmlns:a16="http://schemas.microsoft.com/office/drawing/2014/main" id="{ED612220-0FE7-4B17-9671-ABF35201E4F6}"/>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10 Conector recto">
            <a:extLst>
              <a:ext uri="{FF2B5EF4-FFF2-40B4-BE49-F238E27FC236}">
                <a16:creationId xmlns:a16="http://schemas.microsoft.com/office/drawing/2014/main" id="{87847EA5-48CF-463A-A5CD-790852B8183C}"/>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11 Elipse">
            <a:extLst>
              <a:ext uri="{FF2B5EF4-FFF2-40B4-BE49-F238E27FC236}">
                <a16:creationId xmlns:a16="http://schemas.microsoft.com/office/drawing/2014/main" id="{F907E5B4-0F7C-474B-9DA7-F952E5277A65}"/>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22 Marcador de número de diapositiva">
            <a:extLst>
              <a:ext uri="{FF2B5EF4-FFF2-40B4-BE49-F238E27FC236}">
                <a16:creationId xmlns:a16="http://schemas.microsoft.com/office/drawing/2014/main" id="{5E9C1B02-F8E9-41BB-8C15-4189B8848226}"/>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defRPr>
            </a:lvl1pPr>
          </a:lstStyle>
          <a:p>
            <a:fld id="{812C45A1-51B0-48DB-9303-56389F8D46DA}" type="slidenum">
              <a:rPr lang="es-ES_tradnl" altLang="es-ES"/>
              <a:pPr/>
              <a:t>‹Nº›</a:t>
            </a:fld>
            <a:endParaRPr lang="es-ES_tradnl" altLang="es-E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46" r:id="rId4"/>
    <p:sldLayoutId id="2147483747" r:id="rId5"/>
    <p:sldLayoutId id="2147483755" r:id="rId6"/>
    <p:sldLayoutId id="2147483748" r:id="rId7"/>
    <p:sldLayoutId id="2147483756" r:id="rId8"/>
    <p:sldLayoutId id="2147483757" r:id="rId9"/>
    <p:sldLayoutId id="2147483749" r:id="rId10"/>
    <p:sldLayoutId id="2147483750" r:id="rId11"/>
    <p:sldLayoutId id="2147483751" r:id="rId12"/>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a:extLst>
              <a:ext uri="{FF2B5EF4-FFF2-40B4-BE49-F238E27FC236}">
                <a16:creationId xmlns:a16="http://schemas.microsoft.com/office/drawing/2014/main" id="{9DF52F8F-B6D3-45E0-A962-FA3F1501ACA4}"/>
              </a:ext>
            </a:extLst>
          </p:cNvPr>
          <p:cNvSpPr>
            <a:spLocks noGrp="1"/>
          </p:cNvSpPr>
          <p:nvPr>
            <p:ph type="title"/>
          </p:nvPr>
        </p:nvSpPr>
        <p:spPr>
          <a:xfrm>
            <a:off x="685800" y="404664"/>
            <a:ext cx="7772400" cy="1296144"/>
          </a:xfrm>
        </p:spPr>
        <p:txBody>
          <a:bodyPr/>
          <a:lstStyle/>
          <a:p>
            <a:pPr eaLnBrk="1" fontAlgn="auto" hangingPunct="1">
              <a:spcAft>
                <a:spcPts val="0"/>
              </a:spcAft>
              <a:defRPr/>
            </a:pPr>
            <a:r>
              <a:rPr lang="es-ES" b="1" dirty="0">
                <a:solidFill>
                  <a:schemeClr val="accent1">
                    <a:tint val="88000"/>
                    <a:satMod val="150000"/>
                  </a:schemeClr>
                </a:solidFill>
              </a:rPr>
              <a:t>Hermenéutica crítica y de la sospecha</a:t>
            </a:r>
          </a:p>
        </p:txBody>
      </p:sp>
      <p:pic>
        <p:nvPicPr>
          <p:cNvPr id="8195" name="5 Marcador de contenido" descr="David_Hume.jpg">
            <a:extLst>
              <a:ext uri="{FF2B5EF4-FFF2-40B4-BE49-F238E27FC236}">
                <a16:creationId xmlns:a16="http://schemas.microsoft.com/office/drawing/2014/main" id="{C0EBB590-3A2B-48FE-9FD7-D6C29AB8EC6D}"/>
              </a:ext>
            </a:extLst>
          </p:cNvPr>
          <p:cNvPicPr>
            <a:picLocks noGrp="1" noChangeAspect="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2668811" y="2098675"/>
            <a:ext cx="1722438" cy="2089150"/>
          </a:xfrm>
          <a:ln w="76200">
            <a:solidFill>
              <a:schemeClr val="accent1"/>
            </a:solidFill>
          </a:ln>
        </p:spPr>
      </p:pic>
      <p:sp>
        <p:nvSpPr>
          <p:cNvPr id="8196" name="3 Marcador de texto">
            <a:extLst>
              <a:ext uri="{FF2B5EF4-FFF2-40B4-BE49-F238E27FC236}">
                <a16:creationId xmlns:a16="http://schemas.microsoft.com/office/drawing/2014/main" id="{1CA6FD19-6E19-4969-9279-90CBC98FBD05}"/>
              </a:ext>
            </a:extLst>
          </p:cNvPr>
          <p:cNvSpPr>
            <a:spLocks noGrp="1"/>
          </p:cNvSpPr>
          <p:nvPr>
            <p:ph type="body" sz="half" idx="2"/>
          </p:nvPr>
        </p:nvSpPr>
        <p:spPr>
          <a:xfrm>
            <a:off x="4648200" y="2924944"/>
            <a:ext cx="3810000" cy="2664296"/>
          </a:xfrm>
        </p:spPr>
        <p:txBody>
          <a:bodyPr/>
          <a:lstStyle/>
          <a:p>
            <a:pPr eaLnBrk="1" hangingPunct="1"/>
            <a:r>
              <a:rPr lang="es-ES_tradnl" altLang="es-ES" dirty="0"/>
              <a:t>Estudiaremos a </a:t>
            </a:r>
            <a:r>
              <a:rPr lang="es-ES_tradnl" altLang="es-ES" dirty="0" err="1"/>
              <a:t>Hume</a:t>
            </a:r>
            <a:r>
              <a:rPr lang="es-ES_tradnl" altLang="es-ES" dirty="0"/>
              <a:t> y Kant</a:t>
            </a:r>
          </a:p>
          <a:p>
            <a:pPr eaLnBrk="1" hangingPunct="1"/>
            <a:r>
              <a:rPr lang="es-ES_tradnl" altLang="es-ES" dirty="0" err="1"/>
              <a:t>Hume</a:t>
            </a:r>
            <a:r>
              <a:rPr lang="es-ES_tradnl" altLang="es-ES" dirty="0"/>
              <a:t> </a:t>
            </a:r>
            <a:r>
              <a:rPr lang="es-ES_tradnl" altLang="es-ES" dirty="0">
                <a:highlight>
                  <a:srgbClr val="FFFF00"/>
                </a:highlight>
              </a:rPr>
              <a:t>cuestiona el concepto de Dios</a:t>
            </a:r>
          </a:p>
          <a:p>
            <a:pPr eaLnBrk="1" hangingPunct="1"/>
            <a:r>
              <a:rPr lang="es-ES_tradnl" altLang="es-ES" dirty="0"/>
              <a:t>Kant </a:t>
            </a:r>
            <a:r>
              <a:rPr lang="es-ES_tradnl" altLang="es-ES" dirty="0">
                <a:highlight>
                  <a:srgbClr val="FFFF00"/>
                </a:highlight>
              </a:rPr>
              <a:t>el juicio “Dios existe”</a:t>
            </a:r>
          </a:p>
          <a:p>
            <a:pPr eaLnBrk="1" hangingPunct="1"/>
            <a:endParaRPr lang="es-ES" altLang="es-ES" dirty="0"/>
          </a:p>
        </p:txBody>
      </p:sp>
      <p:pic>
        <p:nvPicPr>
          <p:cNvPr id="8197" name="6 Marcador de contenido" descr="kant.jpg">
            <a:extLst>
              <a:ext uri="{FF2B5EF4-FFF2-40B4-BE49-F238E27FC236}">
                <a16:creationId xmlns:a16="http://schemas.microsoft.com/office/drawing/2014/main" id="{B9501764-016F-401D-A5C3-52921CB7B09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3876492"/>
            <a:ext cx="1911127" cy="2435407"/>
          </a:xfrm>
          <a:prstGeom prst="rect">
            <a:avLst/>
          </a:prstGeom>
          <a:noFill/>
          <a:ln w="762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198" name="6 Marcador de número de diapositiva">
            <a:extLst>
              <a:ext uri="{FF2B5EF4-FFF2-40B4-BE49-F238E27FC236}">
                <a16:creationId xmlns:a16="http://schemas.microsoft.com/office/drawing/2014/main" id="{BD9A9411-1335-4422-A922-7154DCF148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FBC8E0-6959-4277-BB30-58C1FB6FF4D3}" type="slidenum">
              <a:rPr lang="es-ES_tradnl" altLang="es-ES" sz="1400">
                <a:solidFill>
                  <a:srgbClr val="FFFFFF"/>
                </a:solidFill>
              </a:rPr>
              <a:pPr/>
              <a:t>1</a:t>
            </a:fld>
            <a:endParaRPr lang="es-ES_tradnl" altLang="es-ES"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Título">
            <a:extLst>
              <a:ext uri="{FF2B5EF4-FFF2-40B4-BE49-F238E27FC236}">
                <a16:creationId xmlns:a16="http://schemas.microsoft.com/office/drawing/2014/main" id="{0C1C2625-DF03-481B-A1F8-CC45CAEFF600}"/>
              </a:ext>
            </a:extLst>
          </p:cNvPr>
          <p:cNvSpPr>
            <a:spLocks noGrp="1"/>
          </p:cNvSpPr>
          <p:nvPr>
            <p:ph type="title"/>
          </p:nvPr>
        </p:nvSpPr>
        <p:spPr>
          <a:xfrm>
            <a:off x="323850" y="476250"/>
            <a:ext cx="8183563" cy="1052513"/>
          </a:xfrm>
        </p:spPr>
        <p:txBody>
          <a:bodyPr/>
          <a:lstStyle/>
          <a:p>
            <a:pPr eaLnBrk="1" fontAlgn="auto" hangingPunct="1">
              <a:spcAft>
                <a:spcPts val="0"/>
              </a:spcAft>
              <a:defRPr/>
            </a:pPr>
            <a:r>
              <a:rPr lang="es-ES" dirty="0"/>
              <a:t>2. Argumento a posteriori o por el designio </a:t>
            </a:r>
            <a:endParaRPr lang="es-ES" dirty="0">
              <a:solidFill>
                <a:schemeClr val="accent1">
                  <a:tint val="88000"/>
                  <a:satMod val="150000"/>
                </a:schemeClr>
              </a:solidFill>
            </a:endParaRPr>
          </a:p>
        </p:txBody>
      </p:sp>
      <p:sp>
        <p:nvSpPr>
          <p:cNvPr id="14339" name="5 Marcador de contenido">
            <a:extLst>
              <a:ext uri="{FF2B5EF4-FFF2-40B4-BE49-F238E27FC236}">
                <a16:creationId xmlns:a16="http://schemas.microsoft.com/office/drawing/2014/main" id="{95088D33-FFF7-44A1-B319-7B82C974BB22}"/>
              </a:ext>
            </a:extLst>
          </p:cNvPr>
          <p:cNvSpPr>
            <a:spLocks noGrp="1"/>
          </p:cNvSpPr>
          <p:nvPr>
            <p:ph sz="quarter" idx="2"/>
          </p:nvPr>
        </p:nvSpPr>
        <p:spPr>
          <a:xfrm>
            <a:off x="457200" y="1785938"/>
            <a:ext cx="2170113" cy="3951287"/>
          </a:xfrm>
        </p:spPr>
        <p:txBody>
          <a:bodyPr/>
          <a:lstStyle/>
          <a:p>
            <a:pPr eaLnBrk="1" hangingPunct="1">
              <a:buFontTx/>
              <a:buNone/>
            </a:pPr>
            <a:r>
              <a:rPr lang="es-ES" altLang="es-ES" sz="3200"/>
              <a:t>Cleantes dijo</a:t>
            </a:r>
            <a:r>
              <a:rPr lang="es-ES" altLang="es-ES" sz="3600"/>
              <a:t>: </a:t>
            </a:r>
          </a:p>
        </p:txBody>
      </p:sp>
      <p:sp>
        <p:nvSpPr>
          <p:cNvPr id="6148" name="7 Marcador de contenido">
            <a:extLst>
              <a:ext uri="{FF2B5EF4-FFF2-40B4-BE49-F238E27FC236}">
                <a16:creationId xmlns:a16="http://schemas.microsoft.com/office/drawing/2014/main" id="{14EB2A5A-15BF-4215-8B6C-74323D022BCE}"/>
              </a:ext>
            </a:extLst>
          </p:cNvPr>
          <p:cNvSpPr>
            <a:spLocks noGrp="1"/>
          </p:cNvSpPr>
          <p:nvPr>
            <p:ph sz="quarter" idx="4"/>
          </p:nvPr>
        </p:nvSpPr>
        <p:spPr>
          <a:xfrm>
            <a:off x="2643188" y="1571625"/>
            <a:ext cx="6043612" cy="3643313"/>
          </a:xfrm>
        </p:spPr>
        <p:txBody>
          <a:bodyPr>
            <a:normAutofit fontScale="92500" lnSpcReduction="10000"/>
          </a:bodyPr>
          <a:lstStyle/>
          <a:p>
            <a:pPr marL="265176" indent="-265176" algn="just" eaLnBrk="1" fontAlgn="auto" hangingPunct="1">
              <a:spcAft>
                <a:spcPts val="0"/>
              </a:spcAft>
              <a:buFontTx/>
              <a:buNone/>
              <a:defRPr/>
            </a:pPr>
            <a:r>
              <a:rPr lang="es-PE" sz="2000" dirty="0"/>
              <a:t>	“Mira al mundo que te rodea, contémplalo en su totalidad y en cada una de sus partes: encontrarás que no es otra cosa que una gran máquina, subdividida en un infinito número de máquinas de menos tamaño, las cuales se subdividen a su vez en otras en un grado que va más allá de cuanto pueden rastrear y explicar los sentidos y facultades del hombre. </a:t>
            </a:r>
            <a:r>
              <a:rPr lang="es-PE" sz="2000" b="1" dirty="0"/>
              <a:t>Todas estas varias máquinas, y hasta las más diminutas de sus partes, están ajustadas entre sí con una precisión que despierta la admiración de todos los hombres que las han contemplado</a:t>
            </a:r>
            <a:r>
              <a:rPr lang="es-PE" sz="2000" dirty="0"/>
              <a:t>” (p. 77). </a:t>
            </a:r>
            <a:endParaRPr lang="es-ES" sz="2000" dirty="0"/>
          </a:p>
          <a:p>
            <a:pPr marL="265176" indent="-265176" eaLnBrk="1" fontAlgn="auto" hangingPunct="1">
              <a:spcAft>
                <a:spcPts val="0"/>
              </a:spcAft>
              <a:buFont typeface="Wingdings 2"/>
              <a:buChar char=""/>
              <a:defRPr/>
            </a:pPr>
            <a:endParaRPr lang="es-ES" dirty="0"/>
          </a:p>
        </p:txBody>
      </p:sp>
      <p:sp>
        <p:nvSpPr>
          <p:cNvPr id="14341" name="8 CuadroTexto">
            <a:extLst>
              <a:ext uri="{FF2B5EF4-FFF2-40B4-BE49-F238E27FC236}">
                <a16:creationId xmlns:a16="http://schemas.microsoft.com/office/drawing/2014/main" id="{AC3E410C-B119-44A6-B838-2C3DFDE499B1}"/>
              </a:ext>
            </a:extLst>
          </p:cNvPr>
          <p:cNvSpPr txBox="1">
            <a:spLocks noChangeArrowheads="1"/>
          </p:cNvSpPr>
          <p:nvPr/>
        </p:nvSpPr>
        <p:spPr bwMode="auto">
          <a:xfrm>
            <a:off x="588963" y="5297488"/>
            <a:ext cx="8286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ES" b="1">
                <a:solidFill>
                  <a:srgbClr val="FF0000"/>
                </a:solidFill>
              </a:rPr>
              <a:t>Se concluye por las reglas de la analogía que Dios ha diseñado el mundo</a:t>
            </a:r>
          </a:p>
        </p:txBody>
      </p:sp>
      <p:sp>
        <p:nvSpPr>
          <p:cNvPr id="14342" name="6 Marcador de número de diapositiva">
            <a:extLst>
              <a:ext uri="{FF2B5EF4-FFF2-40B4-BE49-F238E27FC236}">
                <a16:creationId xmlns:a16="http://schemas.microsoft.com/office/drawing/2014/main" id="{D92098B4-A3AD-45DE-BB88-E173168DC9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CE260F-125F-40C3-BE42-98B4845650FD}" type="slidenum">
              <a:rPr lang="es-ES_tradnl" altLang="es-ES" sz="1400">
                <a:solidFill>
                  <a:srgbClr val="FFFFFF"/>
                </a:solidFill>
              </a:rPr>
              <a:pPr/>
              <a:t>10</a:t>
            </a:fld>
            <a:endParaRPr lang="es-ES_tradnl" altLang="es-ES"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E8C8708-8E2D-4775-87B4-FD0F5B2110F1}"/>
              </a:ext>
            </a:extLst>
          </p:cNvPr>
          <p:cNvSpPr>
            <a:spLocks noGrp="1"/>
          </p:cNvSpPr>
          <p:nvPr>
            <p:ph type="title"/>
          </p:nvPr>
        </p:nvSpPr>
        <p:spPr>
          <a:xfrm>
            <a:off x="457200" y="274638"/>
            <a:ext cx="7467600" cy="1143000"/>
          </a:xfrm>
        </p:spPr>
        <p:txBody>
          <a:bodyPr anchor="b">
            <a:normAutofit/>
          </a:bodyPr>
          <a:lstStyle/>
          <a:p>
            <a:pPr eaLnBrk="1" fontAlgn="auto" hangingPunct="1">
              <a:spcAft>
                <a:spcPts val="0"/>
              </a:spcAft>
              <a:defRPr/>
            </a:pPr>
            <a:r>
              <a:rPr lang="es-ES" dirty="0"/>
              <a:t>2. Argumento a posteriori o por el designio </a:t>
            </a:r>
          </a:p>
        </p:txBody>
      </p:sp>
      <p:pic>
        <p:nvPicPr>
          <p:cNvPr id="6146" name="Picture 2" descr="Philosophica: Enciclopedia filosófica on line — Voz: Teorías sobre el  principio de causalidad">
            <a:extLst>
              <a:ext uri="{FF2B5EF4-FFF2-40B4-BE49-F238E27FC236}">
                <a16:creationId xmlns:a16="http://schemas.microsoft.com/office/drawing/2014/main" id="{6D6E4A98-8F60-F64B-987E-8EEF58C7ED5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57200" y="3027556"/>
            <a:ext cx="3657600" cy="171728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5364" name="3 Marcador de contenido">
            <a:extLst>
              <a:ext uri="{FF2B5EF4-FFF2-40B4-BE49-F238E27FC236}">
                <a16:creationId xmlns:a16="http://schemas.microsoft.com/office/drawing/2014/main" id="{258B7B78-E634-4C43-AA91-CB9B0AA5C67E}"/>
              </a:ext>
            </a:extLst>
          </p:cNvPr>
          <p:cNvSpPr>
            <a:spLocks noGrp="1"/>
          </p:cNvSpPr>
          <p:nvPr>
            <p:ph sz="quarter" idx="2"/>
          </p:nvPr>
        </p:nvSpPr>
        <p:spPr>
          <a:xfrm>
            <a:off x="4270248" y="3027556"/>
            <a:ext cx="3657600" cy="3144644"/>
          </a:xfrm>
        </p:spPr>
        <p:txBody>
          <a:bodyPr wrap="square" anchor="t">
            <a:normAutofit/>
          </a:bodyPr>
          <a:lstStyle/>
          <a:p>
            <a:pPr marL="0" indent="0" eaLnBrk="1" hangingPunct="1">
              <a:buNone/>
            </a:pPr>
            <a:r>
              <a:rPr lang="es-ES" altLang="es-ES" dirty="0"/>
              <a:t>Para </a:t>
            </a:r>
            <a:r>
              <a:rPr lang="es-ES" altLang="es-ES" dirty="0" err="1"/>
              <a:t>Hume</a:t>
            </a:r>
            <a:r>
              <a:rPr lang="es-ES" altLang="es-ES" dirty="0"/>
              <a:t>, no podemos tener concepto de Dios porque las razones que nos conducen a la idea de una causa del mundo impide que pensemos una causa ilimitada. </a:t>
            </a:r>
          </a:p>
        </p:txBody>
      </p:sp>
      <p:sp>
        <p:nvSpPr>
          <p:cNvPr id="15363" name="2 Marcador de número de diapositiva">
            <a:extLst>
              <a:ext uri="{FF2B5EF4-FFF2-40B4-BE49-F238E27FC236}">
                <a16:creationId xmlns:a16="http://schemas.microsoft.com/office/drawing/2014/main" id="{4BA9D6DE-85BF-4F04-B8C1-C861D5C0817E}"/>
              </a:ext>
            </a:extLst>
          </p:cNvPr>
          <p:cNvSpPr>
            <a:spLocks noGrp="1"/>
          </p:cNvSpPr>
          <p:nvPr>
            <p:ph type="sldNum" sz="quarter" idx="12"/>
          </p:nvPr>
        </p:nvSpPr>
        <p:spPr bwMode="auto">
          <a:xfrm>
            <a:off x="8129588" y="5734050"/>
            <a:ext cx="609600" cy="520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EEC1216C-CC7E-49E1-BAC3-B4967FAEEBB3}" type="slidenum">
              <a:rPr lang="es-ES_tradnl" altLang="es-ES" sz="1400">
                <a:solidFill>
                  <a:srgbClr val="FFFFFF"/>
                </a:solidFill>
              </a:rPr>
              <a:pPr>
                <a:spcAft>
                  <a:spcPts val="600"/>
                </a:spcAft>
              </a:pPr>
              <a:t>11</a:t>
            </a:fld>
            <a:endParaRPr lang="es-ES_tradnl" altLang="es-ES" sz="1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6 Título">
            <a:extLst>
              <a:ext uri="{FF2B5EF4-FFF2-40B4-BE49-F238E27FC236}">
                <a16:creationId xmlns:a16="http://schemas.microsoft.com/office/drawing/2014/main" id="{C7887B04-1C56-4B4B-9AB0-2BB75676EA9E}"/>
              </a:ext>
            </a:extLst>
          </p:cNvPr>
          <p:cNvSpPr>
            <a:spLocks noGrp="1"/>
          </p:cNvSpPr>
          <p:nvPr>
            <p:ph type="title"/>
          </p:nvPr>
        </p:nvSpPr>
        <p:spPr/>
        <p:txBody>
          <a:bodyPr/>
          <a:lstStyle/>
          <a:p>
            <a:pPr eaLnBrk="1" fontAlgn="auto" hangingPunct="1">
              <a:spcAft>
                <a:spcPts val="0"/>
              </a:spcAft>
              <a:defRPr/>
            </a:pPr>
            <a:r>
              <a:rPr lang="es-ES" dirty="0"/>
              <a:t>2. Argumento a posteriori o por el designio</a:t>
            </a:r>
            <a:endParaRPr lang="es-ES" dirty="0">
              <a:solidFill>
                <a:schemeClr val="accent1">
                  <a:tint val="88000"/>
                  <a:satMod val="150000"/>
                </a:schemeClr>
              </a:solidFill>
            </a:endParaRPr>
          </a:p>
        </p:txBody>
      </p:sp>
      <p:sp>
        <p:nvSpPr>
          <p:cNvPr id="16387" name="4 Marcador de número de diapositiva">
            <a:extLst>
              <a:ext uri="{FF2B5EF4-FFF2-40B4-BE49-F238E27FC236}">
                <a16:creationId xmlns:a16="http://schemas.microsoft.com/office/drawing/2014/main" id="{03FDE874-5F26-49C3-926D-F8887631A2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55B3EA-F829-4D51-9FEE-91B0647D66FC}" type="slidenum">
              <a:rPr lang="es-ES_tradnl" altLang="es-ES" sz="1400">
                <a:solidFill>
                  <a:srgbClr val="FFFFFF"/>
                </a:solidFill>
              </a:rPr>
              <a:pPr/>
              <a:t>12</a:t>
            </a:fld>
            <a:endParaRPr lang="es-ES_tradnl" altLang="es-ES" sz="1400">
              <a:solidFill>
                <a:srgbClr val="FFFFFF"/>
              </a:solidFill>
            </a:endParaRPr>
          </a:p>
        </p:txBody>
      </p:sp>
      <p:sp>
        <p:nvSpPr>
          <p:cNvPr id="7171" name="7 Marcador de contenido">
            <a:extLst>
              <a:ext uri="{FF2B5EF4-FFF2-40B4-BE49-F238E27FC236}">
                <a16:creationId xmlns:a16="http://schemas.microsoft.com/office/drawing/2014/main" id="{24B57075-A182-47B2-8D75-ECE91D63E315}"/>
              </a:ext>
            </a:extLst>
          </p:cNvPr>
          <p:cNvSpPr>
            <a:spLocks noGrp="1"/>
          </p:cNvSpPr>
          <p:nvPr>
            <p:ph sz="quarter" idx="1"/>
          </p:nvPr>
        </p:nvSpPr>
        <p:spPr/>
        <p:txBody>
          <a:bodyPr>
            <a:normAutofit fontScale="85000" lnSpcReduction="10000"/>
          </a:bodyPr>
          <a:lstStyle/>
          <a:p>
            <a:pPr marL="265176" indent="-265176" eaLnBrk="1" fontAlgn="auto" hangingPunct="1">
              <a:spcAft>
                <a:spcPts val="0"/>
              </a:spcAft>
              <a:buFont typeface="Courier New" pitchFamily="49" charset="0"/>
              <a:buChar char="o"/>
              <a:defRPr/>
            </a:pPr>
            <a:r>
              <a:rPr lang="es-ES" dirty="0"/>
              <a:t>La crítica se desarrolla a lo largo de los </a:t>
            </a:r>
            <a:r>
              <a:rPr lang="es-ES" i="1" dirty="0"/>
              <a:t>Diálogos</a:t>
            </a:r>
            <a:r>
              <a:rPr lang="es-ES" dirty="0"/>
              <a:t>, pero se pueden sintetizar así:</a:t>
            </a:r>
          </a:p>
          <a:p>
            <a:pPr marL="457200" indent="-457200" eaLnBrk="1" fontAlgn="auto" hangingPunct="1">
              <a:spcAft>
                <a:spcPts val="0"/>
              </a:spcAft>
              <a:buFont typeface="+mj-lt"/>
              <a:buAutoNum type="arabicPeriod"/>
              <a:defRPr/>
            </a:pPr>
            <a:r>
              <a:rPr lang="es-ES" dirty="0"/>
              <a:t>No podemos tener concepto de Dios por las mismas razones que afirmamos que es causa primera (es decir, lo hacemos parte de la contingencia)</a:t>
            </a:r>
          </a:p>
          <a:p>
            <a:pPr marL="457200" indent="-457200" eaLnBrk="1" fontAlgn="auto" hangingPunct="1">
              <a:spcAft>
                <a:spcPts val="0"/>
              </a:spcAft>
              <a:buFont typeface="+mj-lt"/>
              <a:buAutoNum type="arabicPeriod"/>
              <a:defRPr/>
            </a:pPr>
            <a:r>
              <a:rPr lang="es-ES" dirty="0"/>
              <a:t>¿Por qué concluir que hay un solo Dios que ordena el mundo? </a:t>
            </a:r>
          </a:p>
          <a:p>
            <a:pPr marL="457200" indent="-457200" eaLnBrk="1" fontAlgn="auto" hangingPunct="1">
              <a:spcAft>
                <a:spcPts val="0"/>
              </a:spcAft>
              <a:buFont typeface="+mj-lt"/>
              <a:buAutoNum type="arabicPeriod"/>
              <a:defRPr/>
            </a:pPr>
            <a:r>
              <a:rPr lang="es-ES" dirty="0"/>
              <a:t>¿Cómo se resuelve el mal?</a:t>
            </a:r>
          </a:p>
        </p:txBody>
      </p:sp>
      <p:sp>
        <p:nvSpPr>
          <p:cNvPr id="14" name="13 Forma libre">
            <a:extLst>
              <a:ext uri="{FF2B5EF4-FFF2-40B4-BE49-F238E27FC236}">
                <a16:creationId xmlns:a16="http://schemas.microsoft.com/office/drawing/2014/main" id="{36FDF23E-C244-420F-B17B-D6A1A52ED82C}"/>
              </a:ext>
            </a:extLst>
          </p:cNvPr>
          <p:cNvSpPr/>
          <p:nvPr/>
        </p:nvSpPr>
        <p:spPr>
          <a:xfrm>
            <a:off x="3614738" y="2006600"/>
            <a:ext cx="1000125" cy="3282950"/>
          </a:xfrm>
          <a:custGeom>
            <a:avLst/>
            <a:gdLst>
              <a:gd name="connsiteX0" fmla="*/ 0 w 998806"/>
              <a:gd name="connsiteY0" fmla="*/ 2860431 h 3282461"/>
              <a:gd name="connsiteX1" fmla="*/ 787791 w 998806"/>
              <a:gd name="connsiteY1" fmla="*/ 2874498 h 3282461"/>
              <a:gd name="connsiteX2" fmla="*/ 801858 w 998806"/>
              <a:gd name="connsiteY2" fmla="*/ 412652 h 3282461"/>
              <a:gd name="connsiteX3" fmla="*/ 998806 w 998806"/>
              <a:gd name="connsiteY3" fmla="*/ 398584 h 3282461"/>
            </a:gdLst>
            <a:ahLst/>
            <a:cxnLst>
              <a:cxn ang="0">
                <a:pos x="connsiteX0" y="connsiteY0"/>
              </a:cxn>
              <a:cxn ang="0">
                <a:pos x="connsiteX1" y="connsiteY1"/>
              </a:cxn>
              <a:cxn ang="0">
                <a:pos x="connsiteX2" y="connsiteY2"/>
              </a:cxn>
              <a:cxn ang="0">
                <a:pos x="connsiteX3" y="connsiteY3"/>
              </a:cxn>
            </a:cxnLst>
            <a:rect l="l" t="t" r="r" b="b"/>
            <a:pathLst>
              <a:path w="998806" h="3282461">
                <a:moveTo>
                  <a:pt x="0" y="2860431"/>
                </a:moveTo>
                <a:cubicBezTo>
                  <a:pt x="327074" y="3071446"/>
                  <a:pt x="654148" y="3282461"/>
                  <a:pt x="787791" y="2874498"/>
                </a:cubicBezTo>
                <a:cubicBezTo>
                  <a:pt x="921434" y="2466535"/>
                  <a:pt x="766689" y="825304"/>
                  <a:pt x="801858" y="412652"/>
                </a:cubicBezTo>
                <a:cubicBezTo>
                  <a:pt x="837027" y="0"/>
                  <a:pt x="917916" y="199292"/>
                  <a:pt x="998806" y="398584"/>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5" name="14 Elipse">
            <a:extLst>
              <a:ext uri="{FF2B5EF4-FFF2-40B4-BE49-F238E27FC236}">
                <a16:creationId xmlns:a16="http://schemas.microsoft.com/office/drawing/2014/main" id="{272709AD-863C-4CCC-9463-219C2B93846E}"/>
              </a:ext>
            </a:extLst>
          </p:cNvPr>
          <p:cNvSpPr/>
          <p:nvPr/>
        </p:nvSpPr>
        <p:spPr>
          <a:xfrm>
            <a:off x="4572000" y="1773238"/>
            <a:ext cx="3240088" cy="1943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6392" name="15 CuadroTexto">
            <a:extLst>
              <a:ext uri="{FF2B5EF4-FFF2-40B4-BE49-F238E27FC236}">
                <a16:creationId xmlns:a16="http://schemas.microsoft.com/office/drawing/2014/main" id="{9C1F0DDD-A120-472B-BAB5-A4E3D2C14739}"/>
              </a:ext>
            </a:extLst>
          </p:cNvPr>
          <p:cNvSpPr txBox="1">
            <a:spLocks noChangeArrowheads="1"/>
          </p:cNvSpPr>
          <p:nvPr/>
        </p:nvSpPr>
        <p:spPr bwMode="auto">
          <a:xfrm>
            <a:off x="5076825" y="2060575"/>
            <a:ext cx="2232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ES" dirty="0"/>
              <a:t>¿No es más “lógico” el politeísmo?</a:t>
            </a:r>
          </a:p>
        </p:txBody>
      </p:sp>
      <p:sp>
        <p:nvSpPr>
          <p:cNvPr id="17" name="16 Forma libre">
            <a:extLst>
              <a:ext uri="{FF2B5EF4-FFF2-40B4-BE49-F238E27FC236}">
                <a16:creationId xmlns:a16="http://schemas.microsoft.com/office/drawing/2014/main" id="{239D304B-C21B-48FE-B493-AE91F6C8E9A4}"/>
              </a:ext>
            </a:extLst>
          </p:cNvPr>
          <p:cNvSpPr/>
          <p:nvPr/>
        </p:nvSpPr>
        <p:spPr>
          <a:xfrm>
            <a:off x="3643313" y="4405313"/>
            <a:ext cx="1519237" cy="1809750"/>
          </a:xfrm>
          <a:custGeom>
            <a:avLst/>
            <a:gdLst>
              <a:gd name="connsiteX0" fmla="*/ 0 w 1519311"/>
              <a:gd name="connsiteY0" fmla="*/ 1320019 h 1810043"/>
              <a:gd name="connsiteX1" fmla="*/ 858130 w 1519311"/>
              <a:gd name="connsiteY1" fmla="*/ 1629508 h 1810043"/>
              <a:gd name="connsiteX2" fmla="*/ 1223890 w 1519311"/>
              <a:gd name="connsiteY2" fmla="*/ 236806 h 1810043"/>
              <a:gd name="connsiteX3" fmla="*/ 1519311 w 1519311"/>
              <a:gd name="connsiteY3" fmla="*/ 208671 h 1810043"/>
            </a:gdLst>
            <a:ahLst/>
            <a:cxnLst>
              <a:cxn ang="0">
                <a:pos x="connsiteX0" y="connsiteY0"/>
              </a:cxn>
              <a:cxn ang="0">
                <a:pos x="connsiteX1" y="connsiteY1"/>
              </a:cxn>
              <a:cxn ang="0">
                <a:pos x="connsiteX2" y="connsiteY2"/>
              </a:cxn>
              <a:cxn ang="0">
                <a:pos x="connsiteX3" y="connsiteY3"/>
              </a:cxn>
            </a:cxnLst>
            <a:rect l="l" t="t" r="r" b="b"/>
            <a:pathLst>
              <a:path w="1519311" h="1810043">
                <a:moveTo>
                  <a:pt x="0" y="1320019"/>
                </a:moveTo>
                <a:cubicBezTo>
                  <a:pt x="327074" y="1565031"/>
                  <a:pt x="654148" y="1810043"/>
                  <a:pt x="858130" y="1629508"/>
                </a:cubicBezTo>
                <a:cubicBezTo>
                  <a:pt x="1062112" y="1448973"/>
                  <a:pt x="1113693" y="473612"/>
                  <a:pt x="1223890" y="236806"/>
                </a:cubicBezTo>
                <a:cubicBezTo>
                  <a:pt x="1334087" y="0"/>
                  <a:pt x="1426699" y="104335"/>
                  <a:pt x="1519311" y="208671"/>
                </a:cubicBezTo>
              </a:path>
            </a:pathLst>
          </a:cu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18" name="17 Elipse">
            <a:extLst>
              <a:ext uri="{FF2B5EF4-FFF2-40B4-BE49-F238E27FC236}">
                <a16:creationId xmlns:a16="http://schemas.microsoft.com/office/drawing/2014/main" id="{9E8D3ACD-4D61-474B-9488-0AA067349F9D}"/>
              </a:ext>
            </a:extLst>
          </p:cNvPr>
          <p:cNvSpPr/>
          <p:nvPr/>
        </p:nvSpPr>
        <p:spPr>
          <a:xfrm>
            <a:off x="4889500" y="4076700"/>
            <a:ext cx="3240088" cy="25066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6395" name="18 CuadroTexto">
            <a:extLst>
              <a:ext uri="{FF2B5EF4-FFF2-40B4-BE49-F238E27FC236}">
                <a16:creationId xmlns:a16="http://schemas.microsoft.com/office/drawing/2014/main" id="{91A14D89-8D54-46AB-A83E-88A41AF98A0B}"/>
              </a:ext>
            </a:extLst>
          </p:cNvPr>
          <p:cNvSpPr txBox="1">
            <a:spLocks noChangeArrowheads="1"/>
          </p:cNvSpPr>
          <p:nvPr/>
        </p:nvSpPr>
        <p:spPr bwMode="auto">
          <a:xfrm>
            <a:off x="5580063" y="4221163"/>
            <a:ext cx="18716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ES" dirty="0"/>
              <a:t>Este Dios  que ordena el universo, ¿no pudo hacerlo mejor?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a:extLst>
              <a:ext uri="{FF2B5EF4-FFF2-40B4-BE49-F238E27FC236}">
                <a16:creationId xmlns:a16="http://schemas.microsoft.com/office/drawing/2014/main" id="{12B2BB4F-1485-47CE-AB6E-12E2E0968713}"/>
              </a:ext>
            </a:extLst>
          </p:cNvPr>
          <p:cNvSpPr>
            <a:spLocks noGrp="1"/>
          </p:cNvSpPr>
          <p:nvPr>
            <p:ph type="title"/>
          </p:nvPr>
        </p:nvSpPr>
        <p:spPr>
          <a:xfrm>
            <a:off x="457200" y="274638"/>
            <a:ext cx="7467600" cy="1143000"/>
          </a:xfrm>
        </p:spPr>
        <p:txBody>
          <a:bodyPr anchor="b">
            <a:normAutofit/>
          </a:bodyPr>
          <a:lstStyle/>
          <a:p>
            <a:pPr eaLnBrk="1" fontAlgn="auto" hangingPunct="1">
              <a:spcAft>
                <a:spcPts val="0"/>
              </a:spcAft>
              <a:defRPr/>
            </a:pPr>
            <a:r>
              <a:rPr lang="es-ES" dirty="0"/>
              <a:t>3. Argumento cosmológico o a priori</a:t>
            </a:r>
            <a:endParaRPr lang="es-ES" i="1" dirty="0"/>
          </a:p>
        </p:txBody>
      </p:sp>
      <p:pic>
        <p:nvPicPr>
          <p:cNvPr id="17413" name="Picture 4" descr="C:\Users\rfernandez\Desktop\images (2).jpg">
            <a:extLst>
              <a:ext uri="{FF2B5EF4-FFF2-40B4-BE49-F238E27FC236}">
                <a16:creationId xmlns:a16="http://schemas.microsoft.com/office/drawing/2014/main" id="{F0B76A71-0CB6-4175-B2B4-39A47281AA88}"/>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2057400"/>
            <a:ext cx="3657600" cy="3657600"/>
          </a:xfrm>
          <a:noFill/>
        </p:spPr>
      </p:pic>
      <p:sp>
        <p:nvSpPr>
          <p:cNvPr id="8195" name="2 Marcador de contenido">
            <a:extLst>
              <a:ext uri="{FF2B5EF4-FFF2-40B4-BE49-F238E27FC236}">
                <a16:creationId xmlns:a16="http://schemas.microsoft.com/office/drawing/2014/main" id="{9581AB2C-228C-4131-BAA8-BC647119E26B}"/>
              </a:ext>
            </a:extLst>
          </p:cNvPr>
          <p:cNvSpPr>
            <a:spLocks noGrp="1"/>
          </p:cNvSpPr>
          <p:nvPr>
            <p:ph sz="quarter" idx="2"/>
          </p:nvPr>
        </p:nvSpPr>
        <p:spPr>
          <a:xfrm>
            <a:off x="4270248" y="1600200"/>
            <a:ext cx="3657600" cy="4572000"/>
          </a:xfrm>
        </p:spPr>
        <p:txBody>
          <a:bodyPr wrap="square" anchor="t">
            <a:normAutofit/>
          </a:bodyPr>
          <a:lstStyle/>
          <a:p>
            <a:pPr marL="264795" indent="-264795" algn="just" eaLnBrk="1" fontAlgn="auto" hangingPunct="1">
              <a:lnSpc>
                <a:spcPct val="90000"/>
              </a:lnSpc>
              <a:spcAft>
                <a:spcPts val="0"/>
              </a:spcAft>
              <a:buFont typeface="Wingdings 2"/>
              <a:buChar char=""/>
              <a:defRPr/>
            </a:pPr>
            <a:r>
              <a:rPr lang="es-ES" sz="2200" dirty="0" err="1"/>
              <a:t>Hume</a:t>
            </a:r>
            <a:r>
              <a:rPr lang="es-ES" sz="2200" dirty="0"/>
              <a:t> piensa que el argumento cosmológico es </a:t>
            </a:r>
            <a:r>
              <a:rPr lang="es-ES" sz="2200" i="1" dirty="0"/>
              <a:t>a priori</a:t>
            </a:r>
            <a:r>
              <a:rPr lang="es-ES" sz="2200" dirty="0"/>
              <a:t>, es decir </a:t>
            </a:r>
            <a:r>
              <a:rPr lang="es-ES" sz="2200" b="1" dirty="0"/>
              <a:t>no se basa en la experiencia</a:t>
            </a:r>
            <a:r>
              <a:rPr lang="es-ES" sz="2200" dirty="0"/>
              <a:t>.</a:t>
            </a:r>
          </a:p>
          <a:p>
            <a:pPr marL="264795" indent="-264795" algn="just" eaLnBrk="1" fontAlgn="auto" hangingPunct="1">
              <a:lnSpc>
                <a:spcPct val="90000"/>
              </a:lnSpc>
              <a:spcAft>
                <a:spcPts val="0"/>
              </a:spcAft>
              <a:buFont typeface="Wingdings 2"/>
              <a:buChar char=""/>
              <a:defRPr/>
            </a:pPr>
            <a:r>
              <a:rPr lang="es-ES" sz="2200" dirty="0"/>
              <a:t>Este </a:t>
            </a:r>
            <a:r>
              <a:rPr lang="es-ES" sz="2200" dirty="0" err="1"/>
              <a:t>arg</a:t>
            </a:r>
            <a:r>
              <a:rPr lang="es-ES" sz="2200" dirty="0"/>
              <a:t>. pretende ser a partir de efectos, pero es metafísico, es abstracto.</a:t>
            </a:r>
          </a:p>
          <a:p>
            <a:pPr marL="264795" indent="-264795" algn="just" eaLnBrk="1" fontAlgn="auto" hangingPunct="1">
              <a:lnSpc>
                <a:spcPct val="90000"/>
              </a:lnSpc>
              <a:spcAft>
                <a:spcPts val="0"/>
              </a:spcAft>
              <a:buFont typeface="Wingdings 2"/>
              <a:buChar char=""/>
              <a:defRPr/>
            </a:pPr>
            <a:r>
              <a:rPr lang="es-ES" sz="2200" dirty="0" err="1"/>
              <a:t>Hume</a:t>
            </a:r>
            <a:r>
              <a:rPr lang="es-ES" sz="2200" dirty="0"/>
              <a:t> denuncia un absurdo lógico detrás del concepto de “ser necesario” y del concepto de causalidad</a:t>
            </a:r>
          </a:p>
          <a:p>
            <a:pPr marL="264795" indent="-264795" eaLnBrk="1" fontAlgn="auto" hangingPunct="1">
              <a:lnSpc>
                <a:spcPct val="90000"/>
              </a:lnSpc>
              <a:spcAft>
                <a:spcPts val="0"/>
              </a:spcAft>
              <a:buFontTx/>
              <a:buNone/>
              <a:defRPr/>
            </a:pPr>
            <a:endParaRPr lang="es-ES" sz="2200" dirty="0"/>
          </a:p>
        </p:txBody>
      </p:sp>
      <p:sp>
        <p:nvSpPr>
          <p:cNvPr id="17411" name="4 Marcador de número de diapositiva">
            <a:extLst>
              <a:ext uri="{FF2B5EF4-FFF2-40B4-BE49-F238E27FC236}">
                <a16:creationId xmlns:a16="http://schemas.microsoft.com/office/drawing/2014/main" id="{DADAE17D-655A-42EB-A2BB-B2F3F730F6B5}"/>
              </a:ext>
            </a:extLst>
          </p:cNvPr>
          <p:cNvSpPr>
            <a:spLocks noGrp="1"/>
          </p:cNvSpPr>
          <p:nvPr>
            <p:ph type="sldNum" sz="quarter" idx="12"/>
          </p:nvPr>
        </p:nvSpPr>
        <p:spPr bwMode="auto">
          <a:xfrm>
            <a:off x="8129588" y="5734050"/>
            <a:ext cx="609600" cy="520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087DCB5B-8764-4D7D-BE79-61B20EB9D339}" type="slidenum">
              <a:rPr lang="es-ES_tradnl" altLang="es-ES" sz="1400">
                <a:solidFill>
                  <a:srgbClr val="FFFFFF"/>
                </a:solidFill>
              </a:rPr>
              <a:pPr>
                <a:spcAft>
                  <a:spcPts val="600"/>
                </a:spcAft>
              </a:pPr>
              <a:t>13</a:t>
            </a:fld>
            <a:endParaRPr lang="es-ES_tradnl" altLang="es-ES"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a:extLst>
              <a:ext uri="{FF2B5EF4-FFF2-40B4-BE49-F238E27FC236}">
                <a16:creationId xmlns:a16="http://schemas.microsoft.com/office/drawing/2014/main" id="{E463C9E9-E674-4EE3-BC40-8F37368DB317}"/>
              </a:ext>
            </a:extLst>
          </p:cNvPr>
          <p:cNvSpPr>
            <a:spLocks noGrp="1"/>
          </p:cNvSpPr>
          <p:nvPr>
            <p:ph type="title"/>
          </p:nvPr>
        </p:nvSpPr>
        <p:spPr/>
        <p:txBody>
          <a:bodyPr/>
          <a:lstStyle/>
          <a:p>
            <a:pPr eaLnBrk="1" fontAlgn="auto" hangingPunct="1">
              <a:spcAft>
                <a:spcPts val="0"/>
              </a:spcAft>
              <a:defRPr/>
            </a:pPr>
            <a:r>
              <a:rPr lang="es-ES" dirty="0"/>
              <a:t>3. Argumento cosmológico o a priori </a:t>
            </a:r>
            <a:endParaRPr lang="es-ES" i="1" dirty="0">
              <a:solidFill>
                <a:schemeClr val="accent1">
                  <a:tint val="88000"/>
                  <a:satMod val="150000"/>
                </a:schemeClr>
              </a:solidFill>
            </a:endParaRPr>
          </a:p>
        </p:txBody>
      </p:sp>
      <p:sp>
        <p:nvSpPr>
          <p:cNvPr id="9219" name="2 Marcador de contenido">
            <a:extLst>
              <a:ext uri="{FF2B5EF4-FFF2-40B4-BE49-F238E27FC236}">
                <a16:creationId xmlns:a16="http://schemas.microsoft.com/office/drawing/2014/main" id="{6F4EDB0E-16E0-47EE-A397-50813329E17D}"/>
              </a:ext>
            </a:extLst>
          </p:cNvPr>
          <p:cNvSpPr>
            <a:spLocks noGrp="1"/>
          </p:cNvSpPr>
          <p:nvPr>
            <p:ph sz="quarter" idx="1"/>
          </p:nvPr>
        </p:nvSpPr>
        <p:spPr/>
        <p:txBody>
          <a:bodyPr>
            <a:normAutofit fontScale="77500" lnSpcReduction="20000"/>
          </a:bodyPr>
          <a:lstStyle/>
          <a:p>
            <a:pPr marL="0" indent="0" algn="just" eaLnBrk="1" fontAlgn="auto" hangingPunct="1">
              <a:spcAft>
                <a:spcPts val="0"/>
              </a:spcAft>
              <a:buNone/>
              <a:defRPr/>
            </a:pPr>
            <a:r>
              <a:rPr lang="es-PE" dirty="0"/>
              <a:t>Contra el </a:t>
            </a:r>
            <a:r>
              <a:rPr lang="es-PE" b="1" dirty="0"/>
              <a:t>ser necesario:</a:t>
            </a:r>
            <a:r>
              <a:rPr lang="es-PE" dirty="0"/>
              <a:t> “hay un absurdo evidente en pretender demostrar o probar una cuestión de hecho mediante un argumento </a:t>
            </a:r>
            <a:r>
              <a:rPr lang="es-PE" i="1" dirty="0"/>
              <a:t>a priori. </a:t>
            </a:r>
            <a:r>
              <a:rPr lang="es-PE" dirty="0"/>
              <a:t>Nada hay que pueda ser demostrado a menos que su contrario implique contradicción. Todo lo que concebimos como existente, podemos también concebirlo como no existente. No hay, por tanto un ser cuya no-existencia implique una contradicción. En consecuencia no hay un ser cuya existencia sea demostrable ” (Diálogos, 137).</a:t>
            </a:r>
            <a:endParaRPr lang="es-ES" dirty="0"/>
          </a:p>
          <a:p>
            <a:pPr marL="265176" indent="-265176" eaLnBrk="1" fontAlgn="auto" hangingPunct="1">
              <a:spcAft>
                <a:spcPts val="0"/>
              </a:spcAft>
              <a:buFont typeface="Wingdings 2"/>
              <a:buChar char=""/>
              <a:defRPr/>
            </a:pPr>
            <a:endParaRPr lang="es-ES" dirty="0"/>
          </a:p>
        </p:txBody>
      </p:sp>
      <p:sp>
        <p:nvSpPr>
          <p:cNvPr id="18437" name="5 Marcador de número de diapositiva">
            <a:extLst>
              <a:ext uri="{FF2B5EF4-FFF2-40B4-BE49-F238E27FC236}">
                <a16:creationId xmlns:a16="http://schemas.microsoft.com/office/drawing/2014/main" id="{E5F9318E-58A6-49A3-873F-ACB6796B06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1E7A39-C3C2-4659-AE9B-A431C44069CF}" type="slidenum">
              <a:rPr lang="es-ES_tradnl" altLang="es-ES" sz="1400">
                <a:solidFill>
                  <a:srgbClr val="FFFFFF"/>
                </a:solidFill>
              </a:rPr>
              <a:pPr/>
              <a:t>14</a:t>
            </a:fld>
            <a:endParaRPr lang="es-ES_tradnl" altLang="es-ES" sz="1400">
              <a:solidFill>
                <a:srgbClr val="FFFFFF"/>
              </a:solidFill>
            </a:endParaRPr>
          </a:p>
        </p:txBody>
      </p:sp>
      <p:sp>
        <p:nvSpPr>
          <p:cNvPr id="18436" name="3 CuadroTexto">
            <a:extLst>
              <a:ext uri="{FF2B5EF4-FFF2-40B4-BE49-F238E27FC236}">
                <a16:creationId xmlns:a16="http://schemas.microsoft.com/office/drawing/2014/main" id="{F19F471C-85FE-4D8A-BC04-6E81528A5623}"/>
              </a:ext>
            </a:extLst>
          </p:cNvPr>
          <p:cNvSpPr txBox="1">
            <a:spLocks noChangeArrowheads="1"/>
          </p:cNvSpPr>
          <p:nvPr/>
        </p:nvSpPr>
        <p:spPr bwMode="auto">
          <a:xfrm>
            <a:off x="388938" y="6073477"/>
            <a:ext cx="8286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ES" sz="2800" b="1" dirty="0">
                <a:solidFill>
                  <a:srgbClr val="FF0000"/>
                </a:solidFill>
              </a:rPr>
              <a:t>Luego, demostrar un ser necesario carece de sentido</a:t>
            </a:r>
          </a:p>
        </p:txBody>
      </p:sp>
      <p:pic>
        <p:nvPicPr>
          <p:cNvPr id="7170" name="Picture 2" descr="Existe un ser necesario, Filosofía, Teodicea de Aplicaciones Didácticas">
            <a:extLst>
              <a:ext uri="{FF2B5EF4-FFF2-40B4-BE49-F238E27FC236}">
                <a16:creationId xmlns:a16="http://schemas.microsoft.com/office/drawing/2014/main" id="{1BDB5A57-9743-0542-87E2-55B75CCFA7B0}"/>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572000" y="2337016"/>
            <a:ext cx="3820538" cy="2631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a:extLst>
              <a:ext uri="{FF2B5EF4-FFF2-40B4-BE49-F238E27FC236}">
                <a16:creationId xmlns:a16="http://schemas.microsoft.com/office/drawing/2014/main" id="{4451EEC4-2516-4289-A84C-A9531011F2DF}"/>
              </a:ext>
            </a:extLst>
          </p:cNvPr>
          <p:cNvSpPr>
            <a:spLocks noGrp="1"/>
          </p:cNvSpPr>
          <p:nvPr>
            <p:ph type="title"/>
          </p:nvPr>
        </p:nvSpPr>
        <p:spPr>
          <a:xfrm>
            <a:off x="457200" y="274638"/>
            <a:ext cx="7467600" cy="1143000"/>
          </a:xfrm>
        </p:spPr>
        <p:txBody>
          <a:bodyPr anchor="b">
            <a:normAutofit/>
          </a:bodyPr>
          <a:lstStyle/>
          <a:p>
            <a:pPr eaLnBrk="1" fontAlgn="auto" hangingPunct="1">
              <a:spcAft>
                <a:spcPts val="0"/>
              </a:spcAft>
              <a:defRPr/>
            </a:pPr>
            <a:r>
              <a:rPr lang="es-ES" dirty="0"/>
              <a:t>3. Argumento cosmológico o a priori</a:t>
            </a:r>
          </a:p>
        </p:txBody>
      </p:sp>
      <p:sp>
        <p:nvSpPr>
          <p:cNvPr id="2" name="Marcador de contenido 1">
            <a:extLst>
              <a:ext uri="{FF2B5EF4-FFF2-40B4-BE49-F238E27FC236}">
                <a16:creationId xmlns:a16="http://schemas.microsoft.com/office/drawing/2014/main" id="{6338F92F-BFD8-5245-97A1-D93BAF57A00C}"/>
              </a:ext>
            </a:extLst>
          </p:cNvPr>
          <p:cNvSpPr>
            <a:spLocks noGrp="1"/>
          </p:cNvSpPr>
          <p:nvPr>
            <p:ph sz="quarter" idx="1"/>
          </p:nvPr>
        </p:nvSpPr>
        <p:spPr>
          <a:xfrm>
            <a:off x="457200" y="1600200"/>
            <a:ext cx="3657600" cy="4572000"/>
          </a:xfrm>
        </p:spPr>
        <p:txBody>
          <a:bodyPr wrap="square" anchor="t">
            <a:normAutofit/>
          </a:bodyPr>
          <a:lstStyle/>
          <a:p>
            <a:pPr eaLnBrk="1" hangingPunct="1">
              <a:lnSpc>
                <a:spcPct val="90000"/>
              </a:lnSpc>
            </a:pPr>
            <a:r>
              <a:rPr lang="es-ES" altLang="es-ES" sz="2000" dirty="0"/>
              <a:t>Contra la causalidad: ¿Experimento la causalidad como una cosa?</a:t>
            </a:r>
            <a:endParaRPr lang="es-ES" altLang="es-ES" sz="2000"/>
          </a:p>
          <a:p>
            <a:pPr eaLnBrk="1" hangingPunct="1">
              <a:lnSpc>
                <a:spcPct val="90000"/>
              </a:lnSpc>
            </a:pPr>
            <a:r>
              <a:rPr lang="es-ES" altLang="es-ES" sz="2000" dirty="0"/>
              <a:t>Decir que toda cadena causal reclama una causa es un acto arbitrario de la mente</a:t>
            </a:r>
            <a:endParaRPr lang="es-ES" altLang="es-ES" sz="2000"/>
          </a:p>
          <a:p>
            <a:pPr eaLnBrk="1" hangingPunct="1">
              <a:lnSpc>
                <a:spcPct val="90000"/>
              </a:lnSpc>
            </a:pPr>
            <a:r>
              <a:rPr lang="es-ES" altLang="es-ES" sz="2000" dirty="0"/>
              <a:t>La causalidad no está en la realidad</a:t>
            </a:r>
            <a:endParaRPr lang="es-ES" altLang="es-ES" sz="2000"/>
          </a:p>
          <a:p>
            <a:pPr eaLnBrk="1" hangingPunct="1">
              <a:lnSpc>
                <a:spcPct val="90000"/>
              </a:lnSpc>
            </a:pPr>
            <a:r>
              <a:rPr lang="es-ES" altLang="es-ES" sz="2000" dirty="0"/>
              <a:t>Detrás de esta crítica está la teoría empirista de </a:t>
            </a:r>
            <a:r>
              <a:rPr lang="es-ES" altLang="es-ES" sz="2000" dirty="0" err="1"/>
              <a:t>Hume</a:t>
            </a:r>
            <a:r>
              <a:rPr lang="es-ES" altLang="es-ES" sz="2000" dirty="0"/>
              <a:t>: toda idea es copia o imagen de las impresiones sensibles.</a:t>
            </a:r>
            <a:endParaRPr lang="es-ES" altLang="es-ES" sz="2000"/>
          </a:p>
          <a:p>
            <a:pPr>
              <a:lnSpc>
                <a:spcPct val="90000"/>
              </a:lnSpc>
            </a:pPr>
            <a:endParaRPr lang="es-PE" sz="2000"/>
          </a:p>
        </p:txBody>
      </p:sp>
      <p:pic>
        <p:nvPicPr>
          <p:cNvPr id="8194" name="Picture 2" descr="CAUSALIDAD: ¿Qué es?, Ejemplos, Tipos y Mucho Más">
            <a:extLst>
              <a:ext uri="{FF2B5EF4-FFF2-40B4-BE49-F238E27FC236}">
                <a16:creationId xmlns:a16="http://schemas.microsoft.com/office/drawing/2014/main" id="{7983D853-2070-0D49-99BF-74EA6383D571}"/>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270248" y="2603310"/>
            <a:ext cx="3657600" cy="256577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9460" name="4 Marcador de número de diapositiva">
            <a:extLst>
              <a:ext uri="{FF2B5EF4-FFF2-40B4-BE49-F238E27FC236}">
                <a16:creationId xmlns:a16="http://schemas.microsoft.com/office/drawing/2014/main" id="{AAAB31BA-19E5-49CA-B411-E27B953F29F0}"/>
              </a:ext>
            </a:extLst>
          </p:cNvPr>
          <p:cNvSpPr>
            <a:spLocks noGrp="1"/>
          </p:cNvSpPr>
          <p:nvPr>
            <p:ph type="sldNum" sz="quarter" idx="12"/>
          </p:nvPr>
        </p:nvSpPr>
        <p:spPr bwMode="auto">
          <a:xfrm>
            <a:off x="8129588" y="5734050"/>
            <a:ext cx="609600" cy="520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4E4B6C7B-A429-4F96-9FC0-6978460449CE}" type="slidenum">
              <a:rPr lang="es-ES_tradnl" altLang="es-ES" sz="1400">
                <a:solidFill>
                  <a:srgbClr val="FFFFFF"/>
                </a:solidFill>
              </a:rPr>
              <a:pPr>
                <a:spcAft>
                  <a:spcPts val="600"/>
                </a:spcAft>
              </a:pPr>
              <a:t>15</a:t>
            </a:fld>
            <a:endParaRPr lang="es-ES_tradnl" altLang="es-ES" sz="1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596C8-27D2-E24B-92AD-8300067DA075}"/>
              </a:ext>
            </a:extLst>
          </p:cNvPr>
          <p:cNvSpPr>
            <a:spLocks noGrp="1"/>
          </p:cNvSpPr>
          <p:nvPr>
            <p:ph type="title"/>
          </p:nvPr>
        </p:nvSpPr>
        <p:spPr>
          <a:xfrm>
            <a:off x="457200" y="274638"/>
            <a:ext cx="7467600" cy="1143000"/>
          </a:xfrm>
        </p:spPr>
        <p:txBody>
          <a:bodyPr anchor="b">
            <a:normAutofit/>
          </a:bodyPr>
          <a:lstStyle/>
          <a:p>
            <a:r>
              <a:rPr lang="es-ES"/>
              <a:t>4. </a:t>
            </a:r>
            <a:r>
              <a:rPr lang="es-PE" spc="60">
                <a:effectLst>
                  <a:outerShdw blurRad="50800" dist="25400" dir="5400000" algn="t" rotWithShape="0">
                    <a:prstClr val="black">
                      <a:alpha val="15000"/>
                    </a:prstClr>
                  </a:outerShdw>
                </a:effectLst>
              </a:rPr>
              <a:t>Kant: El juicio Dios existe</a:t>
            </a:r>
            <a:endParaRPr lang="es-PE" dirty="0"/>
          </a:p>
        </p:txBody>
      </p:sp>
      <p:sp>
        <p:nvSpPr>
          <p:cNvPr id="3" name="Marcador de contenido 2">
            <a:extLst>
              <a:ext uri="{FF2B5EF4-FFF2-40B4-BE49-F238E27FC236}">
                <a16:creationId xmlns:a16="http://schemas.microsoft.com/office/drawing/2014/main" id="{D5E96443-451C-0446-8E08-0C1EFF608190}"/>
              </a:ext>
            </a:extLst>
          </p:cNvPr>
          <p:cNvSpPr>
            <a:spLocks noGrp="1"/>
          </p:cNvSpPr>
          <p:nvPr>
            <p:ph sz="quarter" idx="1"/>
          </p:nvPr>
        </p:nvSpPr>
        <p:spPr>
          <a:xfrm>
            <a:off x="457200" y="1600200"/>
            <a:ext cx="3657600" cy="4572000"/>
          </a:xfrm>
        </p:spPr>
        <p:txBody>
          <a:bodyPr wrap="square" anchor="t">
            <a:normAutofit/>
          </a:bodyPr>
          <a:lstStyle/>
          <a:p>
            <a:r>
              <a:rPr lang="es-PE" dirty="0"/>
              <a:t>Comencemos con recordar que Kant interroga y critica la versión cartesiana del argumentos. </a:t>
            </a:r>
          </a:p>
          <a:p>
            <a:r>
              <a:rPr lang="es-PE" dirty="0"/>
              <a:t>Les propongo recordar primero lo que señala Descartes: </a:t>
            </a:r>
          </a:p>
        </p:txBody>
      </p:sp>
      <p:pic>
        <p:nvPicPr>
          <p:cNvPr id="9218" name="Picture 2" descr="EL ARTE DE LEER: CÓMO LEÍA DESCARTES">
            <a:extLst>
              <a:ext uri="{FF2B5EF4-FFF2-40B4-BE49-F238E27FC236}">
                <a16:creationId xmlns:a16="http://schemas.microsoft.com/office/drawing/2014/main" id="{0AD35291-DE53-7C4A-B4B5-A38A9008AA14}"/>
              </a:ext>
            </a:extLst>
          </p:cNvPr>
          <p:cNvPicPr>
            <a:picLocks noGrp="1" noChangeAspect="1" noChangeArrowheads="1"/>
          </p:cNvPicPr>
          <p:nvPr>
            <p:ph sz="quarter" idx="2"/>
          </p:nvPr>
        </p:nvPicPr>
        <p:blipFill rotWithShape="1">
          <a:blip r:embed="rId2">
            <a:extLst>
              <a:ext uri="{28A0092B-C50C-407E-A947-70E740481C1C}">
                <a14:useLocalDpi xmlns:a14="http://schemas.microsoft.com/office/drawing/2010/main" val="0"/>
              </a:ext>
            </a:extLst>
          </a:blip>
          <a:srcRect r="26808" b="-1"/>
          <a:stretch/>
        </p:blipFill>
        <p:spPr bwMode="auto">
          <a:xfrm>
            <a:off x="4270248"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0C102EDE-F50A-384C-8B4A-5DF44EB4F7CD}"/>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C2E5E9FC-EF86-4E43-A514-39EA4169580E}" type="slidenum">
              <a:rPr lang="es-ES_tradnl" altLang="es-ES" smtClean="0"/>
              <a:pPr>
                <a:spcAft>
                  <a:spcPts val="600"/>
                </a:spcAft>
              </a:pPr>
              <a:t>16</a:t>
            </a:fld>
            <a:endParaRPr lang="es-ES_tradnl" altLang="es-ES"/>
          </a:p>
        </p:txBody>
      </p:sp>
    </p:spTree>
    <p:extLst>
      <p:ext uri="{BB962C8B-B14F-4D97-AF65-F5344CB8AC3E}">
        <p14:creationId xmlns:p14="http://schemas.microsoft.com/office/powerpoint/2010/main" val="271618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9D62754-7438-734E-863C-6F6AD8337B5D}"/>
              </a:ext>
            </a:extLst>
          </p:cNvPr>
          <p:cNvSpPr>
            <a:spLocks noGrp="1"/>
          </p:cNvSpPr>
          <p:nvPr>
            <p:ph type="title"/>
          </p:nvPr>
        </p:nvSpPr>
        <p:spPr/>
        <p:txBody>
          <a:bodyPr/>
          <a:lstStyle/>
          <a:p>
            <a:r>
              <a:rPr lang="es-ES" dirty="0">
                <a:solidFill>
                  <a:schemeClr val="accent1">
                    <a:lumMod val="75000"/>
                  </a:schemeClr>
                </a:solidFill>
              </a:rPr>
              <a:t>4. </a:t>
            </a:r>
            <a:r>
              <a:rPr lang="es-PE" spc="60" dirty="0">
                <a:solidFill>
                  <a:schemeClr val="accent1">
                    <a:lumMod val="75000"/>
                  </a:schemeClr>
                </a:solidFill>
                <a:effectLst>
                  <a:outerShdw blurRad="50800" dist="25400" dir="5400000" algn="t" rotWithShape="0">
                    <a:prstClr val="black">
                      <a:alpha val="15000"/>
                    </a:prstClr>
                  </a:outerShdw>
                </a:effectLst>
                <a:latin typeface="Times New Roman" charset="0"/>
              </a:rPr>
              <a:t>Kant: El juicio Dios existe</a:t>
            </a:r>
            <a:endParaRPr lang="es-PE" dirty="0"/>
          </a:p>
        </p:txBody>
      </p:sp>
      <p:sp>
        <p:nvSpPr>
          <p:cNvPr id="7" name="Marcador de contenido 6">
            <a:extLst>
              <a:ext uri="{FF2B5EF4-FFF2-40B4-BE49-F238E27FC236}">
                <a16:creationId xmlns:a16="http://schemas.microsoft.com/office/drawing/2014/main" id="{E90262CA-C408-9343-B494-50BE6F96F9E2}"/>
              </a:ext>
            </a:extLst>
          </p:cNvPr>
          <p:cNvSpPr>
            <a:spLocks noGrp="1"/>
          </p:cNvSpPr>
          <p:nvPr>
            <p:ph sz="quarter" idx="1"/>
          </p:nvPr>
        </p:nvSpPr>
        <p:spPr/>
        <p:txBody>
          <a:bodyPr/>
          <a:lstStyle/>
          <a:p>
            <a:pPr marL="0" indent="0" algn="just">
              <a:buNone/>
            </a:pPr>
            <a:r>
              <a:rPr lang="es-PE" sz="1800" dirty="0"/>
              <a:t>“Ahora bien, si pudiendo yo sacar de mi pensamiento la idea de una cosa se sigue en consecuencia que todo cuanto reconozco clara y distintamente pertenecer a esa cosa le pertenece en efecto, </a:t>
            </a:r>
            <a:r>
              <a:rPr lang="es-PE" sz="1800" b="1" dirty="0"/>
              <a:t>¿no puedo hacer de esto un argumento y una prueba demostrativa de la existencia de Dios? </a:t>
            </a:r>
            <a:r>
              <a:rPr lang="es-PE" sz="1800" dirty="0"/>
              <a:t>Es bien cierto que yo hallo en mí su idea, es decir, la idea de un ser </a:t>
            </a:r>
            <a:r>
              <a:rPr lang="es-PE" sz="1800" b="1" dirty="0"/>
              <a:t>sumamente perfecto</a:t>
            </a:r>
            <a:r>
              <a:rPr lang="es-PE" sz="1800" dirty="0"/>
              <a:t>, como hallo la idea de cualquier figura o número; y conozco que una existencia actual y eterna pertenece a su naturaleza, con no menor claridad y distinción que cuando conozco que todo lo que puedo demostrar de un número o de una figura pertenece verdaderamente a la naturaleza de ese número o de esa figura; y, por ende, aunque ninguna de las conclusiones a que he llegado en las anteriores meditaciones fuese verdadera, la existencia de Dios debería presentarse a mi espíritu con tanta certidumbre, por lo menos, como la que he atribuido hasta ahora a todas las verdades matemáticas que no atañen sino a los números y a las figuras... </a:t>
            </a:r>
            <a:endParaRPr lang="es-ES" sz="1800" dirty="0"/>
          </a:p>
          <a:p>
            <a:endParaRPr lang="es-PE" dirty="0"/>
          </a:p>
        </p:txBody>
      </p:sp>
      <p:sp>
        <p:nvSpPr>
          <p:cNvPr id="5" name="Marcador de número de diapositiva 4">
            <a:extLst>
              <a:ext uri="{FF2B5EF4-FFF2-40B4-BE49-F238E27FC236}">
                <a16:creationId xmlns:a16="http://schemas.microsoft.com/office/drawing/2014/main" id="{ED4C7BCA-3708-9A4E-A9F3-F97CF3554F40}"/>
              </a:ext>
            </a:extLst>
          </p:cNvPr>
          <p:cNvSpPr>
            <a:spLocks noGrp="1"/>
          </p:cNvSpPr>
          <p:nvPr>
            <p:ph type="sldNum" sz="quarter" idx="11"/>
          </p:nvPr>
        </p:nvSpPr>
        <p:spPr/>
        <p:txBody>
          <a:bodyPr/>
          <a:lstStyle/>
          <a:p>
            <a:fld id="{C2E5E9FC-EF86-4E43-A514-39EA4169580E}" type="slidenum">
              <a:rPr lang="es-ES_tradnl" altLang="es-ES" smtClean="0"/>
              <a:pPr/>
              <a:t>17</a:t>
            </a:fld>
            <a:endParaRPr lang="es-ES_tradnl" altLang="es-ES"/>
          </a:p>
        </p:txBody>
      </p:sp>
    </p:spTree>
    <p:extLst>
      <p:ext uri="{BB962C8B-B14F-4D97-AF65-F5344CB8AC3E}">
        <p14:creationId xmlns:p14="http://schemas.microsoft.com/office/powerpoint/2010/main" val="215992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accent1">
                    <a:lumMod val="75000"/>
                  </a:schemeClr>
                </a:solidFill>
              </a:rPr>
              <a:t>4. </a:t>
            </a:r>
            <a:r>
              <a:rPr lang="es-PE" spc="60" dirty="0">
                <a:solidFill>
                  <a:schemeClr val="accent1">
                    <a:lumMod val="75000"/>
                  </a:schemeClr>
                </a:solidFill>
                <a:effectLst>
                  <a:outerShdw blurRad="50800" dist="25400" dir="5400000" algn="t" rotWithShape="0">
                    <a:prstClr val="black">
                      <a:alpha val="15000"/>
                    </a:prstClr>
                  </a:outerShdw>
                </a:effectLst>
                <a:latin typeface="Times New Roman" charset="0"/>
              </a:rPr>
              <a:t>Kant: El juicio Dios existe</a:t>
            </a:r>
            <a:endParaRPr lang="es-ES" dirty="0">
              <a:solidFill>
                <a:schemeClr val="accent1">
                  <a:lumMod val="75000"/>
                </a:schemeClr>
              </a:solidFill>
            </a:endParaRPr>
          </a:p>
        </p:txBody>
      </p:sp>
      <p:sp>
        <p:nvSpPr>
          <p:cNvPr id="3" name="2 Marcador de contenido"/>
          <p:cNvSpPr>
            <a:spLocks noGrp="1"/>
          </p:cNvSpPr>
          <p:nvPr>
            <p:ph idx="1"/>
          </p:nvPr>
        </p:nvSpPr>
        <p:spPr/>
        <p:txBody>
          <a:bodyPr>
            <a:normAutofit fontScale="92500" lnSpcReduction="20000"/>
          </a:bodyPr>
          <a:lstStyle/>
          <a:p>
            <a:pPr marL="0" indent="0" algn="just">
              <a:buNone/>
            </a:pPr>
            <a:r>
              <a:rPr lang="es-PE" dirty="0"/>
              <a:t>“Más ello no es así ni mucho menos; aquí es donde hay un sofisma oculto … pues porque yo no pueda concebir una montaña sin valle, no se infiere que haya en el mundo montaña y valle… mientras que, </a:t>
            </a:r>
            <a:r>
              <a:rPr lang="es-PE" b="1" dirty="0"/>
              <a:t>puesto que no puedo concebir a Dios sino como existente, se infiere que la existencia es inseparable de él y, por lo tanto, que existe verdaderamente</a:t>
            </a:r>
            <a:r>
              <a:rPr lang="es-PE" dirty="0"/>
              <a:t>. No es que mi pensamiento pueda hacer que ello sea, ni imponga necesidad que hay en la cosa misma, es decir, la necesidad de la existencia de Dios, me determina a tener ese pensamiento; no soy libre de concebir a Dios sin la existencia, es decir, a un ser sumamente perfecto, sin una suma de perfección, como soy libre de imaginar un caballo sin alas o con alas” (</a:t>
            </a:r>
            <a:r>
              <a:rPr lang="es-PE" i="1" dirty="0"/>
              <a:t>Meditaciones Metafísicas</a:t>
            </a:r>
            <a:r>
              <a:rPr lang="es-PE" dirty="0"/>
              <a:t>, quinta meditación, pp. 175-176, Madrid: Editorial Espasa Calpe, 1996).</a:t>
            </a:r>
            <a:endParaRPr lang="es-ES" dirty="0"/>
          </a:p>
        </p:txBody>
      </p:sp>
    </p:spTree>
    <p:extLst>
      <p:ext uri="{BB962C8B-B14F-4D97-AF65-F5344CB8AC3E}">
        <p14:creationId xmlns:p14="http://schemas.microsoft.com/office/powerpoint/2010/main" val="210381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accent1">
                    <a:lumMod val="75000"/>
                  </a:schemeClr>
                </a:solidFill>
              </a:rPr>
              <a:t>4. </a:t>
            </a:r>
            <a:r>
              <a:rPr lang="es-PE" spc="60" dirty="0">
                <a:solidFill>
                  <a:schemeClr val="accent1">
                    <a:lumMod val="75000"/>
                  </a:schemeClr>
                </a:solidFill>
                <a:effectLst>
                  <a:outerShdw blurRad="50800" dist="25400" dir="5400000" algn="t" rotWithShape="0">
                    <a:prstClr val="black">
                      <a:alpha val="15000"/>
                    </a:prstClr>
                  </a:outerShdw>
                </a:effectLst>
                <a:latin typeface="Times New Roman" charset="0"/>
              </a:rPr>
              <a:t>Kant: El juicio Dios existe</a:t>
            </a:r>
            <a:endParaRPr lang="es-ES" dirty="0"/>
          </a:p>
        </p:txBody>
      </p:sp>
      <p:sp>
        <p:nvSpPr>
          <p:cNvPr id="3" name="2 Marcador de contenido"/>
          <p:cNvSpPr>
            <a:spLocks noGrp="1"/>
          </p:cNvSpPr>
          <p:nvPr>
            <p:ph sz="half" idx="1"/>
          </p:nvPr>
        </p:nvSpPr>
        <p:spPr/>
        <p:txBody>
          <a:bodyPr>
            <a:normAutofit fontScale="92500" lnSpcReduction="10000"/>
          </a:bodyPr>
          <a:lstStyle/>
          <a:p>
            <a:pPr marL="0" indent="0" algn="just">
              <a:buNone/>
            </a:pPr>
            <a:r>
              <a:rPr lang="es-ES" dirty="0"/>
              <a:t>Descartes toma como punto de partida una idea de Dios, ser sumamente perfecto a quien convienen todas las perfecciones. La esencia supone necesariamente su </a:t>
            </a:r>
            <a:r>
              <a:rPr lang="es-ES" dirty="0" err="1"/>
              <a:t>existenciaya</a:t>
            </a:r>
            <a:r>
              <a:rPr lang="es-ES" dirty="0"/>
              <a:t> que es una perfección de la que no podría carece de lo contrario no sería un ser perfecto. El </a:t>
            </a:r>
            <a:r>
              <a:rPr lang="es-ES" i="1" dirty="0" err="1"/>
              <a:t>ens</a:t>
            </a:r>
            <a:r>
              <a:rPr lang="es-ES" i="1" dirty="0"/>
              <a:t> </a:t>
            </a:r>
            <a:r>
              <a:rPr lang="es-ES" i="1" dirty="0" err="1"/>
              <a:t>realissimum</a:t>
            </a:r>
            <a:r>
              <a:rPr lang="es-ES" i="1" dirty="0"/>
              <a:t> </a:t>
            </a:r>
            <a:r>
              <a:rPr lang="es-ES" dirty="0"/>
              <a:t>es un ser necesario</a:t>
            </a:r>
          </a:p>
        </p:txBody>
      </p:sp>
      <p:pic>
        <p:nvPicPr>
          <p:cNvPr id="1026" name="Picture 2" descr="C:\Users\rfernandez\Desktop\images.jpg"/>
          <p:cNvPicPr>
            <a:picLocks noGrp="1" noChangeAspect="1" noChangeArrowheads="1"/>
          </p:cNvPicPr>
          <p:nvPr>
            <p:ph sz="half" idx="2"/>
          </p:nvPr>
        </p:nvPicPr>
        <p:blipFill>
          <a:blip r:embed="rId2" cstate="print"/>
          <a:srcRect/>
          <a:stretch>
            <a:fillRect/>
          </a:stretch>
        </p:blipFill>
        <p:spPr bwMode="auto">
          <a:xfrm>
            <a:off x="4860032" y="2132856"/>
            <a:ext cx="3248570" cy="3248570"/>
          </a:xfrm>
          <a:prstGeom prst="rect">
            <a:avLst/>
          </a:prstGeom>
          <a:noFill/>
        </p:spPr>
      </p:pic>
    </p:spTree>
    <p:extLst>
      <p:ext uri="{BB962C8B-B14F-4D97-AF65-F5344CB8AC3E}">
        <p14:creationId xmlns:p14="http://schemas.microsoft.com/office/powerpoint/2010/main" val="407363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E284C-ECE1-4014-A596-9D784E2B0838}"/>
              </a:ext>
            </a:extLst>
          </p:cNvPr>
          <p:cNvSpPr txBox="1"/>
          <p:nvPr/>
        </p:nvSpPr>
        <p:spPr>
          <a:xfrm>
            <a:off x="609600" y="381000"/>
            <a:ext cx="7924800" cy="708025"/>
          </a:xfrm>
          <a:prstGeom prst="rect">
            <a:avLst/>
          </a:prstGeom>
          <a:noFill/>
        </p:spPr>
        <p:txBody>
          <a:bodyPr>
            <a:normAutofit/>
          </a:bodyPr>
          <a:lstStyle/>
          <a:p>
            <a:pPr>
              <a:defRPr/>
            </a:pPr>
            <a:r>
              <a:rPr lang="es-ES" sz="4000" b="1" dirty="0">
                <a:solidFill>
                  <a:schemeClr val="tx1">
                    <a:lumMod val="85000"/>
                    <a:lumOff val="15000"/>
                  </a:schemeClr>
                </a:solidFill>
                <a:latin typeface="+mj-lt"/>
              </a:rPr>
              <a:t>¿Cómo entrar en materia?</a:t>
            </a:r>
            <a:endParaRPr lang="es-ES" sz="4000" dirty="0">
              <a:solidFill>
                <a:schemeClr val="tx1">
                  <a:lumMod val="50000"/>
                  <a:lumOff val="50000"/>
                </a:schemeClr>
              </a:solidFill>
              <a:latin typeface="+mj-lt"/>
              <a:cs typeface="Arial" pitchFamily="34" charset="0"/>
            </a:endParaRPr>
          </a:p>
        </p:txBody>
      </p:sp>
      <p:cxnSp>
        <p:nvCxnSpPr>
          <p:cNvPr id="10" name="Straight Connector 9">
            <a:extLst>
              <a:ext uri="{FF2B5EF4-FFF2-40B4-BE49-F238E27FC236}">
                <a16:creationId xmlns:a16="http://schemas.microsoft.com/office/drawing/2014/main" id="{0DE34A2F-D6F6-4E50-A77B-03FDA8A123A2}"/>
              </a:ext>
            </a:extLst>
          </p:cNvPr>
          <p:cNvCxnSpPr/>
          <p:nvPr/>
        </p:nvCxnSpPr>
        <p:spPr>
          <a:xfrm>
            <a:off x="1905000" y="2936875"/>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922833-79A5-47DA-8BBC-B9827DD0FA84}"/>
              </a:ext>
            </a:extLst>
          </p:cNvPr>
          <p:cNvSpPr txBox="1"/>
          <p:nvPr/>
        </p:nvSpPr>
        <p:spPr>
          <a:xfrm>
            <a:off x="769938" y="4868863"/>
            <a:ext cx="7974012" cy="792162"/>
          </a:xfrm>
          <a:prstGeom prst="rect">
            <a:avLst/>
          </a:prstGeom>
          <a:noFill/>
        </p:spPr>
        <p:txBody>
          <a:bodyPr wrap="none">
            <a:normAutofit/>
          </a:bodyPr>
          <a:lstStyle/>
          <a:p>
            <a:pPr algn="r">
              <a:defRPr/>
            </a:pPr>
            <a:endParaRPr lang="es-ES" sz="2000" b="1" dirty="0">
              <a:solidFill>
                <a:schemeClr val="tx1">
                  <a:lumMod val="75000"/>
                  <a:lumOff val="25000"/>
                </a:schemeClr>
              </a:solidFill>
              <a:latin typeface="Times New Roman" charset="0"/>
            </a:endParaRPr>
          </a:p>
        </p:txBody>
      </p:sp>
      <p:sp>
        <p:nvSpPr>
          <p:cNvPr id="12" name="Rectangle 11">
            <a:extLst>
              <a:ext uri="{FF2B5EF4-FFF2-40B4-BE49-F238E27FC236}">
                <a16:creationId xmlns:a16="http://schemas.microsoft.com/office/drawing/2014/main" id="{66739687-F443-4763-BCED-3F87782A3C71}"/>
              </a:ext>
            </a:extLst>
          </p:cNvPr>
          <p:cNvSpPr/>
          <p:nvPr/>
        </p:nvSpPr>
        <p:spPr>
          <a:xfrm>
            <a:off x="8686800" y="528478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solidFill>
                  <a:srgbClr val="FF6600"/>
                </a:solidFill>
              </a:rPr>
              <a:t>           </a:t>
            </a:r>
          </a:p>
        </p:txBody>
      </p:sp>
      <p:grpSp>
        <p:nvGrpSpPr>
          <p:cNvPr id="3" name="Group 25">
            <a:extLst>
              <a:ext uri="{FF2B5EF4-FFF2-40B4-BE49-F238E27FC236}">
                <a16:creationId xmlns:a16="http://schemas.microsoft.com/office/drawing/2014/main" id="{9A59C830-1301-4917-8CDC-97557A8D430C}"/>
              </a:ext>
            </a:extLst>
          </p:cNvPr>
          <p:cNvGrpSpPr>
            <a:grpSpLocks/>
          </p:cNvGrpSpPr>
          <p:nvPr/>
        </p:nvGrpSpPr>
        <p:grpSpPr bwMode="auto">
          <a:xfrm>
            <a:off x="762000" y="692696"/>
            <a:ext cx="2370138" cy="2968625"/>
            <a:chOff x="762000" y="1557456"/>
            <a:chExt cx="2057400" cy="2708434"/>
          </a:xfrm>
        </p:grpSpPr>
        <p:sp>
          <p:nvSpPr>
            <p:cNvPr id="6" name="Oval 5">
              <a:extLst>
                <a:ext uri="{FF2B5EF4-FFF2-40B4-BE49-F238E27FC236}">
                  <a16:creationId xmlns:a16="http://schemas.microsoft.com/office/drawing/2014/main" id="{91F0778B-6CC0-4B29-81F6-27DE101360FA}"/>
                </a:ext>
              </a:extLst>
            </p:cNvPr>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4" name="TextBox 13">
              <a:extLst>
                <a:ext uri="{FF2B5EF4-FFF2-40B4-BE49-F238E27FC236}">
                  <a16:creationId xmlns:a16="http://schemas.microsoft.com/office/drawing/2014/main" id="{EEE84117-3AFE-49E5-825B-8A52B63090E7}"/>
                </a:ext>
              </a:extLst>
            </p:cNvPr>
            <p:cNvSpPr txBox="1"/>
            <p:nvPr/>
          </p:nvSpPr>
          <p:spPr>
            <a:xfrm>
              <a:off x="1121392" y="1557456"/>
              <a:ext cx="1219200" cy="2708434"/>
            </a:xfrm>
            <a:prstGeom prst="rect">
              <a:avLst/>
            </a:prstGeom>
            <a:noFill/>
          </p:spPr>
          <p:txBody>
            <a:bodyPr>
              <a:spAutoFit/>
            </a:bodyPr>
            <a:lstStyle/>
            <a:p>
              <a:pPr>
                <a:defRPr/>
              </a:pPr>
              <a:r>
                <a:rPr lang="es-ES" sz="17000" b="1" dirty="0">
                  <a:solidFill>
                    <a:srgbClr val="F26200">
                      <a:alpha val="40000"/>
                    </a:srgbClr>
                  </a:solidFill>
                  <a:latin typeface="+mj-lt"/>
                  <a:cs typeface="Arial" pitchFamily="34" charset="0"/>
                </a:rPr>
                <a:t>1</a:t>
              </a:r>
            </a:p>
          </p:txBody>
        </p:sp>
        <p:sp>
          <p:nvSpPr>
            <p:cNvPr id="13" name="TextBox 12">
              <a:extLst>
                <a:ext uri="{FF2B5EF4-FFF2-40B4-BE49-F238E27FC236}">
                  <a16:creationId xmlns:a16="http://schemas.microsoft.com/office/drawing/2014/main" id="{06861FE5-9329-4571-A23E-8F5DB2D3BBC2}"/>
                </a:ext>
              </a:extLst>
            </p:cNvPr>
            <p:cNvSpPr txBox="1"/>
            <p:nvPr/>
          </p:nvSpPr>
          <p:spPr>
            <a:xfrm>
              <a:off x="824012" y="2666900"/>
              <a:ext cx="1930620" cy="892190"/>
            </a:xfrm>
            <a:prstGeom prst="rect">
              <a:avLst/>
            </a:prstGeom>
            <a:noFill/>
          </p:spPr>
          <p:txBody>
            <a:bodyPr>
              <a:normAutofit/>
            </a:bodyPr>
            <a:lstStyle/>
            <a:p>
              <a:pPr algn="ctr">
                <a:lnSpc>
                  <a:spcPct val="80000"/>
                </a:lnSpc>
                <a:defRPr/>
              </a:pPr>
              <a:r>
                <a:rPr lang="es-PE" spc="60" dirty="0">
                  <a:solidFill>
                    <a:schemeClr val="bg1"/>
                  </a:solidFill>
                  <a:effectLst>
                    <a:outerShdw blurRad="50800" dist="25400" dir="5400000" algn="t" rotWithShape="0">
                      <a:prstClr val="black">
                        <a:alpha val="15000"/>
                      </a:prstClr>
                    </a:outerShdw>
                  </a:effectLst>
                  <a:latin typeface="Times New Roman" charset="0"/>
                </a:rPr>
                <a:t>Contexto: Hume y Kant</a:t>
              </a:r>
            </a:p>
          </p:txBody>
        </p:sp>
      </p:grpSp>
      <p:grpSp>
        <p:nvGrpSpPr>
          <p:cNvPr id="7" name="Group 22">
            <a:extLst>
              <a:ext uri="{FF2B5EF4-FFF2-40B4-BE49-F238E27FC236}">
                <a16:creationId xmlns:a16="http://schemas.microsoft.com/office/drawing/2014/main" id="{957623B9-310C-4FB8-BA75-BD28F82AE2D2}"/>
              </a:ext>
            </a:extLst>
          </p:cNvPr>
          <p:cNvGrpSpPr>
            <a:grpSpLocks/>
          </p:cNvGrpSpPr>
          <p:nvPr/>
        </p:nvGrpSpPr>
        <p:grpSpPr bwMode="auto">
          <a:xfrm>
            <a:off x="2483768" y="3429148"/>
            <a:ext cx="2324100" cy="3024188"/>
            <a:chOff x="3543300" y="1591943"/>
            <a:chExt cx="2057400" cy="2708434"/>
          </a:xfrm>
        </p:grpSpPr>
        <p:sp>
          <p:nvSpPr>
            <p:cNvPr id="4" name="Oval 3">
              <a:extLst>
                <a:ext uri="{FF2B5EF4-FFF2-40B4-BE49-F238E27FC236}">
                  <a16:creationId xmlns:a16="http://schemas.microsoft.com/office/drawing/2014/main" id="{F868A873-A0D3-4209-9850-649E6CDDEACB}"/>
                </a:ext>
              </a:extLst>
            </p:cNvPr>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5" name="TextBox 14">
              <a:extLst>
                <a:ext uri="{FF2B5EF4-FFF2-40B4-BE49-F238E27FC236}">
                  <a16:creationId xmlns:a16="http://schemas.microsoft.com/office/drawing/2014/main" id="{65370F5C-8661-4F64-B7F5-FF0AB4117B4C}"/>
                </a:ext>
              </a:extLst>
            </p:cNvPr>
            <p:cNvSpPr txBox="1"/>
            <p:nvPr/>
          </p:nvSpPr>
          <p:spPr>
            <a:xfrm>
              <a:off x="3933968" y="1591943"/>
              <a:ext cx="1219200" cy="2708434"/>
            </a:xfrm>
            <a:prstGeom prst="rect">
              <a:avLst/>
            </a:prstGeom>
            <a:noFill/>
          </p:spPr>
          <p:txBody>
            <a:bodyPr>
              <a:spAutoFit/>
            </a:bodyPr>
            <a:lstStyle/>
            <a:p>
              <a:pPr>
                <a:defRPr/>
              </a:pPr>
              <a:r>
                <a:rPr lang="es-ES" sz="17000" b="1" dirty="0">
                  <a:solidFill>
                    <a:srgbClr val="2A7A9E">
                      <a:alpha val="40000"/>
                    </a:srgbClr>
                  </a:solidFill>
                  <a:latin typeface="+mj-lt"/>
                  <a:cs typeface="Arial" pitchFamily="34" charset="0"/>
                </a:rPr>
                <a:t>2</a:t>
              </a:r>
            </a:p>
          </p:txBody>
        </p:sp>
        <p:sp>
          <p:nvSpPr>
            <p:cNvPr id="16" name="TextBox 15">
              <a:extLst>
                <a:ext uri="{FF2B5EF4-FFF2-40B4-BE49-F238E27FC236}">
                  <a16:creationId xmlns:a16="http://schemas.microsoft.com/office/drawing/2014/main" id="{2E5B23E3-C66F-4A0E-8315-7AA19FEAC208}"/>
                </a:ext>
              </a:extLst>
            </p:cNvPr>
            <p:cNvSpPr txBox="1"/>
            <p:nvPr/>
          </p:nvSpPr>
          <p:spPr>
            <a:xfrm>
              <a:off x="3602324" y="2558733"/>
              <a:ext cx="1930920" cy="806133"/>
            </a:xfrm>
            <a:prstGeom prst="rect">
              <a:avLst/>
            </a:prstGeom>
            <a:noFill/>
          </p:spPr>
          <p:txBody>
            <a:bodyPr>
              <a:normAutofit fontScale="85000" lnSpcReduction="10000"/>
            </a:bodyPr>
            <a:lstStyle/>
            <a:p>
              <a:pPr algn="ctr">
                <a:lnSpc>
                  <a:spcPct val="80000"/>
                </a:lnSpc>
                <a:defRPr/>
              </a:pPr>
              <a:r>
                <a:rPr lang="es-PE" dirty="0">
                  <a:solidFill>
                    <a:schemeClr val="bg1"/>
                  </a:solidFill>
                  <a:latin typeface="Times New Roman" charset="0"/>
                </a:rPr>
                <a:t>Hume: argumento a posteriori o por el designio  </a:t>
              </a:r>
              <a:endParaRPr lang="es-ES" sz="2100" b="1" dirty="0">
                <a:solidFill>
                  <a:schemeClr val="bg1"/>
                </a:solidFill>
                <a:effectLst>
                  <a:outerShdw blurRad="50800" dist="25400" dir="5400000" algn="t" rotWithShape="0">
                    <a:prstClr val="black">
                      <a:alpha val="15000"/>
                    </a:prstClr>
                  </a:outerShdw>
                </a:effectLst>
                <a:latin typeface="Times New Roman" charset="0"/>
              </a:endParaRPr>
            </a:p>
          </p:txBody>
        </p:sp>
        <p:sp>
          <p:nvSpPr>
            <p:cNvPr id="20" name="Oval 19">
              <a:extLst>
                <a:ext uri="{FF2B5EF4-FFF2-40B4-BE49-F238E27FC236}">
                  <a16:creationId xmlns:a16="http://schemas.microsoft.com/office/drawing/2014/main" id="{69F6D3F0-C088-4F8F-A44F-F615F5C5C9A7}"/>
                </a:ext>
              </a:extLst>
            </p:cNvPr>
            <p:cNvSpPr/>
            <p:nvPr/>
          </p:nvSpPr>
          <p:spPr>
            <a:xfrm>
              <a:off x="3782124" y="1993635"/>
              <a:ext cx="1583472" cy="1154614"/>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grpSp>
      <p:grpSp>
        <p:nvGrpSpPr>
          <p:cNvPr id="8" name="Group 23">
            <a:extLst>
              <a:ext uri="{FF2B5EF4-FFF2-40B4-BE49-F238E27FC236}">
                <a16:creationId xmlns:a16="http://schemas.microsoft.com/office/drawing/2014/main" id="{A0596DA2-AB8F-43FD-AA12-470A4FD25EBD}"/>
              </a:ext>
            </a:extLst>
          </p:cNvPr>
          <p:cNvGrpSpPr>
            <a:grpSpLocks/>
          </p:cNvGrpSpPr>
          <p:nvPr/>
        </p:nvGrpSpPr>
        <p:grpSpPr bwMode="auto">
          <a:xfrm>
            <a:off x="4283968" y="764704"/>
            <a:ext cx="2362200" cy="2954337"/>
            <a:chOff x="6324600" y="1587511"/>
            <a:chExt cx="2057400" cy="2708434"/>
          </a:xfrm>
        </p:grpSpPr>
        <p:sp>
          <p:nvSpPr>
            <p:cNvPr id="5" name="Oval 4">
              <a:extLst>
                <a:ext uri="{FF2B5EF4-FFF2-40B4-BE49-F238E27FC236}">
                  <a16:creationId xmlns:a16="http://schemas.microsoft.com/office/drawing/2014/main" id="{69890B2C-41F4-43D8-846D-D47ABA072A1C}"/>
                </a:ext>
              </a:extLst>
            </p:cNvPr>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17" name="TextBox 16">
              <a:extLst>
                <a:ext uri="{FF2B5EF4-FFF2-40B4-BE49-F238E27FC236}">
                  <a16:creationId xmlns:a16="http://schemas.microsoft.com/office/drawing/2014/main" id="{979629B4-6E99-4B19-988A-5EF95D7615DD}"/>
                </a:ext>
              </a:extLst>
            </p:cNvPr>
            <p:cNvSpPr txBox="1"/>
            <p:nvPr/>
          </p:nvSpPr>
          <p:spPr>
            <a:xfrm>
              <a:off x="6721604" y="1587511"/>
              <a:ext cx="1219200" cy="2708434"/>
            </a:xfrm>
            <a:prstGeom prst="rect">
              <a:avLst/>
            </a:prstGeom>
            <a:noFill/>
          </p:spPr>
          <p:txBody>
            <a:bodyPr>
              <a:spAutoFit/>
            </a:bodyPr>
            <a:lstStyle/>
            <a:p>
              <a:pPr>
                <a:defRPr/>
              </a:pPr>
              <a:r>
                <a:rPr lang="es-ES" sz="17000" b="1">
                  <a:solidFill>
                    <a:srgbClr val="65B131">
                      <a:alpha val="64000"/>
                    </a:srgbClr>
                  </a:solidFill>
                  <a:latin typeface="+mj-lt"/>
                  <a:cs typeface="Arial" pitchFamily="34" charset="0"/>
                </a:rPr>
                <a:t>3</a:t>
              </a:r>
            </a:p>
          </p:txBody>
        </p:sp>
        <p:sp>
          <p:nvSpPr>
            <p:cNvPr id="18" name="TextBox 17">
              <a:extLst>
                <a:ext uri="{FF2B5EF4-FFF2-40B4-BE49-F238E27FC236}">
                  <a16:creationId xmlns:a16="http://schemas.microsoft.com/office/drawing/2014/main" id="{10A5DAC2-A7A9-40A5-8A39-C4FBC51A7414}"/>
                </a:ext>
              </a:extLst>
            </p:cNvPr>
            <p:cNvSpPr txBox="1"/>
            <p:nvPr/>
          </p:nvSpPr>
          <p:spPr>
            <a:xfrm>
              <a:off x="6411708" y="2674668"/>
              <a:ext cx="1931577" cy="665102"/>
            </a:xfrm>
            <a:prstGeom prst="rect">
              <a:avLst/>
            </a:prstGeom>
            <a:noFill/>
          </p:spPr>
          <p:txBody>
            <a:bodyPr>
              <a:normAutofit/>
            </a:bodyPr>
            <a:lstStyle/>
            <a:p>
              <a:pPr algn="ctr">
                <a:lnSpc>
                  <a:spcPct val="80000"/>
                </a:lnSpc>
                <a:defRPr/>
              </a:pPr>
              <a:endParaRPr lang="es-ES" sz="1900" b="1" dirty="0">
                <a:solidFill>
                  <a:schemeClr val="bg1"/>
                </a:solidFill>
                <a:effectLst>
                  <a:outerShdw blurRad="50800" dist="25400" dir="5400000" algn="t" rotWithShape="0">
                    <a:prstClr val="black">
                      <a:alpha val="15000"/>
                    </a:prstClr>
                  </a:outerShdw>
                </a:effectLst>
                <a:latin typeface="Times New Roman" charset="0"/>
              </a:endParaRPr>
            </a:p>
          </p:txBody>
        </p:sp>
        <p:sp>
          <p:nvSpPr>
            <p:cNvPr id="21" name="Oval 20">
              <a:extLst>
                <a:ext uri="{FF2B5EF4-FFF2-40B4-BE49-F238E27FC236}">
                  <a16:creationId xmlns:a16="http://schemas.microsoft.com/office/drawing/2014/main" id="{149B6E23-8488-4305-9DFA-E194FA0FB5F4}"/>
                </a:ext>
              </a:extLst>
            </p:cNvPr>
            <p:cNvSpPr/>
            <p:nvPr/>
          </p:nvSpPr>
          <p:spPr>
            <a:xfrm>
              <a:off x="6569928" y="1916832"/>
              <a:ext cx="1583472" cy="1137886"/>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grpSp>
      <p:sp>
        <p:nvSpPr>
          <p:cNvPr id="22" name="Oval 19">
            <a:extLst>
              <a:ext uri="{FF2B5EF4-FFF2-40B4-BE49-F238E27FC236}">
                <a16:creationId xmlns:a16="http://schemas.microsoft.com/office/drawing/2014/main" id="{E381D3A2-5FA7-4611-B2BD-654B3B027DA5}"/>
              </a:ext>
            </a:extLst>
          </p:cNvPr>
          <p:cNvSpPr/>
          <p:nvPr/>
        </p:nvSpPr>
        <p:spPr>
          <a:xfrm>
            <a:off x="971600" y="1988840"/>
            <a:ext cx="1583472" cy="108297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dirty="0"/>
          </a:p>
        </p:txBody>
      </p:sp>
      <p:sp>
        <p:nvSpPr>
          <p:cNvPr id="9228" name="8 CuadroTexto">
            <a:extLst>
              <a:ext uri="{FF2B5EF4-FFF2-40B4-BE49-F238E27FC236}">
                <a16:creationId xmlns:a16="http://schemas.microsoft.com/office/drawing/2014/main" id="{0E0E4FAB-1E29-4551-8290-9B9421E39E95}"/>
              </a:ext>
            </a:extLst>
          </p:cNvPr>
          <p:cNvSpPr txBox="1">
            <a:spLocks noChangeArrowheads="1"/>
          </p:cNvSpPr>
          <p:nvPr/>
        </p:nvSpPr>
        <p:spPr bwMode="auto">
          <a:xfrm>
            <a:off x="4499992" y="1700808"/>
            <a:ext cx="1930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PE" altLang="es-ES" sz="2000" dirty="0">
                <a:solidFill>
                  <a:schemeClr val="bg1"/>
                </a:solidFill>
              </a:rPr>
              <a:t>Hume: Argumento cosmológico o a priori</a:t>
            </a:r>
          </a:p>
        </p:txBody>
      </p:sp>
      <p:sp>
        <p:nvSpPr>
          <p:cNvPr id="9229" name="23 Marcador de número de diapositiva">
            <a:extLst>
              <a:ext uri="{FF2B5EF4-FFF2-40B4-BE49-F238E27FC236}">
                <a16:creationId xmlns:a16="http://schemas.microsoft.com/office/drawing/2014/main" id="{09B691F4-46DE-4F2E-A8F7-AFD7118C4A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9586DB-BCD4-4C6D-B642-18CED17BDA5C}" type="slidenum">
              <a:rPr lang="es-ES" altLang="es-ES" sz="1400">
                <a:solidFill>
                  <a:srgbClr val="FFFFFF"/>
                </a:solidFill>
              </a:rPr>
              <a:pPr/>
              <a:t>2</a:t>
            </a:fld>
            <a:endParaRPr lang="es-ES" altLang="es-ES" sz="1400">
              <a:solidFill>
                <a:srgbClr val="FFFFFF"/>
              </a:solidFill>
            </a:endParaRPr>
          </a:p>
        </p:txBody>
      </p:sp>
      <p:grpSp>
        <p:nvGrpSpPr>
          <p:cNvPr id="23" name="Group 25">
            <a:extLst>
              <a:ext uri="{FF2B5EF4-FFF2-40B4-BE49-F238E27FC236}">
                <a16:creationId xmlns:a16="http://schemas.microsoft.com/office/drawing/2014/main" id="{55D1366C-022D-F340-A8FF-91DA4548EE16}"/>
              </a:ext>
            </a:extLst>
          </p:cNvPr>
          <p:cNvGrpSpPr>
            <a:grpSpLocks/>
          </p:cNvGrpSpPr>
          <p:nvPr/>
        </p:nvGrpSpPr>
        <p:grpSpPr bwMode="auto">
          <a:xfrm>
            <a:off x="5802262" y="3268687"/>
            <a:ext cx="2370138" cy="2708437"/>
            <a:chOff x="762000" y="1557456"/>
            <a:chExt cx="2057400" cy="2471050"/>
          </a:xfrm>
        </p:grpSpPr>
        <p:sp>
          <p:nvSpPr>
            <p:cNvPr id="24" name="Oval 5">
              <a:extLst>
                <a:ext uri="{FF2B5EF4-FFF2-40B4-BE49-F238E27FC236}">
                  <a16:creationId xmlns:a16="http://schemas.microsoft.com/office/drawing/2014/main" id="{03C23D5D-1214-9A49-A0F5-E47E79A287B3}"/>
                </a:ext>
              </a:extLst>
            </p:cNvPr>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a:t>             </a:t>
              </a:r>
            </a:p>
          </p:txBody>
        </p:sp>
        <p:sp>
          <p:nvSpPr>
            <p:cNvPr id="25" name="TextBox 13">
              <a:extLst>
                <a:ext uri="{FF2B5EF4-FFF2-40B4-BE49-F238E27FC236}">
                  <a16:creationId xmlns:a16="http://schemas.microsoft.com/office/drawing/2014/main" id="{D17376E4-4429-2341-8457-35C1110F5391}"/>
                </a:ext>
              </a:extLst>
            </p:cNvPr>
            <p:cNvSpPr txBox="1"/>
            <p:nvPr/>
          </p:nvSpPr>
          <p:spPr>
            <a:xfrm>
              <a:off x="1121392" y="1557456"/>
              <a:ext cx="1219200" cy="2471050"/>
            </a:xfrm>
            <a:prstGeom prst="rect">
              <a:avLst/>
            </a:prstGeom>
            <a:noFill/>
          </p:spPr>
          <p:txBody>
            <a:bodyPr>
              <a:spAutoFit/>
            </a:bodyPr>
            <a:lstStyle/>
            <a:p>
              <a:pPr>
                <a:defRPr/>
              </a:pPr>
              <a:r>
                <a:rPr lang="es-ES" sz="17000" b="1" dirty="0">
                  <a:solidFill>
                    <a:srgbClr val="F26200">
                      <a:alpha val="40000"/>
                    </a:srgbClr>
                  </a:solidFill>
                  <a:latin typeface="+mj-lt"/>
                  <a:cs typeface="Arial" pitchFamily="34" charset="0"/>
                </a:rPr>
                <a:t>4</a:t>
              </a:r>
            </a:p>
          </p:txBody>
        </p:sp>
        <p:sp>
          <p:nvSpPr>
            <p:cNvPr id="26" name="TextBox 12">
              <a:extLst>
                <a:ext uri="{FF2B5EF4-FFF2-40B4-BE49-F238E27FC236}">
                  <a16:creationId xmlns:a16="http://schemas.microsoft.com/office/drawing/2014/main" id="{096EBEF9-EB9C-FC4C-9F6E-52A5CA659B8F}"/>
                </a:ext>
              </a:extLst>
            </p:cNvPr>
            <p:cNvSpPr txBox="1"/>
            <p:nvPr/>
          </p:nvSpPr>
          <p:spPr>
            <a:xfrm>
              <a:off x="824012" y="2557775"/>
              <a:ext cx="1930620" cy="892190"/>
            </a:xfrm>
            <a:prstGeom prst="rect">
              <a:avLst/>
            </a:prstGeom>
            <a:noFill/>
          </p:spPr>
          <p:txBody>
            <a:bodyPr>
              <a:normAutofit/>
            </a:bodyPr>
            <a:lstStyle/>
            <a:p>
              <a:pPr algn="ctr">
                <a:lnSpc>
                  <a:spcPct val="80000"/>
                </a:lnSpc>
                <a:defRPr/>
              </a:pPr>
              <a:r>
                <a:rPr lang="es-PE" spc="60" dirty="0">
                  <a:solidFill>
                    <a:schemeClr val="bg1"/>
                  </a:solidFill>
                  <a:effectLst>
                    <a:outerShdw blurRad="50800" dist="25400" dir="5400000" algn="t" rotWithShape="0">
                      <a:prstClr val="black">
                        <a:alpha val="15000"/>
                      </a:prstClr>
                    </a:outerShdw>
                  </a:effectLst>
                  <a:latin typeface="Times New Roman" charset="0"/>
                </a:rPr>
                <a:t>Kant: El juicio Dios existe</a:t>
              </a:r>
            </a:p>
          </p:txBody>
        </p:sp>
      </p:gr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6"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80">
                                          <p:stCondLst>
                                            <p:cond delay="0"/>
                                          </p:stCondLst>
                                        </p:cTn>
                                        <p:tgtEl>
                                          <p:spTgt spid="8"/>
                                        </p:tgtEl>
                                      </p:cBhvr>
                                    </p:animEffect>
                                    <p:anim calcmode="lin" valueType="num">
                                      <p:cBhvr>
                                        <p:cTn id="3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3" dur="26">
                                          <p:stCondLst>
                                            <p:cond delay="650"/>
                                          </p:stCondLst>
                                        </p:cTn>
                                        <p:tgtEl>
                                          <p:spTgt spid="8"/>
                                        </p:tgtEl>
                                      </p:cBhvr>
                                      <p:to x="100000" y="60000"/>
                                    </p:animScale>
                                    <p:animScale>
                                      <p:cBhvr>
                                        <p:cTn id="44" dur="166" decel="50000">
                                          <p:stCondLst>
                                            <p:cond delay="676"/>
                                          </p:stCondLst>
                                        </p:cTn>
                                        <p:tgtEl>
                                          <p:spTgt spid="8"/>
                                        </p:tgtEl>
                                      </p:cBhvr>
                                      <p:to x="100000" y="100000"/>
                                    </p:animScale>
                                    <p:animScale>
                                      <p:cBhvr>
                                        <p:cTn id="45" dur="26">
                                          <p:stCondLst>
                                            <p:cond delay="1312"/>
                                          </p:stCondLst>
                                        </p:cTn>
                                        <p:tgtEl>
                                          <p:spTgt spid="8"/>
                                        </p:tgtEl>
                                      </p:cBhvr>
                                      <p:to x="100000" y="80000"/>
                                    </p:animScale>
                                    <p:animScale>
                                      <p:cBhvr>
                                        <p:cTn id="46" dur="166" decel="50000">
                                          <p:stCondLst>
                                            <p:cond delay="1338"/>
                                          </p:stCondLst>
                                        </p:cTn>
                                        <p:tgtEl>
                                          <p:spTgt spid="8"/>
                                        </p:tgtEl>
                                      </p:cBhvr>
                                      <p:to x="100000" y="100000"/>
                                    </p:animScale>
                                    <p:animScale>
                                      <p:cBhvr>
                                        <p:cTn id="47" dur="26">
                                          <p:stCondLst>
                                            <p:cond delay="1642"/>
                                          </p:stCondLst>
                                        </p:cTn>
                                        <p:tgtEl>
                                          <p:spTgt spid="8"/>
                                        </p:tgtEl>
                                      </p:cBhvr>
                                      <p:to x="100000" y="90000"/>
                                    </p:animScale>
                                    <p:animScale>
                                      <p:cBhvr>
                                        <p:cTn id="48" dur="166" decel="50000">
                                          <p:stCondLst>
                                            <p:cond delay="1668"/>
                                          </p:stCondLst>
                                        </p:cTn>
                                        <p:tgtEl>
                                          <p:spTgt spid="8"/>
                                        </p:tgtEl>
                                      </p:cBhvr>
                                      <p:to x="100000" y="100000"/>
                                    </p:animScale>
                                    <p:animScale>
                                      <p:cBhvr>
                                        <p:cTn id="49" dur="26">
                                          <p:stCondLst>
                                            <p:cond delay="1808"/>
                                          </p:stCondLst>
                                        </p:cTn>
                                        <p:tgtEl>
                                          <p:spTgt spid="8"/>
                                        </p:tgtEl>
                                      </p:cBhvr>
                                      <p:to x="100000" y="95000"/>
                                    </p:animScale>
                                    <p:animScale>
                                      <p:cBhvr>
                                        <p:cTn id="50" dur="166" decel="50000">
                                          <p:stCondLst>
                                            <p:cond delay="1834"/>
                                          </p:stCondLst>
                                        </p:cTn>
                                        <p:tgtEl>
                                          <p:spTgt spid="8"/>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80">
                                          <p:stCondLst>
                                            <p:cond delay="0"/>
                                          </p:stCondLst>
                                        </p:cTn>
                                        <p:tgtEl>
                                          <p:spTgt spid="23"/>
                                        </p:tgtEl>
                                      </p:cBhvr>
                                    </p:animEffect>
                                    <p:anim calcmode="lin" valueType="num">
                                      <p:cBhvr>
                                        <p:cTn id="5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61" dur="26">
                                          <p:stCondLst>
                                            <p:cond delay="650"/>
                                          </p:stCondLst>
                                        </p:cTn>
                                        <p:tgtEl>
                                          <p:spTgt spid="23"/>
                                        </p:tgtEl>
                                      </p:cBhvr>
                                      <p:to x="100000" y="60000"/>
                                    </p:animScale>
                                    <p:animScale>
                                      <p:cBhvr>
                                        <p:cTn id="62" dur="166" decel="50000">
                                          <p:stCondLst>
                                            <p:cond delay="676"/>
                                          </p:stCondLst>
                                        </p:cTn>
                                        <p:tgtEl>
                                          <p:spTgt spid="23"/>
                                        </p:tgtEl>
                                      </p:cBhvr>
                                      <p:to x="100000" y="100000"/>
                                    </p:animScale>
                                    <p:animScale>
                                      <p:cBhvr>
                                        <p:cTn id="63" dur="26">
                                          <p:stCondLst>
                                            <p:cond delay="1312"/>
                                          </p:stCondLst>
                                        </p:cTn>
                                        <p:tgtEl>
                                          <p:spTgt spid="23"/>
                                        </p:tgtEl>
                                      </p:cBhvr>
                                      <p:to x="100000" y="80000"/>
                                    </p:animScale>
                                    <p:animScale>
                                      <p:cBhvr>
                                        <p:cTn id="64" dur="166" decel="50000">
                                          <p:stCondLst>
                                            <p:cond delay="1338"/>
                                          </p:stCondLst>
                                        </p:cTn>
                                        <p:tgtEl>
                                          <p:spTgt spid="23"/>
                                        </p:tgtEl>
                                      </p:cBhvr>
                                      <p:to x="100000" y="100000"/>
                                    </p:animScale>
                                    <p:animScale>
                                      <p:cBhvr>
                                        <p:cTn id="65" dur="26">
                                          <p:stCondLst>
                                            <p:cond delay="1642"/>
                                          </p:stCondLst>
                                        </p:cTn>
                                        <p:tgtEl>
                                          <p:spTgt spid="23"/>
                                        </p:tgtEl>
                                      </p:cBhvr>
                                      <p:to x="100000" y="90000"/>
                                    </p:animScale>
                                    <p:animScale>
                                      <p:cBhvr>
                                        <p:cTn id="66" dur="166" decel="50000">
                                          <p:stCondLst>
                                            <p:cond delay="1668"/>
                                          </p:stCondLst>
                                        </p:cTn>
                                        <p:tgtEl>
                                          <p:spTgt spid="23"/>
                                        </p:tgtEl>
                                      </p:cBhvr>
                                      <p:to x="100000" y="100000"/>
                                    </p:animScale>
                                    <p:animScale>
                                      <p:cBhvr>
                                        <p:cTn id="67" dur="26">
                                          <p:stCondLst>
                                            <p:cond delay="1808"/>
                                          </p:stCondLst>
                                        </p:cTn>
                                        <p:tgtEl>
                                          <p:spTgt spid="23"/>
                                        </p:tgtEl>
                                      </p:cBhvr>
                                      <p:to x="100000" y="95000"/>
                                    </p:animScale>
                                    <p:animScale>
                                      <p:cBhvr>
                                        <p:cTn id="68"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57200" y="274638"/>
            <a:ext cx="7467600" cy="1143000"/>
          </a:xfrm>
        </p:spPr>
        <p:txBody>
          <a:bodyPr anchor="b">
            <a:normAutofit/>
          </a:bodyPr>
          <a:lstStyle/>
          <a:p>
            <a:r>
              <a:rPr lang="es-ES"/>
              <a:t>4. </a:t>
            </a:r>
            <a:r>
              <a:rPr lang="es-PE" spc="60">
                <a:effectLst>
                  <a:outerShdw blurRad="50800" dist="25400" dir="5400000" algn="t" rotWithShape="0">
                    <a:prstClr val="black">
                      <a:alpha val="15000"/>
                    </a:prstClr>
                  </a:outerShdw>
                </a:effectLst>
              </a:rPr>
              <a:t>Kant: El juicio Dios existe</a:t>
            </a:r>
            <a:endParaRPr lang="es-ES" dirty="0"/>
          </a:p>
        </p:txBody>
      </p:sp>
      <p:sp>
        <p:nvSpPr>
          <p:cNvPr id="6" name="5 Marcador de contenido"/>
          <p:cNvSpPr>
            <a:spLocks noGrp="1"/>
          </p:cNvSpPr>
          <p:nvPr>
            <p:ph sz="quarter" idx="1"/>
          </p:nvPr>
        </p:nvSpPr>
        <p:spPr>
          <a:xfrm>
            <a:off x="457200" y="1600200"/>
            <a:ext cx="3657600" cy="4572000"/>
          </a:xfrm>
        </p:spPr>
        <p:txBody>
          <a:bodyPr wrap="square" anchor="t">
            <a:normAutofit/>
          </a:bodyPr>
          <a:lstStyle/>
          <a:p>
            <a:pPr marL="0" indent="0">
              <a:buNone/>
            </a:pPr>
            <a:r>
              <a:rPr lang="es-ES" dirty="0"/>
              <a:t>Para comprender la crítica de Kant:</a:t>
            </a:r>
          </a:p>
          <a:p>
            <a:r>
              <a:rPr lang="es-ES" dirty="0"/>
              <a:t>Los juicios analíticos: el predicado está contenido en el sujeto. </a:t>
            </a:r>
          </a:p>
          <a:p>
            <a:pPr lvl="1"/>
            <a:r>
              <a:rPr lang="es-ES" sz="2400"/>
              <a:t>El triángulo tiene tres ángulos</a:t>
            </a:r>
          </a:p>
          <a:p>
            <a:r>
              <a:rPr lang="es-ES" dirty="0"/>
              <a:t>Los juicios sintéticos: el predicado no está contenido en el sujeto.</a:t>
            </a:r>
          </a:p>
          <a:p>
            <a:pPr lvl="1"/>
            <a:r>
              <a:rPr lang="es-ES" sz="2400"/>
              <a:t>La mesa está sucia</a:t>
            </a:r>
          </a:p>
        </p:txBody>
      </p:sp>
      <p:pic>
        <p:nvPicPr>
          <p:cNvPr id="10242" name="Picture 2" descr="Kant, filósofo del conocimiento">
            <a:extLst>
              <a:ext uri="{FF2B5EF4-FFF2-40B4-BE49-F238E27FC236}">
                <a16:creationId xmlns:a16="http://schemas.microsoft.com/office/drawing/2014/main" id="{E6132394-5FFF-1340-9AF3-8ACA9B193B58}"/>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386755" y="1600200"/>
            <a:ext cx="3424586"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Slide Number Placeholder 4">
            <a:extLst>
              <a:ext uri="{FF2B5EF4-FFF2-40B4-BE49-F238E27FC236}">
                <a16:creationId xmlns:a16="http://schemas.microsoft.com/office/drawing/2014/main" id="{05EB031A-66A5-407A-8AD7-29445E80B0CB}"/>
              </a:ext>
            </a:extLst>
          </p:cNvPr>
          <p:cNvSpPr>
            <a:spLocks noGrp="1"/>
          </p:cNvSpPr>
          <p:nvPr>
            <p:ph type="sldNum" sz="quarter" idx="12"/>
          </p:nvPr>
        </p:nvSpPr>
        <p:spPr>
          <a:xfrm>
            <a:off x="8129588" y="5734050"/>
            <a:ext cx="609600" cy="520700"/>
          </a:xfrm>
        </p:spPr>
        <p:txBody>
          <a:bodyPr/>
          <a:lstStyle/>
          <a:p>
            <a:pPr>
              <a:spcAft>
                <a:spcPts val="600"/>
              </a:spcAft>
            </a:pPr>
            <a:fld id="{C2E5E9FC-EF86-4E43-A514-39EA4169580E}" type="slidenum">
              <a:rPr lang="es-ES_tradnl" altLang="es-ES"/>
              <a:pPr>
                <a:spcAft>
                  <a:spcPts val="600"/>
                </a:spcAft>
              </a:pPr>
              <a:t>20</a:t>
            </a:fld>
            <a:endParaRPr lang="es-ES_tradnl" altLang="es-ES"/>
          </a:p>
        </p:txBody>
      </p:sp>
    </p:spTree>
    <p:extLst>
      <p:ext uri="{BB962C8B-B14F-4D97-AF65-F5344CB8AC3E}">
        <p14:creationId xmlns:p14="http://schemas.microsoft.com/office/powerpoint/2010/main" val="338641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nchor="b">
            <a:normAutofit/>
          </a:bodyPr>
          <a:lstStyle/>
          <a:p>
            <a:r>
              <a:rPr lang="es-ES"/>
              <a:t>4. </a:t>
            </a:r>
            <a:r>
              <a:rPr lang="es-PE" spc="60">
                <a:effectLst>
                  <a:outerShdw blurRad="50800" dist="25400" dir="5400000" algn="t" rotWithShape="0">
                    <a:prstClr val="black">
                      <a:alpha val="15000"/>
                    </a:prstClr>
                  </a:outerShdw>
                </a:effectLst>
              </a:rPr>
              <a:t>Kant: El juicio Dios existe</a:t>
            </a:r>
            <a:endParaRPr lang="es-ES" dirty="0"/>
          </a:p>
        </p:txBody>
      </p:sp>
      <p:sp>
        <p:nvSpPr>
          <p:cNvPr id="3" name="2 Marcador de contenido"/>
          <p:cNvSpPr>
            <a:spLocks noGrp="1"/>
          </p:cNvSpPr>
          <p:nvPr>
            <p:ph sz="quarter" idx="1"/>
          </p:nvPr>
        </p:nvSpPr>
        <p:spPr>
          <a:xfrm>
            <a:off x="457200" y="1600200"/>
            <a:ext cx="3657600" cy="4572000"/>
          </a:xfrm>
        </p:spPr>
        <p:txBody>
          <a:bodyPr wrap="square" anchor="t">
            <a:normAutofit/>
          </a:bodyPr>
          <a:lstStyle/>
          <a:p>
            <a:pPr algn="just">
              <a:lnSpc>
                <a:spcPct val="90000"/>
              </a:lnSpc>
            </a:pPr>
            <a:r>
              <a:rPr lang="es-ES" dirty="0"/>
              <a:t>Se afirma que el </a:t>
            </a:r>
            <a:r>
              <a:rPr lang="es-ES" i="1" dirty="0" err="1"/>
              <a:t>ens</a:t>
            </a:r>
            <a:r>
              <a:rPr lang="es-ES" i="1" dirty="0"/>
              <a:t> </a:t>
            </a:r>
            <a:r>
              <a:rPr lang="es-ES" i="1" dirty="0" err="1"/>
              <a:t>realissimum</a:t>
            </a:r>
            <a:r>
              <a:rPr lang="es-ES" i="1" dirty="0"/>
              <a:t> </a:t>
            </a:r>
            <a:r>
              <a:rPr lang="es-ES" dirty="0"/>
              <a:t>es un ser necesario.</a:t>
            </a:r>
          </a:p>
          <a:p>
            <a:pPr algn="just">
              <a:lnSpc>
                <a:spcPct val="90000"/>
              </a:lnSpc>
            </a:pPr>
            <a:r>
              <a:rPr lang="es-ES" dirty="0"/>
              <a:t>Kant objeta: “</a:t>
            </a:r>
            <a:r>
              <a:rPr lang="es-ES" b="1" dirty="0"/>
              <a:t>la necesidad absoluta de los juicios no es la necesidad absoluta de las cosas</a:t>
            </a:r>
            <a:r>
              <a:rPr lang="es-ES" dirty="0"/>
              <a:t>” (Kant, 501). </a:t>
            </a:r>
          </a:p>
          <a:p>
            <a:pPr algn="just">
              <a:lnSpc>
                <a:spcPct val="90000"/>
              </a:lnSpc>
            </a:pPr>
            <a:r>
              <a:rPr lang="es-ES" dirty="0"/>
              <a:t>Esto quiere decir que los conceptos sólo son posibles. No hay por lo tanto sujeto necesario.</a:t>
            </a:r>
          </a:p>
        </p:txBody>
      </p:sp>
      <p:pic>
        <p:nvPicPr>
          <p:cNvPr id="11266" name="Picture 2" descr="Y si resulta que la adhesión de Kant a la Ilustración era fingida? | La  galería de los perplejos">
            <a:extLst>
              <a:ext uri="{FF2B5EF4-FFF2-40B4-BE49-F238E27FC236}">
                <a16:creationId xmlns:a16="http://schemas.microsoft.com/office/drawing/2014/main" id="{AFA120BD-B1AE-D74E-ACDF-FE4C17A4A8BB}"/>
              </a:ext>
            </a:extLst>
          </p:cNvPr>
          <p:cNvPicPr>
            <a:picLocks noGrp="1" noChangeAspect="1" noChangeArrowheads="1"/>
          </p:cNvPicPr>
          <p:nvPr>
            <p:ph sz="quarter" idx="2"/>
          </p:nvPr>
        </p:nvPicPr>
        <p:blipFill rotWithShape="1">
          <a:blip r:embed="rId3">
            <a:extLst>
              <a:ext uri="{28A0092B-C50C-407E-A947-70E740481C1C}">
                <a14:useLocalDpi xmlns:a14="http://schemas.microsoft.com/office/drawing/2010/main" val="0"/>
              </a:ext>
            </a:extLst>
          </a:blip>
          <a:srcRect l="11563" r="35201" b="2"/>
          <a:stretch/>
        </p:blipFill>
        <p:spPr bwMode="auto">
          <a:xfrm>
            <a:off x="4270248"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Slide Number Placeholder 4">
            <a:extLst>
              <a:ext uri="{FF2B5EF4-FFF2-40B4-BE49-F238E27FC236}">
                <a16:creationId xmlns:a16="http://schemas.microsoft.com/office/drawing/2014/main" id="{32D29B38-0600-44E1-AA63-2E5C9B015615}"/>
              </a:ext>
            </a:extLst>
          </p:cNvPr>
          <p:cNvSpPr>
            <a:spLocks noGrp="1"/>
          </p:cNvSpPr>
          <p:nvPr>
            <p:ph type="sldNum" sz="quarter" idx="12"/>
          </p:nvPr>
        </p:nvSpPr>
        <p:spPr>
          <a:xfrm>
            <a:off x="8129588" y="5734050"/>
            <a:ext cx="609600" cy="520700"/>
          </a:xfrm>
        </p:spPr>
        <p:txBody>
          <a:bodyPr/>
          <a:lstStyle/>
          <a:p>
            <a:pPr>
              <a:spcAft>
                <a:spcPts val="600"/>
              </a:spcAft>
            </a:pPr>
            <a:fld id="{C2E5E9FC-EF86-4E43-A514-39EA4169580E}" type="slidenum">
              <a:rPr lang="es-ES_tradnl" altLang="es-ES"/>
              <a:pPr>
                <a:spcAft>
                  <a:spcPts val="600"/>
                </a:spcAft>
              </a:pPr>
              <a:t>21</a:t>
            </a:fld>
            <a:endParaRPr lang="es-ES_tradnl" altLang="es-ES"/>
          </a:p>
        </p:txBody>
      </p:sp>
    </p:spTree>
    <p:extLst>
      <p:ext uri="{BB962C8B-B14F-4D97-AF65-F5344CB8AC3E}">
        <p14:creationId xmlns:p14="http://schemas.microsoft.com/office/powerpoint/2010/main" val="354929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nchor="b">
            <a:normAutofit/>
          </a:bodyPr>
          <a:lstStyle/>
          <a:p>
            <a:r>
              <a:rPr lang="es-ES"/>
              <a:t>4. </a:t>
            </a:r>
            <a:r>
              <a:rPr lang="es-PE" spc="60">
                <a:effectLst>
                  <a:outerShdw blurRad="50800" dist="25400" dir="5400000" algn="t" rotWithShape="0">
                    <a:prstClr val="black">
                      <a:alpha val="15000"/>
                    </a:prstClr>
                  </a:outerShdw>
                </a:effectLst>
              </a:rPr>
              <a:t>Kant: El juicio Dios existe</a:t>
            </a:r>
            <a:endParaRPr lang="es-ES" dirty="0"/>
          </a:p>
        </p:txBody>
      </p:sp>
      <p:sp>
        <p:nvSpPr>
          <p:cNvPr id="3" name="2 Marcador de contenido"/>
          <p:cNvSpPr>
            <a:spLocks noGrp="1"/>
          </p:cNvSpPr>
          <p:nvPr>
            <p:ph sz="quarter" idx="1"/>
          </p:nvPr>
        </p:nvSpPr>
        <p:spPr>
          <a:xfrm>
            <a:off x="457200" y="1600200"/>
            <a:ext cx="3657600" cy="4572000"/>
          </a:xfrm>
        </p:spPr>
        <p:txBody>
          <a:bodyPr wrap="square" anchor="t">
            <a:normAutofit/>
          </a:bodyPr>
          <a:lstStyle/>
          <a:p>
            <a:pPr algn="just">
              <a:lnSpc>
                <a:spcPct val="90000"/>
              </a:lnSpc>
            </a:pPr>
            <a:r>
              <a:rPr lang="es-ES" sz="2000" dirty="0"/>
              <a:t>El juicio “Dios existe” ¿es sintético o analítico?</a:t>
            </a:r>
          </a:p>
          <a:p>
            <a:pPr algn="just">
              <a:lnSpc>
                <a:spcPct val="90000"/>
              </a:lnSpc>
            </a:pPr>
            <a:r>
              <a:rPr lang="es-ES" sz="2000" dirty="0"/>
              <a:t>Descartes lo considera analítico y pretende que la necesidad del juicio se sigue de la necesidad del concepto. He allí un error.</a:t>
            </a:r>
          </a:p>
          <a:p>
            <a:pPr algn="just">
              <a:lnSpc>
                <a:spcPct val="90000"/>
              </a:lnSpc>
            </a:pPr>
            <a:r>
              <a:rPr lang="es-PE" sz="2000" dirty="0"/>
              <a:t>“Es contradictorio poner un triángulo y suprimir sus tres ángulos. Pero no lo es el suprimir el triángulo y los tres ángulos a la vez” (Kant, 501).</a:t>
            </a:r>
            <a:endParaRPr lang="es-ES" sz="2000" dirty="0"/>
          </a:p>
          <a:p>
            <a:pPr algn="just">
              <a:lnSpc>
                <a:spcPct val="90000"/>
              </a:lnSpc>
            </a:pPr>
            <a:r>
              <a:rPr lang="es-ES" sz="2000" dirty="0"/>
              <a:t>No es pues contradictorio pensar que Dios no exista.</a:t>
            </a:r>
          </a:p>
        </p:txBody>
      </p:sp>
      <p:pic>
        <p:nvPicPr>
          <p:cNvPr id="12290" name="Picture 2" descr="Immanuel Kant - Simply Charly">
            <a:extLst>
              <a:ext uri="{FF2B5EF4-FFF2-40B4-BE49-F238E27FC236}">
                <a16:creationId xmlns:a16="http://schemas.microsoft.com/office/drawing/2014/main" id="{78BA4AE9-6732-8D4D-846D-10D2621543C5}"/>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tretch>
            <a:fillRect/>
          </a:stretch>
        </p:blipFill>
        <p:spPr bwMode="auto">
          <a:xfrm>
            <a:off x="4270248" y="2057400"/>
            <a:ext cx="3657600" cy="3657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Slide Number Placeholder 4">
            <a:extLst>
              <a:ext uri="{FF2B5EF4-FFF2-40B4-BE49-F238E27FC236}">
                <a16:creationId xmlns:a16="http://schemas.microsoft.com/office/drawing/2014/main" id="{0ABAF7C3-DC90-47D7-A9EF-D99145254119}"/>
              </a:ext>
            </a:extLst>
          </p:cNvPr>
          <p:cNvSpPr>
            <a:spLocks noGrp="1"/>
          </p:cNvSpPr>
          <p:nvPr>
            <p:ph type="sldNum" sz="quarter" idx="12"/>
          </p:nvPr>
        </p:nvSpPr>
        <p:spPr>
          <a:xfrm>
            <a:off x="8129588" y="5734050"/>
            <a:ext cx="609600" cy="520700"/>
          </a:xfrm>
        </p:spPr>
        <p:txBody>
          <a:bodyPr/>
          <a:lstStyle/>
          <a:p>
            <a:pPr>
              <a:spcAft>
                <a:spcPts val="600"/>
              </a:spcAft>
            </a:pPr>
            <a:fld id="{C2E5E9FC-EF86-4E43-A514-39EA4169580E}" type="slidenum">
              <a:rPr lang="es-ES_tradnl" altLang="es-ES"/>
              <a:pPr>
                <a:spcAft>
                  <a:spcPts val="600"/>
                </a:spcAft>
              </a:pPr>
              <a:t>22</a:t>
            </a:fld>
            <a:endParaRPr lang="es-ES_tradnl" altLang="es-ES"/>
          </a:p>
        </p:txBody>
      </p:sp>
    </p:spTree>
    <p:extLst>
      <p:ext uri="{BB962C8B-B14F-4D97-AF65-F5344CB8AC3E}">
        <p14:creationId xmlns:p14="http://schemas.microsoft.com/office/powerpoint/2010/main" val="243247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accent1">
                    <a:lumMod val="75000"/>
                  </a:schemeClr>
                </a:solidFill>
              </a:rPr>
              <a:t>4. </a:t>
            </a:r>
            <a:r>
              <a:rPr lang="es-PE" spc="60" dirty="0">
                <a:solidFill>
                  <a:schemeClr val="accent1">
                    <a:lumMod val="75000"/>
                  </a:schemeClr>
                </a:solidFill>
                <a:effectLst>
                  <a:outerShdw blurRad="50800" dist="25400" dir="5400000" algn="t" rotWithShape="0">
                    <a:prstClr val="black">
                      <a:alpha val="15000"/>
                    </a:prstClr>
                  </a:outerShdw>
                </a:effectLst>
                <a:latin typeface="Times New Roman" charset="0"/>
              </a:rPr>
              <a:t>Kant: El juicio Dios existe</a:t>
            </a:r>
            <a:endParaRPr lang="es-ES" dirty="0"/>
          </a:p>
        </p:txBody>
      </p:sp>
      <p:sp>
        <p:nvSpPr>
          <p:cNvPr id="3" name="2 Marcador de contenido"/>
          <p:cNvSpPr>
            <a:spLocks noGrp="1"/>
          </p:cNvSpPr>
          <p:nvPr>
            <p:ph sz="half" idx="1"/>
          </p:nvPr>
        </p:nvSpPr>
        <p:spPr/>
        <p:txBody>
          <a:bodyPr>
            <a:normAutofit fontScale="92500"/>
          </a:bodyPr>
          <a:lstStyle/>
          <a:p>
            <a:r>
              <a:rPr lang="es-ES" dirty="0"/>
              <a:t>Existen juicios necesarios respecto de “Dios”:</a:t>
            </a:r>
          </a:p>
          <a:p>
            <a:pPr marL="742950" lvl="2" indent="-342900"/>
            <a:r>
              <a:rPr lang="es-ES" dirty="0"/>
              <a:t>“Dios es omnipotente” es un juicio necesario porque la omnipotencia forma parte del concepto de Dios.</a:t>
            </a:r>
          </a:p>
          <a:p>
            <a:r>
              <a:rPr lang="es-ES" dirty="0"/>
              <a:t>Pero la existencia de cualquier concepto está siempre sujeta a la posibilidad. ¿Por qué?</a:t>
            </a:r>
          </a:p>
          <a:p>
            <a:r>
              <a:rPr lang="es-ES" dirty="0"/>
              <a:t>Porque supone siempre la experiencia sensible…</a:t>
            </a:r>
          </a:p>
        </p:txBody>
      </p:sp>
      <p:pic>
        <p:nvPicPr>
          <p:cNvPr id="3074" name="Picture 2" descr="C:\Users\rfernandez\Desktop\images (3).jpg"/>
          <p:cNvPicPr>
            <a:picLocks noGrp="1" noChangeAspect="1" noChangeArrowheads="1"/>
          </p:cNvPicPr>
          <p:nvPr>
            <p:ph sz="half" idx="2"/>
          </p:nvPr>
        </p:nvPicPr>
        <p:blipFill>
          <a:blip r:embed="rId3" cstate="print"/>
          <a:srcRect/>
          <a:stretch>
            <a:fillRect/>
          </a:stretch>
        </p:blipFill>
        <p:spPr bwMode="auto">
          <a:xfrm>
            <a:off x="5508105" y="1746205"/>
            <a:ext cx="2520280" cy="4429131"/>
          </a:xfrm>
          <a:prstGeom prst="rect">
            <a:avLst/>
          </a:prstGeom>
          <a:noFill/>
        </p:spPr>
      </p:pic>
    </p:spTree>
    <p:extLst>
      <p:ext uri="{BB962C8B-B14F-4D97-AF65-F5344CB8AC3E}">
        <p14:creationId xmlns:p14="http://schemas.microsoft.com/office/powerpoint/2010/main" val="287076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nchor="b">
            <a:normAutofit/>
          </a:bodyPr>
          <a:lstStyle/>
          <a:p>
            <a:r>
              <a:rPr lang="es-ES"/>
              <a:t>4. </a:t>
            </a:r>
            <a:r>
              <a:rPr lang="es-PE" spc="60">
                <a:effectLst>
                  <a:outerShdw blurRad="50800" dist="25400" dir="5400000" algn="t" rotWithShape="0">
                    <a:prstClr val="black">
                      <a:alpha val="15000"/>
                    </a:prstClr>
                  </a:outerShdw>
                </a:effectLst>
              </a:rPr>
              <a:t>Kant: El juicio Dios existe</a:t>
            </a:r>
            <a:endParaRPr lang="es-ES" dirty="0"/>
          </a:p>
        </p:txBody>
      </p:sp>
      <p:sp>
        <p:nvSpPr>
          <p:cNvPr id="3" name="2 Marcador de contenido"/>
          <p:cNvSpPr>
            <a:spLocks noGrp="1"/>
          </p:cNvSpPr>
          <p:nvPr>
            <p:ph sz="quarter" idx="1"/>
          </p:nvPr>
        </p:nvSpPr>
        <p:spPr>
          <a:xfrm>
            <a:off x="457200" y="1600200"/>
            <a:ext cx="3657600" cy="4572000"/>
          </a:xfrm>
        </p:spPr>
        <p:txBody>
          <a:bodyPr wrap="square" anchor="t">
            <a:normAutofit/>
          </a:bodyPr>
          <a:lstStyle/>
          <a:p>
            <a:pPr lvl="1" algn="just">
              <a:lnSpc>
                <a:spcPct val="90000"/>
              </a:lnSpc>
              <a:buNone/>
            </a:pPr>
            <a:r>
              <a:rPr lang="es-ES" sz="1700" dirty="0"/>
              <a:t>“En los objetos del pensar puro, no hay medio ninguno de conocer su existencia, puesto que tendríamos que conocerla completamente </a:t>
            </a:r>
            <a:r>
              <a:rPr lang="es-ES" sz="1700" i="1" dirty="0"/>
              <a:t>a priori</a:t>
            </a:r>
            <a:r>
              <a:rPr lang="es-ES" sz="1700" dirty="0"/>
              <a:t>. Pero nuestra conciencia de toda existencia … pertenece por entero a la unidad de la experiencia. </a:t>
            </a:r>
            <a:r>
              <a:rPr lang="es-ES" sz="1700" b="1" dirty="0"/>
              <a:t>No podemos afirmar que una existencia fuera de este campo sea absolutamente imposible</a:t>
            </a:r>
            <a:r>
              <a:rPr lang="es-ES" sz="1700" dirty="0"/>
              <a:t>, pero constituye un supuesto que no podemos justificar por ningún medio” (Kant, 505-506).</a:t>
            </a:r>
          </a:p>
          <a:p>
            <a:pPr>
              <a:lnSpc>
                <a:spcPct val="90000"/>
              </a:lnSpc>
            </a:pPr>
            <a:endParaRPr lang="es-ES" sz="1700" dirty="0"/>
          </a:p>
        </p:txBody>
      </p:sp>
      <p:pic>
        <p:nvPicPr>
          <p:cNvPr id="13314" name="Picture 2" descr="Immanuel Kant y el deber moral">
            <a:extLst>
              <a:ext uri="{FF2B5EF4-FFF2-40B4-BE49-F238E27FC236}">
                <a16:creationId xmlns:a16="http://schemas.microsoft.com/office/drawing/2014/main" id="{D4BFB505-7972-9A44-AF8C-2C88D6D4ED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63924" y="1600200"/>
            <a:ext cx="3070248"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84B17AB0-AFC7-474E-839A-18B0567D3C45}"/>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ADB311D8-7D2E-4397-BBF3-03932B4CCF6D}" type="slidenum">
              <a:rPr lang="es-ES_tradnl" altLang="es-ES"/>
              <a:pPr>
                <a:spcAft>
                  <a:spcPts val="600"/>
                </a:spcAft>
              </a:pPr>
              <a:t>24</a:t>
            </a:fld>
            <a:endParaRPr lang="es-ES_tradnl" altLang="es-ES"/>
          </a:p>
        </p:txBody>
      </p:sp>
    </p:spTree>
    <p:extLst>
      <p:ext uri="{BB962C8B-B14F-4D97-AF65-F5344CB8AC3E}">
        <p14:creationId xmlns:p14="http://schemas.microsoft.com/office/powerpoint/2010/main" val="66838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solidFill>
                  <a:schemeClr val="accent1">
                    <a:lumMod val="75000"/>
                  </a:schemeClr>
                </a:solidFill>
              </a:rPr>
              <a:t>4. </a:t>
            </a:r>
            <a:r>
              <a:rPr lang="es-PE" spc="60" dirty="0">
                <a:solidFill>
                  <a:schemeClr val="accent1">
                    <a:lumMod val="75000"/>
                  </a:schemeClr>
                </a:solidFill>
                <a:effectLst>
                  <a:outerShdw blurRad="50800" dist="25400" dir="5400000" algn="t" rotWithShape="0">
                    <a:prstClr val="black">
                      <a:alpha val="15000"/>
                    </a:prstClr>
                  </a:outerShdw>
                </a:effectLst>
                <a:latin typeface="Times New Roman" charset="0"/>
              </a:rPr>
              <a:t>Kant: El juicio Dios existe</a:t>
            </a:r>
            <a:endParaRPr lang="es-ES" dirty="0"/>
          </a:p>
        </p:txBody>
      </p:sp>
      <p:sp>
        <p:nvSpPr>
          <p:cNvPr id="3" name="2 Marcador de contenido"/>
          <p:cNvSpPr>
            <a:spLocks noGrp="1"/>
          </p:cNvSpPr>
          <p:nvPr>
            <p:ph sz="half" idx="1"/>
          </p:nvPr>
        </p:nvSpPr>
        <p:spPr/>
        <p:txBody>
          <a:bodyPr/>
          <a:lstStyle/>
          <a:p>
            <a:pPr algn="just"/>
            <a:r>
              <a:rPr lang="es-ES" sz="2000" dirty="0"/>
              <a:t>Más allá de la lógica, Dios no es demostrable.</a:t>
            </a:r>
          </a:p>
          <a:p>
            <a:pPr algn="just"/>
            <a:r>
              <a:rPr lang="es-ES" sz="2000" dirty="0"/>
              <a:t>No puede existir certeza. La incertidumbre (ni ignorancia, ni conocimiento) garantiza la acción moral.</a:t>
            </a:r>
          </a:p>
          <a:p>
            <a:pPr algn="just"/>
            <a:r>
              <a:rPr lang="es-ES" sz="2000" dirty="0"/>
              <a:t>La libertad debe poder abrirse paso frente a las inclinaciones.</a:t>
            </a:r>
          </a:p>
        </p:txBody>
      </p:sp>
      <p:pic>
        <p:nvPicPr>
          <p:cNvPr id="2050" name="Picture 2" descr="C:\Users\rfernandez\Desktop\images (2).jpg"/>
          <p:cNvPicPr>
            <a:picLocks noGrp="1" noChangeAspect="1" noChangeArrowheads="1"/>
          </p:cNvPicPr>
          <p:nvPr>
            <p:ph sz="half" idx="2"/>
          </p:nvPr>
        </p:nvPicPr>
        <p:blipFill>
          <a:blip r:embed="rId3" cstate="print"/>
          <a:srcRect/>
          <a:stretch>
            <a:fillRect/>
          </a:stretch>
        </p:blipFill>
        <p:spPr bwMode="auto">
          <a:xfrm>
            <a:off x="5000055" y="2204864"/>
            <a:ext cx="3600400" cy="3600400"/>
          </a:xfrm>
          <a:prstGeom prst="rect">
            <a:avLst/>
          </a:prstGeom>
          <a:noFill/>
        </p:spPr>
      </p:pic>
    </p:spTree>
    <p:extLst>
      <p:ext uri="{BB962C8B-B14F-4D97-AF65-F5344CB8AC3E}">
        <p14:creationId xmlns:p14="http://schemas.microsoft.com/office/powerpoint/2010/main" val="164036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500CE-6C7E-EB4C-8764-35870D181E18}"/>
              </a:ext>
            </a:extLst>
          </p:cNvPr>
          <p:cNvSpPr>
            <a:spLocks noGrp="1"/>
          </p:cNvSpPr>
          <p:nvPr>
            <p:ph type="title"/>
          </p:nvPr>
        </p:nvSpPr>
        <p:spPr>
          <a:xfrm>
            <a:off x="457200" y="274638"/>
            <a:ext cx="7467600" cy="1143000"/>
          </a:xfrm>
        </p:spPr>
        <p:txBody>
          <a:bodyPr anchor="b">
            <a:normAutofit/>
          </a:bodyPr>
          <a:lstStyle/>
          <a:p>
            <a:r>
              <a:rPr lang="es-PE" dirty="0"/>
              <a:t>A modo de conclusión</a:t>
            </a:r>
          </a:p>
        </p:txBody>
      </p:sp>
      <p:sp>
        <p:nvSpPr>
          <p:cNvPr id="3" name="Marcador de contenido 2">
            <a:extLst>
              <a:ext uri="{FF2B5EF4-FFF2-40B4-BE49-F238E27FC236}">
                <a16:creationId xmlns:a16="http://schemas.microsoft.com/office/drawing/2014/main" id="{6A20014C-86C1-314D-8011-12A7746D3AA0}"/>
              </a:ext>
            </a:extLst>
          </p:cNvPr>
          <p:cNvSpPr>
            <a:spLocks noGrp="1"/>
          </p:cNvSpPr>
          <p:nvPr>
            <p:ph sz="quarter" idx="1"/>
          </p:nvPr>
        </p:nvSpPr>
        <p:spPr>
          <a:xfrm>
            <a:off x="457200" y="1600200"/>
            <a:ext cx="3657600" cy="4572000"/>
          </a:xfrm>
        </p:spPr>
        <p:txBody>
          <a:bodyPr wrap="square" anchor="t">
            <a:normAutofit/>
          </a:bodyPr>
          <a:lstStyle/>
          <a:p>
            <a:pPr marL="0" indent="0">
              <a:lnSpc>
                <a:spcPct val="90000"/>
              </a:lnSpc>
              <a:buNone/>
            </a:pPr>
            <a:r>
              <a:rPr lang="es-PE" sz="2200"/>
              <a:t>La crítica ofrecida cuestiona la teología natural (que las pruebas representan). Hume y Kant desmantelan (y acaso con razón) las pruebas porque en definitiva no hay prueba – a menos que esta sea indirecta o, más bien, testimonial– y tampoco se necesita una para hacer más racional una creencia, ni para creer en Dios. </a:t>
            </a:r>
          </a:p>
        </p:txBody>
      </p:sp>
      <p:pic>
        <p:nvPicPr>
          <p:cNvPr id="14338" name="Picture 2" descr="A modo de conclusión">
            <a:extLst>
              <a:ext uri="{FF2B5EF4-FFF2-40B4-BE49-F238E27FC236}">
                <a16:creationId xmlns:a16="http://schemas.microsoft.com/office/drawing/2014/main" id="{0603E1F0-D1B8-1143-A138-577ECB6A75E5}"/>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tretch>
            <a:fillRect/>
          </a:stretch>
        </p:blipFill>
        <p:spPr bwMode="auto">
          <a:xfrm>
            <a:off x="4270248" y="1602475"/>
            <a:ext cx="3657600" cy="456745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9AF24707-003C-5F46-9712-794005268EDA}"/>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C2E5E9FC-EF86-4E43-A514-39EA4169580E}" type="slidenum">
              <a:rPr lang="es-ES_tradnl" altLang="es-ES" smtClean="0"/>
              <a:pPr>
                <a:spcAft>
                  <a:spcPts val="600"/>
                </a:spcAft>
              </a:pPr>
              <a:t>26</a:t>
            </a:fld>
            <a:endParaRPr lang="es-ES_tradnl" altLang="es-ES"/>
          </a:p>
        </p:txBody>
      </p:sp>
    </p:spTree>
    <p:extLst>
      <p:ext uri="{BB962C8B-B14F-4D97-AF65-F5344CB8AC3E}">
        <p14:creationId xmlns:p14="http://schemas.microsoft.com/office/powerpoint/2010/main" val="332799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F0E5F-6B5E-8847-94F1-DA81D0084CB1}"/>
              </a:ext>
            </a:extLst>
          </p:cNvPr>
          <p:cNvSpPr>
            <a:spLocks noGrp="1"/>
          </p:cNvSpPr>
          <p:nvPr>
            <p:ph type="title"/>
          </p:nvPr>
        </p:nvSpPr>
        <p:spPr>
          <a:xfrm>
            <a:off x="457200" y="274638"/>
            <a:ext cx="7467600" cy="1143000"/>
          </a:xfrm>
        </p:spPr>
        <p:txBody>
          <a:bodyPr anchor="b">
            <a:normAutofit/>
          </a:bodyPr>
          <a:lstStyle/>
          <a:p>
            <a:r>
              <a:rPr lang="es-PE" dirty="0"/>
              <a:t>A modo de conclusión</a:t>
            </a:r>
          </a:p>
        </p:txBody>
      </p:sp>
      <p:sp>
        <p:nvSpPr>
          <p:cNvPr id="3" name="Marcador de contenido 2">
            <a:extLst>
              <a:ext uri="{FF2B5EF4-FFF2-40B4-BE49-F238E27FC236}">
                <a16:creationId xmlns:a16="http://schemas.microsoft.com/office/drawing/2014/main" id="{1B64EADE-85B2-4546-ACFB-15D46F315CCA}"/>
              </a:ext>
            </a:extLst>
          </p:cNvPr>
          <p:cNvSpPr>
            <a:spLocks noGrp="1"/>
          </p:cNvSpPr>
          <p:nvPr>
            <p:ph sz="quarter" idx="1"/>
          </p:nvPr>
        </p:nvSpPr>
        <p:spPr>
          <a:xfrm>
            <a:off x="457200" y="1600200"/>
            <a:ext cx="3657600" cy="4572000"/>
          </a:xfrm>
        </p:spPr>
        <p:txBody>
          <a:bodyPr wrap="square" anchor="t">
            <a:normAutofit/>
          </a:bodyPr>
          <a:lstStyle/>
          <a:p>
            <a:pPr marL="0" indent="0">
              <a:lnSpc>
                <a:spcPct val="90000"/>
              </a:lnSpc>
              <a:buNone/>
            </a:pPr>
            <a:r>
              <a:rPr lang="es-PE" sz="1900"/>
              <a:t>No se puede imaginar una prueba para demostrar la existencia de Dios: nadie ha comenzado a creer porque le demostraron a Dios. Los juicios que afirman la existencia están basados en la experiencia y Dios no es un objeto de experiencia (desde la perspectiva de Kant). Asimismo, Dios es indemostrable porque, como dice Kant, no hay sujeto necesario. La existencia, desde nuestra experiencia, siempre supone su posibilidad. </a:t>
            </a:r>
          </a:p>
          <a:p>
            <a:pPr>
              <a:lnSpc>
                <a:spcPct val="90000"/>
              </a:lnSpc>
            </a:pPr>
            <a:endParaRPr lang="es-PE" sz="1900"/>
          </a:p>
        </p:txBody>
      </p:sp>
      <p:pic>
        <p:nvPicPr>
          <p:cNvPr id="15362" name="Picture 2" descr="A modo de conclusión">
            <a:extLst>
              <a:ext uri="{FF2B5EF4-FFF2-40B4-BE49-F238E27FC236}">
                <a16:creationId xmlns:a16="http://schemas.microsoft.com/office/drawing/2014/main" id="{ADBA9235-7C4A-5343-AF03-53B2A4EE287C}"/>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tretch>
            <a:fillRect/>
          </a:stretch>
        </p:blipFill>
        <p:spPr bwMode="auto">
          <a:xfrm>
            <a:off x="4270248" y="2049236"/>
            <a:ext cx="3657600" cy="36739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E3CC9D44-6563-F242-B04A-7FF210E77A67}"/>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C2E5E9FC-EF86-4E43-A514-39EA4169580E}" type="slidenum">
              <a:rPr lang="es-ES_tradnl" altLang="es-ES" smtClean="0"/>
              <a:pPr>
                <a:spcAft>
                  <a:spcPts val="600"/>
                </a:spcAft>
              </a:pPr>
              <a:t>27</a:t>
            </a:fld>
            <a:endParaRPr lang="es-ES_tradnl" altLang="es-ES"/>
          </a:p>
        </p:txBody>
      </p:sp>
    </p:spTree>
    <p:extLst>
      <p:ext uri="{BB962C8B-B14F-4D97-AF65-F5344CB8AC3E}">
        <p14:creationId xmlns:p14="http://schemas.microsoft.com/office/powerpoint/2010/main" val="74257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C0B07-33AD-A34A-B7EF-76F2D8208D25}"/>
              </a:ext>
            </a:extLst>
          </p:cNvPr>
          <p:cNvSpPr>
            <a:spLocks noGrp="1"/>
          </p:cNvSpPr>
          <p:nvPr>
            <p:ph type="title"/>
          </p:nvPr>
        </p:nvSpPr>
        <p:spPr>
          <a:xfrm>
            <a:off x="457200" y="274638"/>
            <a:ext cx="7467600" cy="1143000"/>
          </a:xfrm>
        </p:spPr>
        <p:txBody>
          <a:bodyPr anchor="b">
            <a:normAutofit/>
          </a:bodyPr>
          <a:lstStyle/>
          <a:p>
            <a:r>
              <a:rPr lang="es-PE" dirty="0"/>
              <a:t>A modo de conclusión</a:t>
            </a:r>
          </a:p>
        </p:txBody>
      </p:sp>
      <p:pic>
        <p:nvPicPr>
          <p:cNvPr id="16386" name="Picture 2" descr="El desafío del Cambio Organizacional [licensed for non-commercial use only]  / Conclusión y Relación con Algunos Modelos">
            <a:extLst>
              <a:ext uri="{FF2B5EF4-FFF2-40B4-BE49-F238E27FC236}">
                <a16:creationId xmlns:a16="http://schemas.microsoft.com/office/drawing/2014/main" id="{A04917BE-9C76-6D4F-AC48-75D6F760EB6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457200" y="2057400"/>
            <a:ext cx="3657600" cy="3657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E216F38-6D34-0747-8A4F-7837569B5C6A}"/>
              </a:ext>
            </a:extLst>
          </p:cNvPr>
          <p:cNvSpPr>
            <a:spLocks noGrp="1"/>
          </p:cNvSpPr>
          <p:nvPr>
            <p:ph sz="quarter" idx="2"/>
          </p:nvPr>
        </p:nvSpPr>
        <p:spPr>
          <a:xfrm>
            <a:off x="4270248" y="1600200"/>
            <a:ext cx="3657600" cy="4572000"/>
          </a:xfrm>
        </p:spPr>
        <p:txBody>
          <a:bodyPr wrap="square" anchor="t">
            <a:normAutofit/>
          </a:bodyPr>
          <a:lstStyle/>
          <a:p>
            <a:pPr marL="0" indent="0">
              <a:lnSpc>
                <a:spcPct val="90000"/>
              </a:lnSpc>
              <a:buNone/>
            </a:pPr>
            <a:r>
              <a:rPr lang="es-PE" sz="1500"/>
              <a:t>Aunque hay que escuchar a Hume y Kant (en cierto modo nos han acorralado), no se puede renunciar al esfuerzo a través del cual explico una razón de la fe, es decir al esfuerzo de dar cuenta de la creencia. Puede ser que la lógica invencible de Hume y Kant hagan comprender la deficiencia lógico discursiva, pero hay un hecho religioso que tratamos de elucidar. Y en este hecho, Dios es una razón de la fe. ¿De qué modo? Por lo pronto, puesto que abandonamos el lenguaje de la prueba, abandonamos también la </a:t>
            </a:r>
            <a:r>
              <a:rPr lang="es-PE" sz="1500" b="1"/>
              <a:t>necesidad</a:t>
            </a:r>
            <a:r>
              <a:rPr lang="es-PE" sz="1500"/>
              <a:t>: no se puede decir “es necesario que Dios sea”. Aunque existe un hecho religioso, nada muestra que Dios sea una necesidad.</a:t>
            </a:r>
          </a:p>
          <a:p>
            <a:pPr>
              <a:lnSpc>
                <a:spcPct val="90000"/>
              </a:lnSpc>
            </a:pPr>
            <a:endParaRPr lang="es-PE" sz="1500"/>
          </a:p>
        </p:txBody>
      </p:sp>
      <p:sp>
        <p:nvSpPr>
          <p:cNvPr id="5" name="Marcador de número de diapositiva 4">
            <a:extLst>
              <a:ext uri="{FF2B5EF4-FFF2-40B4-BE49-F238E27FC236}">
                <a16:creationId xmlns:a16="http://schemas.microsoft.com/office/drawing/2014/main" id="{4C75BC40-BB7C-C143-BD11-DC897AAD6CBC}"/>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C2E5E9FC-EF86-4E43-A514-39EA4169580E}" type="slidenum">
              <a:rPr lang="es-ES_tradnl" altLang="es-ES" smtClean="0"/>
              <a:pPr>
                <a:spcAft>
                  <a:spcPts val="600"/>
                </a:spcAft>
              </a:pPr>
              <a:t>28</a:t>
            </a:fld>
            <a:endParaRPr lang="es-ES_tradnl" altLang="es-ES"/>
          </a:p>
        </p:txBody>
      </p:sp>
    </p:spTree>
    <p:extLst>
      <p:ext uri="{BB962C8B-B14F-4D97-AF65-F5344CB8AC3E}">
        <p14:creationId xmlns:p14="http://schemas.microsoft.com/office/powerpoint/2010/main" val="316015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descr="Mármol blanco">
            <a:extLst>
              <a:ext uri="{FF2B5EF4-FFF2-40B4-BE49-F238E27FC236}">
                <a16:creationId xmlns:a16="http://schemas.microsoft.com/office/drawing/2014/main" id="{B237D9C7-7F6C-42A0-90CE-06E8119B1F0A}"/>
              </a:ext>
            </a:extLst>
          </p:cNvPr>
          <p:cNvSpPr>
            <a:spLocks noGrp="1" noChangeArrowheads="1"/>
          </p:cNvSpPr>
          <p:nvPr>
            <p:ph type="title"/>
          </p:nvPr>
        </p:nvSpPr>
        <p:spPr/>
        <p:txBody>
          <a:bodyPr/>
          <a:lstStyle/>
          <a:p>
            <a:pPr eaLnBrk="1" fontAlgn="auto" hangingPunct="1">
              <a:spcAft>
                <a:spcPts val="0"/>
              </a:spcAft>
              <a:defRPr/>
            </a:pPr>
            <a:r>
              <a:rPr lang="es-ES_tradnl" dirty="0">
                <a:solidFill>
                  <a:schemeClr val="accent1">
                    <a:tint val="88000"/>
                    <a:satMod val="150000"/>
                  </a:schemeClr>
                </a:solidFill>
              </a:rPr>
              <a:t>1. Contexto: </a:t>
            </a:r>
            <a:r>
              <a:rPr lang="es-ES_tradnl" dirty="0" err="1">
                <a:solidFill>
                  <a:schemeClr val="accent1">
                    <a:tint val="88000"/>
                    <a:satMod val="150000"/>
                  </a:schemeClr>
                </a:solidFill>
              </a:rPr>
              <a:t>Hume</a:t>
            </a:r>
            <a:r>
              <a:rPr lang="es-ES_tradnl" dirty="0">
                <a:solidFill>
                  <a:schemeClr val="accent1">
                    <a:tint val="88000"/>
                    <a:satMod val="150000"/>
                  </a:schemeClr>
                </a:solidFill>
              </a:rPr>
              <a:t> y Kant </a:t>
            </a:r>
          </a:p>
        </p:txBody>
      </p:sp>
      <p:sp>
        <p:nvSpPr>
          <p:cNvPr id="2052" name="Rectangle 4" descr="Mármol blanco">
            <a:extLst>
              <a:ext uri="{FF2B5EF4-FFF2-40B4-BE49-F238E27FC236}">
                <a16:creationId xmlns:a16="http://schemas.microsoft.com/office/drawing/2014/main" id="{6A16650E-E625-433A-A044-B79A08645C7F}"/>
              </a:ext>
            </a:extLst>
          </p:cNvPr>
          <p:cNvSpPr>
            <a:spLocks noGrp="1" noChangeArrowheads="1"/>
          </p:cNvSpPr>
          <p:nvPr>
            <p:ph sz="quarter" idx="2"/>
          </p:nvPr>
        </p:nvSpPr>
        <p:spPr/>
        <p:txBody>
          <a:bodyPr>
            <a:normAutofit fontScale="85000" lnSpcReduction="10000"/>
          </a:bodyPr>
          <a:lstStyle/>
          <a:p>
            <a:pPr marL="274320" indent="-274320" algn="just" eaLnBrk="1" fontAlgn="auto" hangingPunct="1">
              <a:spcAft>
                <a:spcPts val="0"/>
              </a:spcAft>
              <a:buFont typeface="Wingdings" panose="05000000000000000000" pitchFamily="2" charset="2"/>
              <a:buChar char="q"/>
              <a:defRPr/>
            </a:pPr>
            <a:r>
              <a:rPr lang="es-ES_tradnl" dirty="0"/>
              <a:t>Filósofo escocés, </a:t>
            </a:r>
            <a:r>
              <a:rPr lang="es-ES_tradnl" dirty="0" err="1"/>
              <a:t>Hume</a:t>
            </a:r>
            <a:r>
              <a:rPr lang="es-ES_tradnl" dirty="0"/>
              <a:t> ha recibido la </a:t>
            </a:r>
            <a:r>
              <a:rPr lang="es-ES_tradnl" b="1" dirty="0"/>
              <a:t>influencia del empirismo </a:t>
            </a:r>
            <a:r>
              <a:rPr lang="es-ES_tradnl" dirty="0"/>
              <a:t>a través de </a:t>
            </a:r>
            <a:r>
              <a:rPr lang="es-ES_tradnl" dirty="0" err="1"/>
              <a:t>Locke</a:t>
            </a:r>
            <a:r>
              <a:rPr lang="es-ES_tradnl" dirty="0"/>
              <a:t> y Berkeley</a:t>
            </a:r>
          </a:p>
          <a:p>
            <a:pPr marL="274320" indent="-274320" algn="just" eaLnBrk="1" fontAlgn="auto" hangingPunct="1">
              <a:spcAft>
                <a:spcPts val="0"/>
              </a:spcAft>
              <a:buFont typeface="Wingdings" panose="05000000000000000000" pitchFamily="2" charset="2"/>
              <a:buChar char="q"/>
              <a:defRPr/>
            </a:pPr>
            <a:r>
              <a:rPr lang="es-ES_tradnl" dirty="0"/>
              <a:t>La crítica de </a:t>
            </a:r>
            <a:r>
              <a:rPr lang="es-ES_tradnl" dirty="0" err="1"/>
              <a:t>Hume</a:t>
            </a:r>
            <a:r>
              <a:rPr lang="es-ES_tradnl" dirty="0"/>
              <a:t> está sintetizada en sus </a:t>
            </a:r>
            <a:r>
              <a:rPr lang="es-ES_tradnl" b="1" i="1" dirty="0"/>
              <a:t>Diálogos sobre la religión natural.</a:t>
            </a:r>
          </a:p>
          <a:p>
            <a:pPr marL="274320" indent="-274320" algn="just" eaLnBrk="1" fontAlgn="auto" hangingPunct="1">
              <a:spcAft>
                <a:spcPts val="0"/>
              </a:spcAft>
              <a:buFont typeface="Wingdings" panose="05000000000000000000" pitchFamily="2" charset="2"/>
              <a:buChar char="q"/>
              <a:defRPr/>
            </a:pPr>
            <a:r>
              <a:rPr lang="es-ES_tradnl" dirty="0"/>
              <a:t>Dialogan </a:t>
            </a:r>
            <a:r>
              <a:rPr lang="es-ES_tradnl" dirty="0" err="1"/>
              <a:t>Cleantes</a:t>
            </a:r>
            <a:r>
              <a:rPr lang="es-ES_tradnl" dirty="0"/>
              <a:t> (deísta), </a:t>
            </a:r>
            <a:r>
              <a:rPr lang="es-ES_tradnl" dirty="0" err="1"/>
              <a:t>Demea</a:t>
            </a:r>
            <a:r>
              <a:rPr lang="es-ES_tradnl" dirty="0"/>
              <a:t> (</a:t>
            </a:r>
            <a:r>
              <a:rPr lang="es-ES_tradnl" dirty="0" err="1"/>
              <a:t>fideísta</a:t>
            </a:r>
            <a:r>
              <a:rPr lang="es-ES_tradnl" dirty="0"/>
              <a:t> cristiano) y Filón (escéptico) a propósito del valor de la religión natural.</a:t>
            </a:r>
          </a:p>
        </p:txBody>
      </p:sp>
      <p:sp>
        <p:nvSpPr>
          <p:cNvPr id="10244" name="5 Marcador de texto">
            <a:extLst>
              <a:ext uri="{FF2B5EF4-FFF2-40B4-BE49-F238E27FC236}">
                <a16:creationId xmlns:a16="http://schemas.microsoft.com/office/drawing/2014/main" id="{5C229722-F823-4EB9-8A00-C63D374A1CD5}"/>
              </a:ext>
            </a:extLst>
          </p:cNvPr>
          <p:cNvSpPr>
            <a:spLocks noGrp="1"/>
          </p:cNvSpPr>
          <p:nvPr>
            <p:ph type="body" sz="quarter" idx="1"/>
          </p:nvPr>
        </p:nvSpPr>
        <p:spPr>
          <a:xfrm>
            <a:off x="457200" y="1570038"/>
            <a:ext cx="3657600" cy="658812"/>
          </a:xfrm>
        </p:spPr>
        <p:txBody>
          <a:bodyPr/>
          <a:lstStyle/>
          <a:p>
            <a:pPr eaLnBrk="1" hangingPunct="1"/>
            <a:r>
              <a:rPr lang="es-ES" altLang="es-ES"/>
              <a:t>David Hume (1711-1776)</a:t>
            </a:r>
          </a:p>
        </p:txBody>
      </p:sp>
      <p:sp>
        <p:nvSpPr>
          <p:cNvPr id="10245" name="6 Marcador de texto">
            <a:extLst>
              <a:ext uri="{FF2B5EF4-FFF2-40B4-BE49-F238E27FC236}">
                <a16:creationId xmlns:a16="http://schemas.microsoft.com/office/drawing/2014/main" id="{C1478F77-357C-4D45-95FA-86545196EB49}"/>
              </a:ext>
            </a:extLst>
          </p:cNvPr>
          <p:cNvSpPr>
            <a:spLocks noGrp="1"/>
          </p:cNvSpPr>
          <p:nvPr>
            <p:ph type="body" sz="quarter" idx="3"/>
          </p:nvPr>
        </p:nvSpPr>
        <p:spPr>
          <a:xfrm>
            <a:off x="4343400" y="1570038"/>
            <a:ext cx="3657600" cy="658812"/>
          </a:xfrm>
        </p:spPr>
        <p:txBody>
          <a:bodyPr/>
          <a:lstStyle/>
          <a:p>
            <a:pPr eaLnBrk="1" hangingPunct="1"/>
            <a:r>
              <a:rPr lang="es-ES" altLang="es-ES" i="1"/>
              <a:t>Diálogos sobre la religión natural</a:t>
            </a:r>
          </a:p>
        </p:txBody>
      </p:sp>
      <p:sp>
        <p:nvSpPr>
          <p:cNvPr id="10246" name="10 Marcador de número de diapositiva">
            <a:extLst>
              <a:ext uri="{FF2B5EF4-FFF2-40B4-BE49-F238E27FC236}">
                <a16:creationId xmlns:a16="http://schemas.microsoft.com/office/drawing/2014/main" id="{B8B7B80F-E763-4D93-81B9-926B409955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7F8783-99A4-4CCE-B76E-092A43A79321}" type="slidenum">
              <a:rPr lang="es-ES_tradnl" altLang="es-ES" sz="1400">
                <a:solidFill>
                  <a:srgbClr val="FFFFFF"/>
                </a:solidFill>
              </a:rPr>
              <a:pPr/>
              <a:t>3</a:t>
            </a:fld>
            <a:endParaRPr lang="es-ES_tradnl" altLang="es-ES" sz="1400">
              <a:solidFill>
                <a:srgbClr val="FFFFFF"/>
              </a:solidFill>
            </a:endParaRPr>
          </a:p>
        </p:txBody>
      </p:sp>
      <p:pic>
        <p:nvPicPr>
          <p:cNvPr id="10247" name="Picture 8" descr="C:\Users\rfernandez\Desktop\images.png">
            <a:extLst>
              <a:ext uri="{FF2B5EF4-FFF2-40B4-BE49-F238E27FC236}">
                <a16:creationId xmlns:a16="http://schemas.microsoft.com/office/drawing/2014/main" id="{F39B8FFB-C5A3-4A37-BD9C-5342BD9F9B54}"/>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5060950" y="2852738"/>
            <a:ext cx="2592388" cy="259238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Effect transition="in" filter="box(out)">
                                      <p:cBhvr>
                                        <p:cTn id="7" dur="500"/>
                                        <p:tgtEl>
                                          <p:spTgt spid="205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LIC.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2">
                                            <p:txEl>
                                              <p:pRg st="0" end="0"/>
                                            </p:txEl>
                                          </p:spTgt>
                                        </p:tgtEl>
                                        <p:attrNameLst>
                                          <p:attrName>style.visibility</p:attrName>
                                        </p:attrNameLst>
                                      </p:cBhvr>
                                      <p:to>
                                        <p:strVal val="visible"/>
                                      </p:to>
                                    </p:set>
                                    <p:animEffect transition="in" filter="box(out)">
                                      <p:cBhvr>
                                        <p:cTn id="12" dur="500"/>
                                        <p:tgtEl>
                                          <p:spTgt spid="20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LIC.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52">
                                            <p:txEl>
                                              <p:pRg st="1" end="1"/>
                                            </p:txEl>
                                          </p:spTgt>
                                        </p:tgtEl>
                                        <p:attrNameLst>
                                          <p:attrName>style.visibility</p:attrName>
                                        </p:attrNameLst>
                                      </p:cBhvr>
                                      <p:to>
                                        <p:strVal val="visible"/>
                                      </p:to>
                                    </p:set>
                                    <p:animEffect transition="in" filter="box(out)">
                                      <p:cBhvr>
                                        <p:cTn id="17" dur="500"/>
                                        <p:tgtEl>
                                          <p:spTgt spid="205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LIC.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52">
                                            <p:txEl>
                                              <p:pRg st="2" end="2"/>
                                            </p:txEl>
                                          </p:spTgt>
                                        </p:tgtEl>
                                        <p:attrNameLst>
                                          <p:attrName>style.visibility</p:attrName>
                                        </p:attrNameLst>
                                      </p:cBhvr>
                                      <p:to>
                                        <p:strVal val="visible"/>
                                      </p:to>
                                    </p:set>
                                    <p:animEffect transition="in" filter="box(out)">
                                      <p:cBhvr>
                                        <p:cTn id="22" dur="500"/>
                                        <p:tgtEl>
                                          <p:spTgt spid="205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LIC.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uild="p" autoUpdateAnimBg="0"/>
      <p:bldP spid="205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a:extLst>
              <a:ext uri="{FF2B5EF4-FFF2-40B4-BE49-F238E27FC236}">
                <a16:creationId xmlns:a16="http://schemas.microsoft.com/office/drawing/2014/main" id="{54784C9F-345E-41E8-A4C8-0810952A4086}"/>
              </a:ext>
            </a:extLst>
          </p:cNvPr>
          <p:cNvSpPr>
            <a:spLocks noGrp="1"/>
          </p:cNvSpPr>
          <p:nvPr>
            <p:ph type="title"/>
          </p:nvPr>
        </p:nvSpPr>
        <p:spPr>
          <a:xfrm>
            <a:off x="457200" y="274638"/>
            <a:ext cx="7467600" cy="787413"/>
          </a:xfrm>
        </p:spPr>
        <p:txBody>
          <a:bodyPr/>
          <a:lstStyle/>
          <a:p>
            <a:pPr eaLnBrk="1" fontAlgn="auto" hangingPunct="1">
              <a:spcAft>
                <a:spcPts val="0"/>
              </a:spcAft>
              <a:defRPr/>
            </a:pPr>
            <a:r>
              <a:rPr lang="es-ES_tradnl" dirty="0">
                <a:solidFill>
                  <a:schemeClr val="accent1">
                    <a:tint val="88000"/>
                    <a:satMod val="150000"/>
                  </a:schemeClr>
                </a:solidFill>
              </a:rPr>
              <a:t>1. Contexto: </a:t>
            </a:r>
            <a:r>
              <a:rPr lang="es-ES_tradnl" dirty="0" err="1">
                <a:solidFill>
                  <a:schemeClr val="accent1">
                    <a:tint val="88000"/>
                    <a:satMod val="150000"/>
                  </a:schemeClr>
                </a:solidFill>
              </a:rPr>
              <a:t>Hume</a:t>
            </a:r>
            <a:r>
              <a:rPr lang="es-ES_tradnl" dirty="0">
                <a:solidFill>
                  <a:schemeClr val="accent1">
                    <a:tint val="88000"/>
                    <a:satMod val="150000"/>
                  </a:schemeClr>
                </a:solidFill>
              </a:rPr>
              <a:t> y Kant </a:t>
            </a:r>
            <a:endParaRPr lang="es-ES" dirty="0"/>
          </a:p>
        </p:txBody>
      </p:sp>
      <p:sp>
        <p:nvSpPr>
          <p:cNvPr id="11267" name="7 Marcador de contenido">
            <a:extLst>
              <a:ext uri="{FF2B5EF4-FFF2-40B4-BE49-F238E27FC236}">
                <a16:creationId xmlns:a16="http://schemas.microsoft.com/office/drawing/2014/main" id="{CE59A8E4-2496-4A91-89FD-7A57C00F9F5D}"/>
              </a:ext>
            </a:extLst>
          </p:cNvPr>
          <p:cNvSpPr>
            <a:spLocks noGrp="1"/>
          </p:cNvSpPr>
          <p:nvPr>
            <p:ph sz="quarter" idx="1"/>
          </p:nvPr>
        </p:nvSpPr>
        <p:spPr/>
        <p:txBody>
          <a:bodyPr/>
          <a:lstStyle/>
          <a:p>
            <a:pPr marL="0" indent="0" algn="just" eaLnBrk="1" hangingPunct="1">
              <a:buNone/>
            </a:pPr>
            <a:r>
              <a:rPr lang="es-ES" altLang="es-ES" dirty="0"/>
              <a:t>Filón alienta, por un lado, la confianza en la razón que tiene </a:t>
            </a:r>
            <a:r>
              <a:rPr lang="es-ES" altLang="es-ES" dirty="0" err="1"/>
              <a:t>Cleantes</a:t>
            </a:r>
            <a:r>
              <a:rPr lang="es-ES" altLang="es-ES" dirty="0"/>
              <a:t>, pero, por otro, alimenta también la visión algo pesimista con respecto a la naturaleza del ser humano que mantiene </a:t>
            </a:r>
            <a:r>
              <a:rPr lang="es-ES" altLang="es-ES" dirty="0" err="1"/>
              <a:t>Demea</a:t>
            </a:r>
            <a:r>
              <a:rPr lang="es-ES" altLang="es-ES" dirty="0"/>
              <a:t>. </a:t>
            </a:r>
          </a:p>
        </p:txBody>
      </p:sp>
      <p:sp>
        <p:nvSpPr>
          <p:cNvPr id="10" name="9 Llamada de nube">
            <a:extLst>
              <a:ext uri="{FF2B5EF4-FFF2-40B4-BE49-F238E27FC236}">
                <a16:creationId xmlns:a16="http://schemas.microsoft.com/office/drawing/2014/main" id="{C826FCBC-0C9D-425A-95D9-E0E985CF028E}"/>
              </a:ext>
            </a:extLst>
          </p:cNvPr>
          <p:cNvSpPr/>
          <p:nvPr/>
        </p:nvSpPr>
        <p:spPr>
          <a:xfrm>
            <a:off x="4140200" y="1196975"/>
            <a:ext cx="3887788" cy="374491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2200" dirty="0"/>
              <a:t>O sea, Filón saca partido para defender su propio punto de vista, a saber: un escepticismo en materia de religión natural</a:t>
            </a:r>
          </a:p>
        </p:txBody>
      </p:sp>
      <p:sp>
        <p:nvSpPr>
          <p:cNvPr id="11270" name="11 Marcador de número de diapositiva">
            <a:extLst>
              <a:ext uri="{FF2B5EF4-FFF2-40B4-BE49-F238E27FC236}">
                <a16:creationId xmlns:a16="http://schemas.microsoft.com/office/drawing/2014/main" id="{83ED90C8-5B3D-43E4-88F6-D7FB5821F6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9CB1EAC-3919-48FE-8FE4-358745C1768A}" type="slidenum">
              <a:rPr lang="es-ES_tradnl" altLang="es-ES" sz="1400">
                <a:solidFill>
                  <a:srgbClr val="FFFFFF"/>
                </a:solidFill>
              </a:rPr>
              <a:pPr/>
              <a:t>4</a:t>
            </a:fld>
            <a:endParaRPr lang="es-ES_tradnl" altLang="es-ES" sz="1400">
              <a:solidFill>
                <a:srgbClr val="FFFFFF"/>
              </a:solidFill>
            </a:endParaRPr>
          </a:p>
        </p:txBody>
      </p:sp>
      <p:pic>
        <p:nvPicPr>
          <p:cNvPr id="1026" name="Picture 2" descr="David Hume en coleccion descubrir la filosofía - Música y Libros - Cultura  - ELTIEMPO.COM">
            <a:extLst>
              <a:ext uri="{FF2B5EF4-FFF2-40B4-BE49-F238E27FC236}">
                <a16:creationId xmlns:a16="http://schemas.microsoft.com/office/drawing/2014/main" id="{4B1FFA99-890D-724F-83D0-8C24303DF2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199" r="32801"/>
          <a:stretch/>
        </p:blipFill>
        <p:spPr bwMode="auto">
          <a:xfrm>
            <a:off x="5724128" y="5076812"/>
            <a:ext cx="992126" cy="157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E4B6821-C6E3-4079-853E-6E242C7C503F}"/>
              </a:ext>
            </a:extLst>
          </p:cNvPr>
          <p:cNvSpPr>
            <a:spLocks noGrp="1" noChangeArrowheads="1"/>
          </p:cNvSpPr>
          <p:nvPr>
            <p:ph type="title"/>
          </p:nvPr>
        </p:nvSpPr>
        <p:spPr>
          <a:xfrm>
            <a:off x="457200" y="273050"/>
            <a:ext cx="7543800" cy="923702"/>
          </a:xfrm>
        </p:spPr>
        <p:txBody>
          <a:bodyPr/>
          <a:lstStyle/>
          <a:p>
            <a:pPr eaLnBrk="1" fontAlgn="auto" hangingPunct="1">
              <a:spcAft>
                <a:spcPts val="0"/>
              </a:spcAft>
              <a:defRPr/>
            </a:pPr>
            <a:r>
              <a:rPr lang="es-ES_tradnl" dirty="0">
                <a:solidFill>
                  <a:schemeClr val="accent1">
                    <a:tint val="88000"/>
                    <a:satMod val="150000"/>
                  </a:schemeClr>
                </a:solidFill>
              </a:rPr>
              <a:t>1. Contexto: </a:t>
            </a:r>
            <a:r>
              <a:rPr lang="es-ES_tradnl" dirty="0" err="1">
                <a:solidFill>
                  <a:schemeClr val="accent1">
                    <a:tint val="88000"/>
                    <a:satMod val="150000"/>
                  </a:schemeClr>
                </a:solidFill>
              </a:rPr>
              <a:t>Hume</a:t>
            </a:r>
            <a:r>
              <a:rPr lang="es-ES_tradnl" dirty="0">
                <a:solidFill>
                  <a:schemeClr val="accent1">
                    <a:tint val="88000"/>
                    <a:satMod val="150000"/>
                  </a:schemeClr>
                </a:solidFill>
              </a:rPr>
              <a:t> y Kant </a:t>
            </a:r>
          </a:p>
        </p:txBody>
      </p:sp>
      <p:sp>
        <p:nvSpPr>
          <p:cNvPr id="3076" name="Rectangle 4">
            <a:extLst>
              <a:ext uri="{FF2B5EF4-FFF2-40B4-BE49-F238E27FC236}">
                <a16:creationId xmlns:a16="http://schemas.microsoft.com/office/drawing/2014/main" id="{BE2C870A-F3DF-40C2-AB5F-90AD9F7093D7}"/>
              </a:ext>
            </a:extLst>
          </p:cNvPr>
          <p:cNvSpPr>
            <a:spLocks noGrp="1" noChangeArrowheads="1"/>
          </p:cNvSpPr>
          <p:nvPr>
            <p:ph sz="quarter" idx="2"/>
          </p:nvPr>
        </p:nvSpPr>
        <p:spPr/>
        <p:txBody>
          <a:bodyPr/>
          <a:lstStyle/>
          <a:p>
            <a:pPr algn="just" eaLnBrk="1" hangingPunct="1"/>
            <a:r>
              <a:rPr lang="es-ES_tradnl" altLang="es-ES" sz="3600" dirty="0" err="1"/>
              <a:t>Hume</a:t>
            </a:r>
            <a:r>
              <a:rPr lang="es-ES_tradnl" altLang="es-ES" sz="3600" dirty="0"/>
              <a:t> critica dos tipos de argumento: </a:t>
            </a:r>
          </a:p>
          <a:p>
            <a:pPr lvl="1" algn="just" eaLnBrk="1" hangingPunct="1"/>
            <a:r>
              <a:rPr lang="es-ES_tradnl" altLang="es-ES" sz="2400" i="1" dirty="0"/>
              <a:t>A posteriori </a:t>
            </a:r>
            <a:r>
              <a:rPr lang="es-ES_tradnl" altLang="es-ES" sz="2400" dirty="0"/>
              <a:t>(</a:t>
            </a:r>
            <a:r>
              <a:rPr lang="es-ES_tradnl" altLang="es-ES" sz="2400" dirty="0" err="1"/>
              <a:t>arg</a:t>
            </a:r>
            <a:r>
              <a:rPr lang="es-ES_tradnl" altLang="es-ES" sz="2400" dirty="0"/>
              <a:t>. por el designio).</a:t>
            </a:r>
          </a:p>
          <a:p>
            <a:pPr lvl="1" algn="just" eaLnBrk="1" hangingPunct="1"/>
            <a:r>
              <a:rPr lang="es-ES_tradnl" altLang="es-ES" sz="2400" i="1" dirty="0"/>
              <a:t>A priori </a:t>
            </a:r>
            <a:r>
              <a:rPr lang="es-ES_tradnl" altLang="es-ES" sz="2000" dirty="0"/>
              <a:t>(cosmológico)</a:t>
            </a:r>
            <a:endParaRPr lang="es-ES_tradnl" altLang="es-ES" sz="2000" i="1" dirty="0"/>
          </a:p>
        </p:txBody>
      </p:sp>
      <p:sp>
        <p:nvSpPr>
          <p:cNvPr id="12292" name="4 Marcador de texto">
            <a:extLst>
              <a:ext uri="{FF2B5EF4-FFF2-40B4-BE49-F238E27FC236}">
                <a16:creationId xmlns:a16="http://schemas.microsoft.com/office/drawing/2014/main" id="{2FE3BF5D-6786-4AF2-9584-2679DE9CA531}"/>
              </a:ext>
            </a:extLst>
          </p:cNvPr>
          <p:cNvSpPr>
            <a:spLocks noGrp="1"/>
          </p:cNvSpPr>
          <p:nvPr>
            <p:ph type="body" sz="quarter" idx="1"/>
          </p:nvPr>
        </p:nvSpPr>
        <p:spPr>
          <a:xfrm>
            <a:off x="457200" y="1570038"/>
            <a:ext cx="3657600" cy="658812"/>
          </a:xfrm>
        </p:spPr>
        <p:txBody>
          <a:bodyPr/>
          <a:lstStyle/>
          <a:p>
            <a:pPr eaLnBrk="1" hangingPunct="1"/>
            <a:r>
              <a:rPr lang="es-ES_tradnl" altLang="es-ES" sz="2400">
                <a:solidFill>
                  <a:schemeClr val="bg1"/>
                </a:solidFill>
              </a:rPr>
              <a:t>La crítica de Hume</a:t>
            </a:r>
          </a:p>
          <a:p>
            <a:pPr eaLnBrk="1" hangingPunct="1"/>
            <a:endParaRPr lang="es-ES" altLang="es-ES"/>
          </a:p>
        </p:txBody>
      </p:sp>
      <p:pic>
        <p:nvPicPr>
          <p:cNvPr id="12294" name="Picture 4" descr="C:\Users\rfernandez\Desktop\images (1).jpg">
            <a:extLst>
              <a:ext uri="{FF2B5EF4-FFF2-40B4-BE49-F238E27FC236}">
                <a16:creationId xmlns:a16="http://schemas.microsoft.com/office/drawing/2014/main" id="{CD453289-CA99-41B0-918B-3902B232193A}"/>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4572000" y="2997200"/>
            <a:ext cx="3617913" cy="2465388"/>
          </a:xfrm>
          <a:custGeom>
            <a:avLst/>
            <a:gdLst>
              <a:gd name="connsiteX0" fmla="*/ 0 w 3617913"/>
              <a:gd name="connsiteY0" fmla="*/ 0 h 2465388"/>
              <a:gd name="connsiteX1" fmla="*/ 3617913 w 3617913"/>
              <a:gd name="connsiteY1" fmla="*/ 0 h 2465388"/>
              <a:gd name="connsiteX2" fmla="*/ 3617913 w 3617913"/>
              <a:gd name="connsiteY2" fmla="*/ 2465388 h 2465388"/>
              <a:gd name="connsiteX3" fmla="*/ 0 w 3617913"/>
              <a:gd name="connsiteY3" fmla="*/ 2465388 h 2465388"/>
              <a:gd name="connsiteX4" fmla="*/ 0 w 3617913"/>
              <a:gd name="connsiteY4" fmla="*/ 0 h 2465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7913" h="2465388" extrusionOk="0">
                <a:moveTo>
                  <a:pt x="0" y="0"/>
                </a:moveTo>
                <a:cubicBezTo>
                  <a:pt x="747601" y="118645"/>
                  <a:pt x="3121453" y="116012"/>
                  <a:pt x="3617913" y="0"/>
                </a:cubicBezTo>
                <a:cubicBezTo>
                  <a:pt x="3485031" y="553681"/>
                  <a:pt x="3702864" y="2019368"/>
                  <a:pt x="3617913" y="2465388"/>
                </a:cubicBezTo>
                <a:cubicBezTo>
                  <a:pt x="2380357" y="2599988"/>
                  <a:pt x="453274" y="2308192"/>
                  <a:pt x="0" y="2465388"/>
                </a:cubicBezTo>
                <a:cubicBezTo>
                  <a:pt x="-20187" y="1393119"/>
                  <a:pt x="-152480" y="499678"/>
                  <a:pt x="0" y="0"/>
                </a:cubicBezTo>
                <a:close/>
              </a:path>
            </a:pathLst>
          </a:custGeom>
          <a:noFill/>
          <a:ln w="76200">
            <a:solidFill>
              <a:schemeClr val="accent1"/>
            </a:solidFill>
            <a:extLst>
              <a:ext uri="{C807C97D-BFC1-408E-A445-0C87EB9F89A2}">
                <ask:lineSketchStyleProps xmlns:ask="http://schemas.microsoft.com/office/drawing/2018/sketchyshapes" sd="1219033472">
                  <ask:type>
                    <ask:lineSketchCurved/>
                  </ask:type>
                </ask:lineSketchStyleProps>
              </a:ext>
            </a:extLst>
          </a:ln>
        </p:spPr>
      </p:pic>
      <p:sp>
        <p:nvSpPr>
          <p:cNvPr id="12295" name="9 Marcador de número de diapositiva">
            <a:extLst>
              <a:ext uri="{FF2B5EF4-FFF2-40B4-BE49-F238E27FC236}">
                <a16:creationId xmlns:a16="http://schemas.microsoft.com/office/drawing/2014/main" id="{29103FEF-5907-4E54-BCF2-7A3604F45A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3255D5-3D0A-4E58-AEAD-35AE2FE55221}" type="slidenum">
              <a:rPr lang="es-ES_tradnl" altLang="es-ES" sz="1400">
                <a:solidFill>
                  <a:srgbClr val="FFFFFF"/>
                </a:solidFill>
              </a:rPr>
              <a:pPr/>
              <a:t>5</a:t>
            </a:fld>
            <a:endParaRPr lang="es-ES_tradnl" altLang="es-ES" sz="14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 calcmode="lin" valueType="num">
                                      <p:cBhvr additive="base">
                                        <p:cTn id="7" dur="500" fill="hold"/>
                                        <p:tgtEl>
                                          <p:spTgt spid="30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6">
                                            <p:txEl>
                                              <p:pRg st="0" end="0"/>
                                            </p:txEl>
                                          </p:spTgt>
                                        </p:tgtEl>
                                        <p:attrNameLst>
                                          <p:attrName>style.visibility</p:attrName>
                                        </p:attrNameLst>
                                      </p:cBhvr>
                                      <p:to>
                                        <p:strVal val="visible"/>
                                      </p:to>
                                    </p:set>
                                    <p:anim calcmode="lin" valueType="num">
                                      <p:cBhvr additive="base">
                                        <p:cTn id="13" dur="500" fill="hold"/>
                                        <p:tgtEl>
                                          <p:spTgt spid="307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LATIGO.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076">
                                            <p:txEl>
                                              <p:pRg st="1" end="1"/>
                                            </p:txEl>
                                          </p:spTgt>
                                        </p:tgtEl>
                                        <p:attrNameLst>
                                          <p:attrName>style.visibility</p:attrName>
                                        </p:attrNameLst>
                                      </p:cBhvr>
                                      <p:to>
                                        <p:strVal val="visible"/>
                                      </p:to>
                                    </p:set>
                                    <p:anim calcmode="lin" valueType="num">
                                      <p:cBhvr additive="base">
                                        <p:cTn id="17" dur="500" fill="hold"/>
                                        <p:tgtEl>
                                          <p:spTgt spid="307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LATIGO.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076">
                                            <p:txEl>
                                              <p:pRg st="2" end="2"/>
                                            </p:txEl>
                                          </p:spTgt>
                                        </p:tgtEl>
                                        <p:attrNameLst>
                                          <p:attrName>style.visibility</p:attrName>
                                        </p:attrNameLst>
                                      </p:cBhvr>
                                      <p:to>
                                        <p:strVal val="visible"/>
                                      </p:to>
                                    </p:set>
                                    <p:anim calcmode="lin" valueType="num">
                                      <p:cBhvr additive="base">
                                        <p:cTn id="21" dur="500" fill="hold"/>
                                        <p:tgtEl>
                                          <p:spTgt spid="3076">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utoUpdateAnimBg="0"/>
      <p:bldP spid="307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336947A-2C69-F945-A35C-EF189A4752B0}"/>
              </a:ext>
            </a:extLst>
          </p:cNvPr>
          <p:cNvSpPr>
            <a:spLocks noGrp="1"/>
          </p:cNvSpPr>
          <p:nvPr>
            <p:ph type="title"/>
          </p:nvPr>
        </p:nvSpPr>
        <p:spPr>
          <a:xfrm>
            <a:off x="457200" y="274638"/>
            <a:ext cx="7467600" cy="1143000"/>
          </a:xfrm>
        </p:spPr>
        <p:txBody>
          <a:bodyPr anchor="b">
            <a:normAutofit/>
          </a:bodyPr>
          <a:lstStyle/>
          <a:p>
            <a:r>
              <a:rPr lang="es-ES_tradnl" dirty="0">
                <a:solidFill>
                  <a:schemeClr val="accent1">
                    <a:lumMod val="75000"/>
                  </a:schemeClr>
                </a:solidFill>
              </a:rPr>
              <a:t>1. Contexto: </a:t>
            </a:r>
            <a:r>
              <a:rPr lang="es-ES_tradnl" dirty="0" err="1">
                <a:solidFill>
                  <a:schemeClr val="accent1">
                    <a:lumMod val="75000"/>
                  </a:schemeClr>
                </a:solidFill>
              </a:rPr>
              <a:t>Hume</a:t>
            </a:r>
            <a:r>
              <a:rPr lang="es-ES_tradnl" dirty="0">
                <a:solidFill>
                  <a:schemeClr val="accent1">
                    <a:lumMod val="75000"/>
                  </a:schemeClr>
                </a:solidFill>
              </a:rPr>
              <a:t> y Kant </a:t>
            </a:r>
            <a:endParaRPr lang="es-PE" dirty="0">
              <a:solidFill>
                <a:schemeClr val="accent1">
                  <a:lumMod val="75000"/>
                </a:schemeClr>
              </a:solidFill>
            </a:endParaRPr>
          </a:p>
        </p:txBody>
      </p:sp>
      <p:sp>
        <p:nvSpPr>
          <p:cNvPr id="9" name="Marcador de contenido 8">
            <a:extLst>
              <a:ext uri="{FF2B5EF4-FFF2-40B4-BE49-F238E27FC236}">
                <a16:creationId xmlns:a16="http://schemas.microsoft.com/office/drawing/2014/main" id="{8C419C4D-E00D-2143-ACFB-AE37FC4BFDE9}"/>
              </a:ext>
            </a:extLst>
          </p:cNvPr>
          <p:cNvSpPr>
            <a:spLocks noGrp="1"/>
          </p:cNvSpPr>
          <p:nvPr>
            <p:ph sz="quarter" idx="1"/>
          </p:nvPr>
        </p:nvSpPr>
        <p:spPr>
          <a:xfrm>
            <a:off x="457200" y="1600200"/>
            <a:ext cx="3657600" cy="4572000"/>
          </a:xfrm>
        </p:spPr>
        <p:txBody>
          <a:bodyPr wrap="square" anchor="t">
            <a:normAutofit lnSpcReduction="10000"/>
          </a:bodyPr>
          <a:lstStyle/>
          <a:p>
            <a:pPr algn="just"/>
            <a:r>
              <a:rPr lang="es-PE" dirty="0"/>
              <a:t>Todos recordamos que Kant ha dicho que Hume lo despertó de su </a:t>
            </a:r>
            <a:r>
              <a:rPr lang="es-PE" b="1" dirty="0"/>
              <a:t>sueño dogmático</a:t>
            </a:r>
            <a:r>
              <a:rPr lang="es-PE" dirty="0"/>
              <a:t>. </a:t>
            </a:r>
          </a:p>
          <a:p>
            <a:pPr algn="just"/>
            <a:r>
              <a:rPr lang="es-PE" dirty="0"/>
              <a:t>El dogmatismo tarde o temprano termina en un escepticismo. </a:t>
            </a:r>
          </a:p>
          <a:p>
            <a:pPr algn="just"/>
            <a:r>
              <a:rPr lang="es-PE" dirty="0"/>
              <a:t>En este sentido, un punto capital de la CRP consiste en prevenirnos contra el uso inadecuado de la razón. </a:t>
            </a:r>
            <a:r>
              <a:rPr lang="es-ES_tradnl" dirty="0">
                <a:solidFill>
                  <a:srgbClr val="660066"/>
                </a:solidFill>
              </a:rPr>
              <a:t> </a:t>
            </a:r>
          </a:p>
          <a:p>
            <a:endParaRPr lang="es-PE" dirty="0"/>
          </a:p>
        </p:txBody>
      </p:sp>
      <p:pic>
        <p:nvPicPr>
          <p:cNvPr id="2050" name="Picture 2" descr="el sueño dogmático | David López">
            <a:extLst>
              <a:ext uri="{FF2B5EF4-FFF2-40B4-BE49-F238E27FC236}">
                <a16:creationId xmlns:a16="http://schemas.microsoft.com/office/drawing/2014/main" id="{66928B81-F874-844C-B9BA-FFF5E3C95B6A}"/>
              </a:ext>
            </a:extLst>
          </p:cNvPr>
          <p:cNvPicPr>
            <a:picLocks noGrp="1" noChangeAspect="1" noChangeArrowheads="1"/>
          </p:cNvPicPr>
          <p:nvPr>
            <p:ph sz="quarter" idx="2"/>
          </p:nvPr>
        </p:nvPicPr>
        <p:blipFill rotWithShape="1">
          <a:blip r:embed="rId2">
            <a:extLst>
              <a:ext uri="{28A0092B-C50C-407E-A947-70E740481C1C}">
                <a14:useLocalDpi xmlns:a14="http://schemas.microsoft.com/office/drawing/2010/main" val="0"/>
              </a:ext>
            </a:extLst>
          </a:blip>
          <a:srcRect l="38988" r="2" b="2"/>
          <a:stretch/>
        </p:blipFill>
        <p:spPr bwMode="auto">
          <a:xfrm>
            <a:off x="4270248"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E169BC63-EBE3-DE49-B5A8-58440F012057}"/>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42C59AE3-D61A-4D25-9471-FECBBA4FEF58}" type="slidenum">
              <a:rPr lang="es-ES_tradnl" altLang="es-ES" smtClean="0"/>
              <a:pPr>
                <a:spcAft>
                  <a:spcPts val="600"/>
                </a:spcAft>
              </a:pPr>
              <a:t>6</a:t>
            </a:fld>
            <a:endParaRPr lang="es-ES_tradnl" altLang="es-ES"/>
          </a:p>
        </p:txBody>
      </p:sp>
    </p:spTree>
    <p:extLst>
      <p:ext uri="{BB962C8B-B14F-4D97-AF65-F5344CB8AC3E}">
        <p14:creationId xmlns:p14="http://schemas.microsoft.com/office/powerpoint/2010/main" val="362732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9C42861-D0B8-4E47-A846-1BE4F51448B9}"/>
              </a:ext>
            </a:extLst>
          </p:cNvPr>
          <p:cNvSpPr>
            <a:spLocks noGrp="1"/>
          </p:cNvSpPr>
          <p:nvPr>
            <p:ph type="title"/>
          </p:nvPr>
        </p:nvSpPr>
        <p:spPr>
          <a:xfrm>
            <a:off x="457200" y="274638"/>
            <a:ext cx="7467600" cy="1143000"/>
          </a:xfrm>
        </p:spPr>
        <p:txBody>
          <a:bodyPr anchor="b">
            <a:normAutofit/>
          </a:bodyPr>
          <a:lstStyle/>
          <a:p>
            <a:r>
              <a:rPr lang="es-ES_tradnl" dirty="0">
                <a:solidFill>
                  <a:schemeClr val="accent1">
                    <a:lumMod val="75000"/>
                  </a:schemeClr>
                </a:solidFill>
              </a:rPr>
              <a:t>1. Contexto: </a:t>
            </a:r>
            <a:r>
              <a:rPr lang="es-ES_tradnl" dirty="0" err="1">
                <a:solidFill>
                  <a:schemeClr val="accent1">
                    <a:lumMod val="75000"/>
                  </a:schemeClr>
                </a:solidFill>
              </a:rPr>
              <a:t>Hume</a:t>
            </a:r>
            <a:r>
              <a:rPr lang="es-ES_tradnl" dirty="0">
                <a:solidFill>
                  <a:schemeClr val="accent1">
                    <a:lumMod val="75000"/>
                  </a:schemeClr>
                </a:solidFill>
              </a:rPr>
              <a:t> y Kant </a:t>
            </a:r>
            <a:endParaRPr lang="es-PE" dirty="0">
              <a:solidFill>
                <a:schemeClr val="accent1">
                  <a:lumMod val="75000"/>
                </a:schemeClr>
              </a:solidFill>
            </a:endParaRPr>
          </a:p>
        </p:txBody>
      </p:sp>
      <p:sp>
        <p:nvSpPr>
          <p:cNvPr id="9" name="Marcador de contenido 8">
            <a:extLst>
              <a:ext uri="{FF2B5EF4-FFF2-40B4-BE49-F238E27FC236}">
                <a16:creationId xmlns:a16="http://schemas.microsoft.com/office/drawing/2014/main" id="{E2491192-6EB1-6F47-A7B5-A904074B6337}"/>
              </a:ext>
            </a:extLst>
          </p:cNvPr>
          <p:cNvSpPr>
            <a:spLocks noGrp="1"/>
          </p:cNvSpPr>
          <p:nvPr>
            <p:ph sz="quarter" idx="1"/>
          </p:nvPr>
        </p:nvSpPr>
        <p:spPr>
          <a:xfrm>
            <a:off x="457200" y="1600200"/>
            <a:ext cx="3657600" cy="4572000"/>
          </a:xfrm>
        </p:spPr>
        <p:txBody>
          <a:bodyPr wrap="square" anchor="t">
            <a:normAutofit lnSpcReduction="10000"/>
          </a:bodyPr>
          <a:lstStyle/>
          <a:p>
            <a:r>
              <a:rPr lang="es-PE" sz="2200" dirty="0"/>
              <a:t>En la CRP, en la sección de la “dialéctica trascendental”, Kant explora los errores de las pruebas para demostrar la existencia de Dios</a:t>
            </a:r>
          </a:p>
          <a:p>
            <a:r>
              <a:rPr lang="es-ES_tradnl" sz="2200" dirty="0"/>
              <a:t>Interesa en particular la crítica contra el argumento “ontológico” (Kant asume la versión cartesiana; CRP, 506. De hecho, el la llama prueba cartesiana). </a:t>
            </a:r>
          </a:p>
          <a:p>
            <a:endParaRPr lang="es-PE" sz="2200" dirty="0"/>
          </a:p>
        </p:txBody>
      </p:sp>
      <p:pic>
        <p:nvPicPr>
          <p:cNvPr id="3074" name="Picture 2" descr="La existencia de Dios según Descartes | Diálogo Existencial">
            <a:extLst>
              <a:ext uri="{FF2B5EF4-FFF2-40B4-BE49-F238E27FC236}">
                <a16:creationId xmlns:a16="http://schemas.microsoft.com/office/drawing/2014/main" id="{38EFB299-9A81-FF4A-9C13-D4D9D631213D}"/>
              </a:ext>
            </a:extLst>
          </p:cNvPr>
          <p:cNvPicPr>
            <a:picLocks noGrp="1" noChangeAspect="1" noChangeArrowheads="1"/>
          </p:cNvPicPr>
          <p:nvPr>
            <p:ph sz="quarter" idx="2"/>
          </p:nvPr>
        </p:nvPicPr>
        <p:blipFill rotWithShape="1">
          <a:blip r:embed="rId2">
            <a:extLst>
              <a:ext uri="{28A0092B-C50C-407E-A947-70E740481C1C}">
                <a14:useLocalDpi xmlns:a14="http://schemas.microsoft.com/office/drawing/2010/main" val="0"/>
              </a:ext>
            </a:extLst>
          </a:blip>
          <a:srcRect l="28212" r="13386" b="2"/>
          <a:stretch/>
        </p:blipFill>
        <p:spPr bwMode="auto">
          <a:xfrm>
            <a:off x="4270248"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367F9334-4A32-AE4B-B871-EBAAF9A3F3F5}"/>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42C59AE3-D61A-4D25-9471-FECBBA4FEF58}" type="slidenum">
              <a:rPr lang="es-ES_tradnl" altLang="es-ES" smtClean="0"/>
              <a:pPr>
                <a:spcAft>
                  <a:spcPts val="600"/>
                </a:spcAft>
              </a:pPr>
              <a:t>7</a:t>
            </a:fld>
            <a:endParaRPr lang="es-ES_tradnl" altLang="es-ES"/>
          </a:p>
        </p:txBody>
      </p:sp>
    </p:spTree>
    <p:extLst>
      <p:ext uri="{BB962C8B-B14F-4D97-AF65-F5344CB8AC3E}">
        <p14:creationId xmlns:p14="http://schemas.microsoft.com/office/powerpoint/2010/main" val="389884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2AB2A0B-874B-47A4-B940-4C3521163371}"/>
              </a:ext>
            </a:extLst>
          </p:cNvPr>
          <p:cNvSpPr>
            <a:spLocks noGrp="1"/>
          </p:cNvSpPr>
          <p:nvPr>
            <p:ph type="title"/>
          </p:nvPr>
        </p:nvSpPr>
        <p:spPr>
          <a:xfrm>
            <a:off x="457200" y="274638"/>
            <a:ext cx="7467600" cy="1143000"/>
          </a:xfrm>
        </p:spPr>
        <p:txBody>
          <a:bodyPr anchor="b">
            <a:normAutofit/>
          </a:bodyPr>
          <a:lstStyle/>
          <a:p>
            <a:pPr eaLnBrk="1" fontAlgn="auto" hangingPunct="1">
              <a:spcAft>
                <a:spcPts val="0"/>
              </a:spcAft>
              <a:defRPr/>
            </a:pPr>
            <a:r>
              <a:rPr lang="es-ES" dirty="0"/>
              <a:t>2. Argumento a posteriori o por el designio </a:t>
            </a:r>
          </a:p>
        </p:txBody>
      </p:sp>
      <p:pic>
        <p:nvPicPr>
          <p:cNvPr id="4098" name="Picture 2" descr="Episode 167: Hume on Intelligent Design (Part One)">
            <a:extLst>
              <a:ext uri="{FF2B5EF4-FFF2-40B4-BE49-F238E27FC236}">
                <a16:creationId xmlns:a16="http://schemas.microsoft.com/office/drawing/2014/main" id="{AE90188D-9D5C-6E48-B15A-46972265C524}"/>
              </a:ext>
            </a:extLst>
          </p:cNvPr>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8667" r="11333"/>
          <a:stretch/>
        </p:blipFill>
        <p:spPr bwMode="auto">
          <a:xfrm>
            <a:off x="457200"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3315" name="2 Marcador de contenido">
            <a:extLst>
              <a:ext uri="{FF2B5EF4-FFF2-40B4-BE49-F238E27FC236}">
                <a16:creationId xmlns:a16="http://schemas.microsoft.com/office/drawing/2014/main" id="{8AC86297-F24D-43E8-AA6E-DC50DF0774DE}"/>
              </a:ext>
            </a:extLst>
          </p:cNvPr>
          <p:cNvSpPr>
            <a:spLocks noGrp="1"/>
          </p:cNvSpPr>
          <p:nvPr>
            <p:ph sz="quarter" idx="2"/>
          </p:nvPr>
        </p:nvSpPr>
        <p:spPr>
          <a:xfrm>
            <a:off x="4270248" y="1600200"/>
            <a:ext cx="3657600" cy="4572000"/>
          </a:xfrm>
        </p:spPr>
        <p:txBody>
          <a:bodyPr wrap="square" anchor="t">
            <a:normAutofit/>
          </a:bodyPr>
          <a:lstStyle/>
          <a:p>
            <a:pPr marL="0" indent="0" algn="just" eaLnBrk="1" hangingPunct="1">
              <a:buNone/>
            </a:pPr>
            <a:r>
              <a:rPr lang="es-ES" altLang="es-ES" dirty="0"/>
              <a:t>En sus </a:t>
            </a:r>
            <a:r>
              <a:rPr lang="es-ES" altLang="es-ES" i="1" dirty="0"/>
              <a:t>Diálogos, </a:t>
            </a:r>
            <a:r>
              <a:rPr lang="es-ES" altLang="es-ES" i="1" dirty="0" err="1"/>
              <a:t>Hume</a:t>
            </a:r>
            <a:r>
              <a:rPr lang="es-ES" altLang="es-ES" i="1" dirty="0"/>
              <a:t> </a:t>
            </a:r>
            <a:r>
              <a:rPr lang="es-ES" altLang="es-ES" dirty="0"/>
              <a:t>desarrolla primero en qué consiste el argumento por el designio no sin antes advertirnos </a:t>
            </a:r>
            <a:r>
              <a:rPr lang="es-ES" altLang="es-ES" dirty="0" err="1"/>
              <a:t>Demea</a:t>
            </a:r>
            <a:r>
              <a:rPr lang="es-ES" altLang="es-ES" dirty="0"/>
              <a:t> que el problema no es la existencia, sino la </a:t>
            </a:r>
            <a:r>
              <a:rPr lang="es-ES" altLang="es-ES" b="1" dirty="0"/>
              <a:t>naturaleza de Dios </a:t>
            </a:r>
            <a:r>
              <a:rPr lang="es-ES" altLang="es-ES" dirty="0"/>
              <a:t>(p. 73) que es, como tal, incomprensible para el ser humano.</a:t>
            </a:r>
          </a:p>
        </p:txBody>
      </p:sp>
      <p:sp>
        <p:nvSpPr>
          <p:cNvPr id="13317" name="5 Marcador de número de diapositiva">
            <a:extLst>
              <a:ext uri="{FF2B5EF4-FFF2-40B4-BE49-F238E27FC236}">
                <a16:creationId xmlns:a16="http://schemas.microsoft.com/office/drawing/2014/main" id="{CCBB8C0D-A2A1-4548-9644-749EB48F21BF}"/>
              </a:ext>
            </a:extLst>
          </p:cNvPr>
          <p:cNvSpPr>
            <a:spLocks noGrp="1"/>
          </p:cNvSpPr>
          <p:nvPr>
            <p:ph type="sldNum" sz="quarter" idx="12"/>
          </p:nvPr>
        </p:nvSpPr>
        <p:spPr bwMode="auto">
          <a:xfrm>
            <a:off x="8129588" y="5734050"/>
            <a:ext cx="609600" cy="5207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19A30DD1-8BB9-4453-87BC-9ED3EE52AEC0}" type="slidenum">
              <a:rPr lang="es-ES_tradnl" altLang="es-ES" sz="1400">
                <a:solidFill>
                  <a:srgbClr val="FFFFFF"/>
                </a:solidFill>
              </a:rPr>
              <a:pPr>
                <a:spcAft>
                  <a:spcPts val="600"/>
                </a:spcAft>
              </a:pPr>
              <a:t>8</a:t>
            </a:fld>
            <a:endParaRPr lang="es-ES_tradnl" altLang="es-ES"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BAE10165-4F65-40F9-8AD5-659B254E96C8}"/>
              </a:ext>
            </a:extLst>
          </p:cNvPr>
          <p:cNvSpPr>
            <a:spLocks noGrp="1"/>
          </p:cNvSpPr>
          <p:nvPr>
            <p:ph type="title"/>
          </p:nvPr>
        </p:nvSpPr>
        <p:spPr>
          <a:xfrm>
            <a:off x="457200" y="274638"/>
            <a:ext cx="7467600" cy="1143000"/>
          </a:xfrm>
        </p:spPr>
        <p:txBody>
          <a:bodyPr/>
          <a:lstStyle/>
          <a:p>
            <a:r>
              <a:rPr lang="es-ES" dirty="0"/>
              <a:t>2. Argumento a posteriori o por el designio</a:t>
            </a:r>
            <a:endParaRPr lang="en-US" dirty="0"/>
          </a:p>
        </p:txBody>
      </p:sp>
      <p:sp>
        <p:nvSpPr>
          <p:cNvPr id="3" name="Marcador de contenido 2">
            <a:extLst>
              <a:ext uri="{FF2B5EF4-FFF2-40B4-BE49-F238E27FC236}">
                <a16:creationId xmlns:a16="http://schemas.microsoft.com/office/drawing/2014/main" id="{721BDEBB-CEE6-2E4B-94D5-F0D4DEEDEAF0}"/>
              </a:ext>
            </a:extLst>
          </p:cNvPr>
          <p:cNvSpPr>
            <a:spLocks noGrp="1"/>
          </p:cNvSpPr>
          <p:nvPr>
            <p:ph sz="quarter" idx="1"/>
          </p:nvPr>
        </p:nvSpPr>
        <p:spPr>
          <a:xfrm>
            <a:off x="457200" y="1600200"/>
            <a:ext cx="3657600" cy="4572000"/>
          </a:xfrm>
        </p:spPr>
        <p:txBody>
          <a:bodyPr wrap="square" anchor="t">
            <a:normAutofit/>
          </a:bodyPr>
          <a:lstStyle/>
          <a:p>
            <a:pPr marL="0" indent="0">
              <a:buNone/>
            </a:pPr>
            <a:r>
              <a:rPr lang="es-ES" altLang="es-ES" dirty="0"/>
              <a:t>“Puesto que los efectos se asemejan entre sí estamos impelidos a inferir, </a:t>
            </a:r>
            <a:r>
              <a:rPr lang="es-ES" altLang="es-ES" b="1" dirty="0"/>
              <a:t>por todas las reglas de la analogía</a:t>
            </a:r>
            <a:r>
              <a:rPr lang="es-ES" altLang="es-ES" dirty="0"/>
              <a:t> que las causas también se asemejan, que el Autor de la naturaleza es de alguna manera similar a la mente del hombre…” (p.77). </a:t>
            </a:r>
            <a:endParaRPr lang="es-ES" altLang="es-ES"/>
          </a:p>
          <a:p>
            <a:endParaRPr lang="es-PE" dirty="0"/>
          </a:p>
        </p:txBody>
      </p:sp>
      <p:pic>
        <p:nvPicPr>
          <p:cNvPr id="5122" name="Picture 2" descr="La crítica de Hume a la noción de causa, y la cuántica | Diletante">
            <a:extLst>
              <a:ext uri="{FF2B5EF4-FFF2-40B4-BE49-F238E27FC236}">
                <a16:creationId xmlns:a16="http://schemas.microsoft.com/office/drawing/2014/main" id="{6EC071C4-FEBB-E04E-834A-B9EE76B0586D}"/>
              </a:ext>
            </a:extLst>
          </p:cNvPr>
          <p:cNvPicPr>
            <a:picLocks noGrp="1" noChangeAspect="1" noChangeArrowheads="1"/>
          </p:cNvPicPr>
          <p:nvPr>
            <p:ph sz="quarter" idx="2"/>
          </p:nvPr>
        </p:nvPicPr>
        <p:blipFill rotWithShape="1">
          <a:blip r:embed="rId2">
            <a:extLst>
              <a:ext uri="{28A0092B-C50C-407E-A947-70E740481C1C}">
                <a14:useLocalDpi xmlns:a14="http://schemas.microsoft.com/office/drawing/2010/main" val="0"/>
              </a:ext>
            </a:extLst>
          </a:blip>
          <a:srcRect t="794"/>
          <a:stretch/>
        </p:blipFill>
        <p:spPr bwMode="auto">
          <a:xfrm>
            <a:off x="4270248" y="1600200"/>
            <a:ext cx="3657600" cy="45720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Marcador de número de diapositiva 4">
            <a:extLst>
              <a:ext uri="{FF2B5EF4-FFF2-40B4-BE49-F238E27FC236}">
                <a16:creationId xmlns:a16="http://schemas.microsoft.com/office/drawing/2014/main" id="{4F0ABDF9-A7E8-B14B-BDA4-EB5AE8A21979}"/>
              </a:ext>
            </a:extLst>
          </p:cNvPr>
          <p:cNvSpPr>
            <a:spLocks noGrp="1"/>
          </p:cNvSpPr>
          <p:nvPr>
            <p:ph type="sldNum" sz="quarter" idx="12"/>
          </p:nvPr>
        </p:nvSpPr>
        <p:spPr>
          <a:xfrm>
            <a:off x="8129588" y="5734050"/>
            <a:ext cx="609600" cy="520700"/>
          </a:xfrm>
        </p:spPr>
        <p:txBody>
          <a:bodyPr wrap="square" anchor="ctr">
            <a:normAutofit/>
          </a:bodyPr>
          <a:lstStyle/>
          <a:p>
            <a:pPr>
              <a:spcAft>
                <a:spcPts val="600"/>
              </a:spcAft>
            </a:pPr>
            <a:fld id="{C2E5E9FC-EF86-4E43-A514-39EA4169580E}" type="slidenum">
              <a:rPr lang="es-ES_tradnl" altLang="es-ES" smtClean="0"/>
              <a:pPr>
                <a:spcAft>
                  <a:spcPts val="600"/>
                </a:spcAft>
              </a:pPr>
              <a:t>9</a:t>
            </a:fld>
            <a:endParaRPr lang="es-ES_tradnl" altLang="es-ES"/>
          </a:p>
        </p:txBody>
      </p:sp>
    </p:spTree>
    <p:extLst>
      <p:ext uri="{BB962C8B-B14F-4D97-AF65-F5344CB8AC3E}">
        <p14:creationId xmlns:p14="http://schemas.microsoft.com/office/powerpoint/2010/main" val="7908637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otalTime>0</TotalTime>
  <Words>2157</Words>
  <Application>Microsoft Macintosh PowerPoint</Application>
  <PresentationFormat>Presentación en pantalla (4:3)</PresentationFormat>
  <Paragraphs>150</Paragraphs>
  <Slides>28</Slides>
  <Notes>15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Calibri</vt:lpstr>
      <vt:lpstr>Century Schoolbook</vt:lpstr>
      <vt:lpstr>Courier New</vt:lpstr>
      <vt:lpstr>Times New Roman</vt:lpstr>
      <vt:lpstr>Wingdings</vt:lpstr>
      <vt:lpstr>Wingdings 2</vt:lpstr>
      <vt:lpstr>Mirador</vt:lpstr>
      <vt:lpstr>Hermenéutica crítica y de la sospecha</vt:lpstr>
      <vt:lpstr>Presentación de PowerPoint</vt:lpstr>
      <vt:lpstr>1. Contexto: Hume y Kant </vt:lpstr>
      <vt:lpstr>1. Contexto: Hume y Kant </vt:lpstr>
      <vt:lpstr>1. Contexto: Hume y Kant </vt:lpstr>
      <vt:lpstr>1. Contexto: Hume y Kant </vt:lpstr>
      <vt:lpstr>1. Contexto: Hume y Kant </vt:lpstr>
      <vt:lpstr>2. Argumento a posteriori o por el designio </vt:lpstr>
      <vt:lpstr>2. Argumento a posteriori o por el designio</vt:lpstr>
      <vt:lpstr>2. Argumento a posteriori o por el designio </vt:lpstr>
      <vt:lpstr>2. Argumento a posteriori o por el designio </vt:lpstr>
      <vt:lpstr>2. Argumento a posteriori o por el designio</vt:lpstr>
      <vt:lpstr>3. Argumento cosmológico o a priori</vt:lpstr>
      <vt:lpstr>3. Argumento cosmológico o a priori </vt:lpstr>
      <vt:lpstr>3. Argumento cosmológico o a priori</vt:lpstr>
      <vt:lpstr>4. Kant: El juicio Dios existe</vt:lpstr>
      <vt:lpstr>4. Kant: El juicio Dios existe</vt:lpstr>
      <vt:lpstr>4. Kant: El juicio Dios existe</vt:lpstr>
      <vt:lpstr>4. Kant: El juicio Dios existe</vt:lpstr>
      <vt:lpstr>4. Kant: El juicio Dios existe</vt:lpstr>
      <vt:lpstr>4. Kant: El juicio Dios existe</vt:lpstr>
      <vt:lpstr>4. Kant: El juicio Dios existe</vt:lpstr>
      <vt:lpstr>4. Kant: El juicio Dios existe</vt:lpstr>
      <vt:lpstr>4. Kant: El juicio Dios existe</vt:lpstr>
      <vt:lpstr>4. Kant: El juicio Dios existe</vt:lpstr>
      <vt:lpstr>A modo de conclusión</vt:lpstr>
      <vt:lpstr>A modo de conclusión</vt:lpstr>
      <vt:lpstr>A modo de 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Hermenéutica crítica y de la sospecha</dc:title>
  <dc:creator>Rafael Fernandez</dc:creator>
  <cp:lastModifiedBy>Rafael Fernandez</cp:lastModifiedBy>
  <cp:revision>1</cp:revision>
  <dcterms:created xsi:type="dcterms:W3CDTF">2020-09-20T21:51:16Z</dcterms:created>
  <dcterms:modified xsi:type="dcterms:W3CDTF">2020-09-20T21:51:21Z</dcterms:modified>
</cp:coreProperties>
</file>