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sldIdLst>
    <p:sldId id="256" r:id="rId2"/>
    <p:sldId id="288" r:id="rId3"/>
    <p:sldId id="257" r:id="rId4"/>
    <p:sldId id="258" r:id="rId5"/>
    <p:sldId id="259" r:id="rId6"/>
    <p:sldId id="260" r:id="rId7"/>
    <p:sldId id="270" r:id="rId8"/>
    <p:sldId id="271" r:id="rId9"/>
    <p:sldId id="289" r:id="rId10"/>
    <p:sldId id="290" r:id="rId11"/>
    <p:sldId id="291" r:id="rId12"/>
    <p:sldId id="292" r:id="rId13"/>
    <p:sldId id="272" r:id="rId14"/>
    <p:sldId id="261" r:id="rId15"/>
    <p:sldId id="262" r:id="rId16"/>
    <p:sldId id="281" r:id="rId17"/>
    <p:sldId id="263" r:id="rId18"/>
    <p:sldId id="276" r:id="rId19"/>
    <p:sldId id="264" r:id="rId20"/>
    <p:sldId id="277" r:id="rId21"/>
    <p:sldId id="278" r:id="rId22"/>
  </p:sldIdLst>
  <p:sldSz cx="9144000" cy="6858000" type="screen4x3"/>
  <p:notesSz cx="6858000" cy="9144000"/>
  <p:defaultTextStyle>
    <a:defPPr>
      <a:defRPr lang="es-E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CBCE6-0BF3-0A42-8803-9568F0C6A5D4}" v="156" dt="2020-11-01T20:45:19.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10"/>
    <p:restoredTop sz="90930"/>
  </p:normalViewPr>
  <p:slideViewPr>
    <p:cSldViewPr>
      <p:cViewPr varScale="1">
        <p:scale>
          <a:sx n="86" d="100"/>
          <a:sy n="86" d="100"/>
        </p:scale>
        <p:origin x="208"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f716f140-8a70-4241-8f98-160c11c4f462" providerId="ADAL" clId="{578CBCE6-0BF3-0A42-8803-9568F0C6A5D4}"/>
    <pc:docChg chg="undo custSel mod addSld delSld modSld">
      <pc:chgData name="Rafael Fernandez" userId="f716f140-8a70-4241-8f98-160c11c4f462" providerId="ADAL" clId="{578CBCE6-0BF3-0A42-8803-9568F0C6A5D4}" dt="2020-11-01T20:45:19.046" v="3626" actId="14100"/>
      <pc:docMkLst>
        <pc:docMk/>
      </pc:docMkLst>
      <pc:sldChg chg="addSp delSp modSp mod setBg modClrScheme chgLayout">
        <pc:chgData name="Rafael Fernandez" userId="f716f140-8a70-4241-8f98-160c11c4f462" providerId="ADAL" clId="{578CBCE6-0BF3-0A42-8803-9568F0C6A5D4}" dt="2020-11-01T15:10:57.065" v="54" actId="14100"/>
        <pc:sldMkLst>
          <pc:docMk/>
          <pc:sldMk cId="0" sldId="256"/>
        </pc:sldMkLst>
        <pc:spChg chg="add mod ord">
          <ac:chgData name="Rafael Fernandez" userId="f716f140-8a70-4241-8f98-160c11c4f462" providerId="ADAL" clId="{578CBCE6-0BF3-0A42-8803-9568F0C6A5D4}" dt="2020-11-01T15:10:57.065" v="54" actId="14100"/>
          <ac:spMkLst>
            <pc:docMk/>
            <pc:sldMk cId="0" sldId="256"/>
            <ac:spMk id="2" creationId="{8BED1504-E4BC-FC4D-9130-1FC877433B6D}"/>
          </ac:spMkLst>
        </pc:spChg>
        <pc:spChg chg="add del mod ord">
          <ac:chgData name="Rafael Fernandez" userId="f716f140-8a70-4241-8f98-160c11c4f462" providerId="ADAL" clId="{578CBCE6-0BF3-0A42-8803-9568F0C6A5D4}" dt="2020-11-01T15:10:32.217" v="50"/>
          <ac:spMkLst>
            <pc:docMk/>
            <pc:sldMk cId="0" sldId="256"/>
            <ac:spMk id="3" creationId="{5A0D0CAB-E79D-6945-8820-E85CA1A3AA52}"/>
          </ac:spMkLst>
        </pc:spChg>
        <pc:spChg chg="add">
          <ac:chgData name="Rafael Fernandez" userId="f716f140-8a70-4241-8f98-160c11c4f462" providerId="ADAL" clId="{578CBCE6-0BF3-0A42-8803-9568F0C6A5D4}" dt="2020-11-01T15:10:40.818" v="51" actId="26606"/>
          <ac:spMkLst>
            <pc:docMk/>
            <pc:sldMk cId="0" sldId="256"/>
            <ac:spMk id="84" creationId="{AA330523-F25B-4007-B3E5-ABB5637D160A}"/>
          </ac:spMkLst>
        </pc:spChg>
        <pc:spChg chg="del mod ord">
          <ac:chgData name="Rafael Fernandez" userId="f716f140-8a70-4241-8f98-160c11c4f462" providerId="ADAL" clId="{578CBCE6-0BF3-0A42-8803-9568F0C6A5D4}" dt="2020-11-01T15:10:48.901" v="53"/>
          <ac:spMkLst>
            <pc:docMk/>
            <pc:sldMk cId="0" sldId="256"/>
            <ac:spMk id="6146" creationId="{67B18F88-6E53-435E-953C-0C9928E665F6}"/>
          </ac:spMkLst>
        </pc:spChg>
        <pc:grpChg chg="add">
          <ac:chgData name="Rafael Fernandez" userId="f716f140-8a70-4241-8f98-160c11c4f462" providerId="ADAL" clId="{578CBCE6-0BF3-0A42-8803-9568F0C6A5D4}" dt="2020-11-01T15:10:40.818" v="51" actId="26606"/>
          <ac:grpSpMkLst>
            <pc:docMk/>
            <pc:sldMk cId="0" sldId="256"/>
            <ac:grpSpMk id="72" creationId="{B4DE830A-B531-4A3B-96F6-0ECE88B08555}"/>
          </ac:grpSpMkLst>
        </pc:grpChg>
        <pc:picChg chg="add mod">
          <ac:chgData name="Rafael Fernandez" userId="f716f140-8a70-4241-8f98-160c11c4f462" providerId="ADAL" clId="{578CBCE6-0BF3-0A42-8803-9568F0C6A5D4}" dt="2020-11-01T15:10:40.818" v="51" actId="26606"/>
          <ac:picMkLst>
            <pc:docMk/>
            <pc:sldMk cId="0" sldId="256"/>
            <ac:picMk id="3074" creationId="{BEA62A13-DCB8-F048-B8E8-FB21E9B707E6}"/>
          </ac:picMkLst>
        </pc:picChg>
      </pc:sldChg>
      <pc:sldChg chg="addSp delSp modSp mod setBg modClrScheme chgLayout">
        <pc:chgData name="Rafael Fernandez" userId="f716f140-8a70-4241-8f98-160c11c4f462" providerId="ADAL" clId="{578CBCE6-0BF3-0A42-8803-9568F0C6A5D4}" dt="2020-11-01T15:54:53.632" v="413" actId="6549"/>
        <pc:sldMkLst>
          <pc:docMk/>
          <pc:sldMk cId="0" sldId="257"/>
        </pc:sldMkLst>
        <pc:spChg chg="add del mod ord">
          <ac:chgData name="Rafael Fernandez" userId="f716f140-8a70-4241-8f98-160c11c4f462" providerId="ADAL" clId="{578CBCE6-0BF3-0A42-8803-9568F0C6A5D4}" dt="2020-11-01T15:13:41.109" v="130" actId="700"/>
          <ac:spMkLst>
            <pc:docMk/>
            <pc:sldMk cId="0" sldId="257"/>
            <ac:spMk id="2" creationId="{DD501A40-AC09-B84C-8711-9BB0E11BD660}"/>
          </ac:spMkLst>
        </pc:spChg>
        <pc:spChg chg="add del mod ord">
          <ac:chgData name="Rafael Fernandez" userId="f716f140-8a70-4241-8f98-160c11c4f462" providerId="ADAL" clId="{578CBCE6-0BF3-0A42-8803-9568F0C6A5D4}" dt="2020-11-01T15:13:41.109" v="130" actId="700"/>
          <ac:spMkLst>
            <pc:docMk/>
            <pc:sldMk cId="0" sldId="257"/>
            <ac:spMk id="3" creationId="{6E5B2BD6-29EA-AF4F-9F60-1158AAA306B1}"/>
          </ac:spMkLst>
        </pc:spChg>
        <pc:spChg chg="add mod ord">
          <ac:chgData name="Rafael Fernandez" userId="f716f140-8a70-4241-8f98-160c11c4f462" providerId="ADAL" clId="{578CBCE6-0BF3-0A42-8803-9568F0C6A5D4}" dt="2020-11-01T15:54:15.189" v="365" actId="20577"/>
          <ac:spMkLst>
            <pc:docMk/>
            <pc:sldMk cId="0" sldId="257"/>
            <ac:spMk id="4" creationId="{B03175D3-572A-2246-B54C-AEC5C0A637E2}"/>
          </ac:spMkLst>
        </pc:spChg>
        <pc:spChg chg="add del mod ord">
          <ac:chgData name="Rafael Fernandez" userId="f716f140-8a70-4241-8f98-160c11c4f462" providerId="ADAL" clId="{578CBCE6-0BF3-0A42-8803-9568F0C6A5D4}" dt="2020-11-01T15:15:29.606" v="163"/>
          <ac:spMkLst>
            <pc:docMk/>
            <pc:sldMk cId="0" sldId="257"/>
            <ac:spMk id="5" creationId="{5502ADF9-292A-7D4B-B846-39B7F05F9236}"/>
          </ac:spMkLst>
        </pc:spChg>
        <pc:spChg chg="add">
          <ac:chgData name="Rafael Fernandez" userId="f716f140-8a70-4241-8f98-160c11c4f462" providerId="ADAL" clId="{578CBCE6-0BF3-0A42-8803-9568F0C6A5D4}" dt="2020-11-01T15:15:33.441" v="164" actId="26606"/>
          <ac:spMkLst>
            <pc:docMk/>
            <pc:sldMk cId="0" sldId="257"/>
            <ac:spMk id="85" creationId="{9F4444CE-BC8D-4D61-B303-4C05614E62AB}"/>
          </ac:spMkLst>
        </pc:spChg>
        <pc:spChg chg="add">
          <ac:chgData name="Rafael Fernandez" userId="f716f140-8a70-4241-8f98-160c11c4f462" providerId="ADAL" clId="{578CBCE6-0BF3-0A42-8803-9568F0C6A5D4}" dt="2020-11-01T15:15:33.441" v="164" actId="26606"/>
          <ac:spMkLst>
            <pc:docMk/>
            <pc:sldMk cId="0" sldId="257"/>
            <ac:spMk id="87" creationId="{62423CA5-E2E1-4789-B759-9906C1C94063}"/>
          </ac:spMkLst>
        </pc:spChg>
        <pc:spChg chg="add">
          <ac:chgData name="Rafael Fernandez" userId="f716f140-8a70-4241-8f98-160c11c4f462" providerId="ADAL" clId="{578CBCE6-0BF3-0A42-8803-9568F0C6A5D4}" dt="2020-11-01T15:15:33.441" v="164" actId="26606"/>
          <ac:spMkLst>
            <pc:docMk/>
            <pc:sldMk cId="0" sldId="257"/>
            <ac:spMk id="89" creationId="{73772B81-181F-48B7-8826-4D9686D15DF5}"/>
          </ac:spMkLst>
        </pc:spChg>
        <pc:spChg chg="add">
          <ac:chgData name="Rafael Fernandez" userId="f716f140-8a70-4241-8f98-160c11c4f462" providerId="ADAL" clId="{578CBCE6-0BF3-0A42-8803-9568F0C6A5D4}" dt="2020-11-01T15:15:33.441" v="164" actId="26606"/>
          <ac:spMkLst>
            <pc:docMk/>
            <pc:sldMk cId="0" sldId="257"/>
            <ac:spMk id="91" creationId="{B2205F6E-03C6-4E92-877C-E2482F6599AA}"/>
          </ac:spMkLst>
        </pc:spChg>
        <pc:spChg chg="del mod">
          <ac:chgData name="Rafael Fernandez" userId="f716f140-8a70-4241-8f98-160c11c4f462" providerId="ADAL" clId="{578CBCE6-0BF3-0A42-8803-9568F0C6A5D4}" dt="2020-11-01T15:13:28.811" v="129" actId="478"/>
          <ac:spMkLst>
            <pc:docMk/>
            <pc:sldMk cId="0" sldId="257"/>
            <ac:spMk id="10242" creationId="{2EB45EDA-B15F-43E2-AC94-658B75DEE572}"/>
          </ac:spMkLst>
        </pc:spChg>
        <pc:spChg chg="mod ord">
          <ac:chgData name="Rafael Fernandez" userId="f716f140-8a70-4241-8f98-160c11c4f462" providerId="ADAL" clId="{578CBCE6-0BF3-0A42-8803-9568F0C6A5D4}" dt="2020-11-01T15:54:53.632" v="413" actId="6549"/>
          <ac:spMkLst>
            <pc:docMk/>
            <pc:sldMk cId="0" sldId="257"/>
            <ac:spMk id="14339" creationId="{B4D585A2-ECA5-4E42-B055-D4839ED044DA}"/>
          </ac:spMkLst>
        </pc:spChg>
        <pc:grpChg chg="add">
          <ac:chgData name="Rafael Fernandez" userId="f716f140-8a70-4241-8f98-160c11c4f462" providerId="ADAL" clId="{578CBCE6-0BF3-0A42-8803-9568F0C6A5D4}" dt="2020-11-01T15:15:33.441" v="164" actId="26606"/>
          <ac:grpSpMkLst>
            <pc:docMk/>
            <pc:sldMk cId="0" sldId="257"/>
            <ac:grpSpMk id="73" creationId="{1F2B4773-3207-44CC-B7AC-892B70498211}"/>
          </ac:grpSpMkLst>
        </pc:grpChg>
        <pc:picChg chg="add mod">
          <ac:chgData name="Rafael Fernandez" userId="f716f140-8a70-4241-8f98-160c11c4f462" providerId="ADAL" clId="{578CBCE6-0BF3-0A42-8803-9568F0C6A5D4}" dt="2020-11-01T15:15:33.441" v="164" actId="26606"/>
          <ac:picMkLst>
            <pc:docMk/>
            <pc:sldMk cId="0" sldId="257"/>
            <ac:picMk id="4098" creationId="{82C942AE-7F71-AC42-B79C-621CCF817879}"/>
          </ac:picMkLst>
        </pc:picChg>
      </pc:sldChg>
      <pc:sldChg chg="addSp delSp modSp mod setBg modClrScheme chgLayout">
        <pc:chgData name="Rafael Fernandez" userId="f716f140-8a70-4241-8f98-160c11c4f462" providerId="ADAL" clId="{578CBCE6-0BF3-0A42-8803-9568F0C6A5D4}" dt="2020-11-01T15:55:59.003" v="470" actId="27636"/>
        <pc:sldMkLst>
          <pc:docMk/>
          <pc:sldMk cId="0" sldId="258"/>
        </pc:sldMkLst>
        <pc:spChg chg="add mod ord">
          <ac:chgData name="Rafael Fernandez" userId="f716f140-8a70-4241-8f98-160c11c4f462" providerId="ADAL" clId="{578CBCE6-0BF3-0A42-8803-9568F0C6A5D4}" dt="2020-11-01T15:55:59.003" v="470" actId="27636"/>
          <ac:spMkLst>
            <pc:docMk/>
            <pc:sldMk cId="0" sldId="258"/>
            <ac:spMk id="2" creationId="{B733F917-D4C5-D548-A1B9-D8A5C7206381}"/>
          </ac:spMkLst>
        </pc:spChg>
        <pc:spChg chg="add del mod ord">
          <ac:chgData name="Rafael Fernandez" userId="f716f140-8a70-4241-8f98-160c11c4f462" providerId="ADAL" clId="{578CBCE6-0BF3-0A42-8803-9568F0C6A5D4}" dt="2020-11-01T15:16:24.601" v="180"/>
          <ac:spMkLst>
            <pc:docMk/>
            <pc:sldMk cId="0" sldId="258"/>
            <ac:spMk id="3" creationId="{F7FCE1D1-18CF-904E-ACB2-0ED3FEB3AEDF}"/>
          </ac:spMkLst>
        </pc:spChg>
        <pc:spChg chg="add">
          <ac:chgData name="Rafael Fernandez" userId="f716f140-8a70-4241-8f98-160c11c4f462" providerId="ADAL" clId="{578CBCE6-0BF3-0A42-8803-9568F0C6A5D4}" dt="2020-11-01T15:16:39.093" v="181" actId="26606"/>
          <ac:spMkLst>
            <pc:docMk/>
            <pc:sldMk cId="0" sldId="258"/>
            <ac:spMk id="84" creationId="{A65AC7D1-EAA9-48F5-B509-60A7F50BF703}"/>
          </ac:spMkLst>
        </pc:spChg>
        <pc:spChg chg="add">
          <ac:chgData name="Rafael Fernandez" userId="f716f140-8a70-4241-8f98-160c11c4f462" providerId="ADAL" clId="{578CBCE6-0BF3-0A42-8803-9568F0C6A5D4}" dt="2020-11-01T15:16:39.093" v="181" actId="26606"/>
          <ac:spMkLst>
            <pc:docMk/>
            <pc:sldMk cId="0" sldId="258"/>
            <ac:spMk id="86" creationId="{D6320AF9-619A-4175-865B-5663E1AEF4C5}"/>
          </ac:spMkLst>
        </pc:spChg>
        <pc:spChg chg="add">
          <ac:chgData name="Rafael Fernandez" userId="f716f140-8a70-4241-8f98-160c11c4f462" providerId="ADAL" clId="{578CBCE6-0BF3-0A42-8803-9568F0C6A5D4}" dt="2020-11-01T15:16:39.093" v="181" actId="26606"/>
          <ac:spMkLst>
            <pc:docMk/>
            <pc:sldMk cId="0" sldId="258"/>
            <ac:spMk id="92" creationId="{7E018740-5C2B-4A41-AC1A-7E68D1EC1954}"/>
          </ac:spMkLst>
        </pc:spChg>
        <pc:spChg chg="add">
          <ac:chgData name="Rafael Fernandez" userId="f716f140-8a70-4241-8f98-160c11c4f462" providerId="ADAL" clId="{578CBCE6-0BF3-0A42-8803-9568F0C6A5D4}" dt="2020-11-01T15:16:39.093" v="181" actId="26606"/>
          <ac:spMkLst>
            <pc:docMk/>
            <pc:sldMk cId="0" sldId="258"/>
            <ac:spMk id="94" creationId="{166F75A4-C475-4941-8EE2-B80A06A2C1BB}"/>
          </ac:spMkLst>
        </pc:spChg>
        <pc:spChg chg="add">
          <ac:chgData name="Rafael Fernandez" userId="f716f140-8a70-4241-8f98-160c11c4f462" providerId="ADAL" clId="{578CBCE6-0BF3-0A42-8803-9568F0C6A5D4}" dt="2020-11-01T15:16:39.093" v="181" actId="26606"/>
          <ac:spMkLst>
            <pc:docMk/>
            <pc:sldMk cId="0" sldId="258"/>
            <ac:spMk id="96" creationId="{A032553A-72E8-4B0D-8405-FF9771C9AF05}"/>
          </ac:spMkLst>
        </pc:spChg>
        <pc:spChg chg="add">
          <ac:chgData name="Rafael Fernandez" userId="f716f140-8a70-4241-8f98-160c11c4f462" providerId="ADAL" clId="{578CBCE6-0BF3-0A42-8803-9568F0C6A5D4}" dt="2020-11-01T15:16:39.093" v="181" actId="26606"/>
          <ac:spMkLst>
            <pc:docMk/>
            <pc:sldMk cId="0" sldId="258"/>
            <ac:spMk id="98" creationId="{765800AC-C3B9-498E-87BC-29FAE4C76B21}"/>
          </ac:spMkLst>
        </pc:spChg>
        <pc:spChg chg="add">
          <ac:chgData name="Rafael Fernandez" userId="f716f140-8a70-4241-8f98-160c11c4f462" providerId="ADAL" clId="{578CBCE6-0BF3-0A42-8803-9568F0C6A5D4}" dt="2020-11-01T15:16:39.093" v="181" actId="26606"/>
          <ac:spMkLst>
            <pc:docMk/>
            <pc:sldMk cId="0" sldId="258"/>
            <ac:spMk id="100" creationId="{1F9D6ACB-2FF4-49F9-978A-E0D5327FC635}"/>
          </ac:spMkLst>
        </pc:spChg>
        <pc:spChg chg="add">
          <ac:chgData name="Rafael Fernandez" userId="f716f140-8a70-4241-8f98-160c11c4f462" providerId="ADAL" clId="{578CBCE6-0BF3-0A42-8803-9568F0C6A5D4}" dt="2020-11-01T15:16:39.093" v="181" actId="26606"/>
          <ac:spMkLst>
            <pc:docMk/>
            <pc:sldMk cId="0" sldId="258"/>
            <ac:spMk id="102" creationId="{A5EC319D-0FEA-4B95-A3EA-01E35672C95B}"/>
          </ac:spMkLst>
        </pc:spChg>
        <pc:spChg chg="del mod">
          <ac:chgData name="Rafael Fernandez" userId="f716f140-8a70-4241-8f98-160c11c4f462" providerId="ADAL" clId="{578CBCE6-0BF3-0A42-8803-9568F0C6A5D4}" dt="2020-11-01T15:15:50.558" v="166" actId="478"/>
          <ac:spMkLst>
            <pc:docMk/>
            <pc:sldMk cId="0" sldId="258"/>
            <ac:spMk id="12290" creationId="{493263B7-0A1D-4473-B929-BAED4441A1EC}"/>
          </ac:spMkLst>
        </pc:spChg>
        <pc:spChg chg="mod ord">
          <ac:chgData name="Rafael Fernandez" userId="f716f140-8a70-4241-8f98-160c11c4f462" providerId="ADAL" clId="{578CBCE6-0BF3-0A42-8803-9568F0C6A5D4}" dt="2020-11-01T15:55:44.935" v="465" actId="14100"/>
          <ac:spMkLst>
            <pc:docMk/>
            <pc:sldMk cId="0" sldId="258"/>
            <ac:spMk id="15363" creationId="{54DD9752-CB1E-4F66-A3E6-1C20C47E48C8}"/>
          </ac:spMkLst>
        </pc:spChg>
        <pc:grpChg chg="add">
          <ac:chgData name="Rafael Fernandez" userId="f716f140-8a70-4241-8f98-160c11c4f462" providerId="ADAL" clId="{578CBCE6-0BF3-0A42-8803-9568F0C6A5D4}" dt="2020-11-01T15:16:39.093" v="181" actId="26606"/>
          <ac:grpSpMkLst>
            <pc:docMk/>
            <pc:sldMk cId="0" sldId="258"/>
            <ac:grpSpMk id="72" creationId="{1F2B4773-3207-44CC-B7AC-892B70498211}"/>
          </ac:grpSpMkLst>
        </pc:grpChg>
        <pc:picChg chg="add mod">
          <ac:chgData name="Rafael Fernandez" userId="f716f140-8a70-4241-8f98-160c11c4f462" providerId="ADAL" clId="{578CBCE6-0BF3-0A42-8803-9568F0C6A5D4}" dt="2020-11-01T15:16:39.093" v="181" actId="26606"/>
          <ac:picMkLst>
            <pc:docMk/>
            <pc:sldMk cId="0" sldId="258"/>
            <ac:picMk id="6" creationId="{76AC8B7E-D230-8E45-994D-7F2D828DF4DC}"/>
          </ac:picMkLst>
        </pc:picChg>
        <pc:cxnChg chg="add">
          <ac:chgData name="Rafael Fernandez" userId="f716f140-8a70-4241-8f98-160c11c4f462" providerId="ADAL" clId="{578CBCE6-0BF3-0A42-8803-9568F0C6A5D4}" dt="2020-11-01T15:16:39.093" v="181" actId="26606"/>
          <ac:cxnSpMkLst>
            <pc:docMk/>
            <pc:sldMk cId="0" sldId="258"/>
            <ac:cxnSpMk id="88" creationId="{063B6EC6-D752-4EE7-908B-F8F19E8C7FEA}"/>
          </ac:cxnSpMkLst>
        </pc:cxnChg>
        <pc:cxnChg chg="add">
          <ac:chgData name="Rafael Fernandez" userId="f716f140-8a70-4241-8f98-160c11c4f462" providerId="ADAL" clId="{578CBCE6-0BF3-0A42-8803-9568F0C6A5D4}" dt="2020-11-01T15:16:39.093" v="181" actId="26606"/>
          <ac:cxnSpMkLst>
            <pc:docMk/>
            <pc:sldMk cId="0" sldId="258"/>
            <ac:cxnSpMk id="90" creationId="{EFECD4E8-AD3E-4228-82A2-9461958EA94D}"/>
          </ac:cxnSpMkLst>
        </pc:cxnChg>
      </pc:sldChg>
      <pc:sldChg chg="addSp delSp modSp mod setBg modClrScheme chgLayout">
        <pc:chgData name="Rafael Fernandez" userId="f716f140-8a70-4241-8f98-160c11c4f462" providerId="ADAL" clId="{578CBCE6-0BF3-0A42-8803-9568F0C6A5D4}" dt="2020-11-01T15:58:56.954" v="642" actId="20577"/>
        <pc:sldMkLst>
          <pc:docMk/>
          <pc:sldMk cId="0" sldId="259"/>
        </pc:sldMkLst>
        <pc:spChg chg="add mod ord">
          <ac:chgData name="Rafael Fernandez" userId="f716f140-8a70-4241-8f98-160c11c4f462" providerId="ADAL" clId="{578CBCE6-0BF3-0A42-8803-9568F0C6A5D4}" dt="2020-11-01T15:58:56.954" v="642" actId="20577"/>
          <ac:spMkLst>
            <pc:docMk/>
            <pc:sldMk cId="0" sldId="259"/>
            <ac:spMk id="2" creationId="{9BFEF0A8-2F96-3041-8123-9184C333B90C}"/>
          </ac:spMkLst>
        </pc:spChg>
        <pc:spChg chg="add del mod ord">
          <ac:chgData name="Rafael Fernandez" userId="f716f140-8a70-4241-8f98-160c11c4f462" providerId="ADAL" clId="{578CBCE6-0BF3-0A42-8803-9568F0C6A5D4}" dt="2020-11-01T15:18:06.096" v="242"/>
          <ac:spMkLst>
            <pc:docMk/>
            <pc:sldMk cId="0" sldId="259"/>
            <ac:spMk id="3" creationId="{2C086A09-FD95-704E-B45C-0B9FBF1F0672}"/>
          </ac:spMkLst>
        </pc:spChg>
        <pc:spChg chg="del mod">
          <ac:chgData name="Rafael Fernandez" userId="f716f140-8a70-4241-8f98-160c11c4f462" providerId="ADAL" clId="{578CBCE6-0BF3-0A42-8803-9568F0C6A5D4}" dt="2020-11-01T15:17:34.856" v="232" actId="478"/>
          <ac:spMkLst>
            <pc:docMk/>
            <pc:sldMk cId="0" sldId="259"/>
            <ac:spMk id="14338" creationId="{0DED9D03-0EA2-4EA7-A077-D004638998CC}"/>
          </ac:spMkLst>
        </pc:spChg>
        <pc:spChg chg="mod ord">
          <ac:chgData name="Rafael Fernandez" userId="f716f140-8a70-4241-8f98-160c11c4f462" providerId="ADAL" clId="{578CBCE6-0BF3-0A42-8803-9568F0C6A5D4}" dt="2020-11-01T15:57:36.918" v="489" actId="20577"/>
          <ac:spMkLst>
            <pc:docMk/>
            <pc:sldMk cId="0" sldId="259"/>
            <ac:spMk id="14339" creationId="{D65C863B-E328-4529-8AEF-9DB708E57A93}"/>
          </ac:spMkLst>
        </pc:spChg>
        <pc:grpChg chg="add">
          <ac:chgData name="Rafael Fernandez" userId="f716f140-8a70-4241-8f98-160c11c4f462" providerId="ADAL" clId="{578CBCE6-0BF3-0A42-8803-9568F0C6A5D4}" dt="2020-11-01T15:18:14.678" v="243" actId="26606"/>
          <ac:grpSpMkLst>
            <pc:docMk/>
            <pc:sldMk cId="0" sldId="259"/>
            <ac:grpSpMk id="72" creationId="{10BE40E3-5550-4CDD-B4FD-387C33EBF157}"/>
          </ac:grpSpMkLst>
        </pc:grpChg>
        <pc:picChg chg="add mod">
          <ac:chgData name="Rafael Fernandez" userId="f716f140-8a70-4241-8f98-160c11c4f462" providerId="ADAL" clId="{578CBCE6-0BF3-0A42-8803-9568F0C6A5D4}" dt="2020-11-01T15:18:14.678" v="243" actId="26606"/>
          <ac:picMkLst>
            <pc:docMk/>
            <pc:sldMk cId="0" sldId="259"/>
            <ac:picMk id="6" creationId="{8CE9F0CC-AFAF-A34C-A01C-D1A46F34999E}"/>
          </ac:picMkLst>
        </pc:picChg>
      </pc:sldChg>
      <pc:sldChg chg="addSp delSp modSp mod setBg modClrScheme chgLayout">
        <pc:chgData name="Rafael Fernandez" userId="f716f140-8a70-4241-8f98-160c11c4f462" providerId="ADAL" clId="{578CBCE6-0BF3-0A42-8803-9568F0C6A5D4}" dt="2020-11-01T15:59:49.138" v="692" actId="20577"/>
        <pc:sldMkLst>
          <pc:docMk/>
          <pc:sldMk cId="0" sldId="260"/>
        </pc:sldMkLst>
        <pc:spChg chg="add mod ord">
          <ac:chgData name="Rafael Fernandez" userId="f716f140-8a70-4241-8f98-160c11c4f462" providerId="ADAL" clId="{578CBCE6-0BF3-0A42-8803-9568F0C6A5D4}" dt="2020-11-01T15:19:32.654" v="256" actId="790"/>
          <ac:spMkLst>
            <pc:docMk/>
            <pc:sldMk cId="0" sldId="260"/>
            <ac:spMk id="2" creationId="{F11DCDA1-A680-4D40-8C7B-2441DC90FCBA}"/>
          </ac:spMkLst>
        </pc:spChg>
        <pc:spChg chg="add del mod ord">
          <ac:chgData name="Rafael Fernandez" userId="f716f140-8a70-4241-8f98-160c11c4f462" providerId="ADAL" clId="{578CBCE6-0BF3-0A42-8803-9568F0C6A5D4}" dt="2020-11-01T15:19:00.828" v="251"/>
          <ac:spMkLst>
            <pc:docMk/>
            <pc:sldMk cId="0" sldId="260"/>
            <ac:spMk id="3" creationId="{B5DC61BF-B509-F840-B873-4F170567527F}"/>
          </ac:spMkLst>
        </pc:spChg>
        <pc:spChg chg="add">
          <ac:chgData name="Rafael Fernandez" userId="f716f140-8a70-4241-8f98-160c11c4f462" providerId="ADAL" clId="{578CBCE6-0BF3-0A42-8803-9568F0C6A5D4}" dt="2020-11-01T15:19:06.243" v="252" actId="26606"/>
          <ac:spMkLst>
            <pc:docMk/>
            <pc:sldMk cId="0" sldId="260"/>
            <ac:spMk id="84" creationId="{9F4444CE-BC8D-4D61-B303-4C05614E62AB}"/>
          </ac:spMkLst>
        </pc:spChg>
        <pc:spChg chg="add">
          <ac:chgData name="Rafael Fernandez" userId="f716f140-8a70-4241-8f98-160c11c4f462" providerId="ADAL" clId="{578CBCE6-0BF3-0A42-8803-9568F0C6A5D4}" dt="2020-11-01T15:19:06.243" v="252" actId="26606"/>
          <ac:spMkLst>
            <pc:docMk/>
            <pc:sldMk cId="0" sldId="260"/>
            <ac:spMk id="86" creationId="{62423CA5-E2E1-4789-B759-9906C1C94063}"/>
          </ac:spMkLst>
        </pc:spChg>
        <pc:spChg chg="add">
          <ac:chgData name="Rafael Fernandez" userId="f716f140-8a70-4241-8f98-160c11c4f462" providerId="ADAL" clId="{578CBCE6-0BF3-0A42-8803-9568F0C6A5D4}" dt="2020-11-01T15:19:06.243" v="252" actId="26606"/>
          <ac:spMkLst>
            <pc:docMk/>
            <pc:sldMk cId="0" sldId="260"/>
            <ac:spMk id="88" creationId="{73772B81-181F-48B7-8826-4D9686D15DF5}"/>
          </ac:spMkLst>
        </pc:spChg>
        <pc:spChg chg="add">
          <ac:chgData name="Rafael Fernandez" userId="f716f140-8a70-4241-8f98-160c11c4f462" providerId="ADAL" clId="{578CBCE6-0BF3-0A42-8803-9568F0C6A5D4}" dt="2020-11-01T15:19:06.243" v="252" actId="26606"/>
          <ac:spMkLst>
            <pc:docMk/>
            <pc:sldMk cId="0" sldId="260"/>
            <ac:spMk id="90" creationId="{B2205F6E-03C6-4E92-877C-E2482F6599AA}"/>
          </ac:spMkLst>
        </pc:spChg>
        <pc:spChg chg="del mod">
          <ac:chgData name="Rafael Fernandez" userId="f716f140-8a70-4241-8f98-160c11c4f462" providerId="ADAL" clId="{578CBCE6-0BF3-0A42-8803-9568F0C6A5D4}" dt="2020-11-01T15:18:33.869" v="245" actId="478"/>
          <ac:spMkLst>
            <pc:docMk/>
            <pc:sldMk cId="0" sldId="260"/>
            <ac:spMk id="16386" creationId="{FAA8CD25-5A83-4D07-AC58-21612C378901}"/>
          </ac:spMkLst>
        </pc:spChg>
        <pc:spChg chg="mod ord">
          <ac:chgData name="Rafael Fernandez" userId="f716f140-8a70-4241-8f98-160c11c4f462" providerId="ADAL" clId="{578CBCE6-0BF3-0A42-8803-9568F0C6A5D4}" dt="2020-11-01T15:59:49.138" v="692" actId="20577"/>
          <ac:spMkLst>
            <pc:docMk/>
            <pc:sldMk cId="0" sldId="260"/>
            <ac:spMk id="17411" creationId="{3F2FF222-BCE1-4FFA-98AF-3A49D3A3DBF9}"/>
          </ac:spMkLst>
        </pc:spChg>
        <pc:grpChg chg="add">
          <ac:chgData name="Rafael Fernandez" userId="f716f140-8a70-4241-8f98-160c11c4f462" providerId="ADAL" clId="{578CBCE6-0BF3-0A42-8803-9568F0C6A5D4}" dt="2020-11-01T15:19:06.243" v="252" actId="26606"/>
          <ac:grpSpMkLst>
            <pc:docMk/>
            <pc:sldMk cId="0" sldId="260"/>
            <ac:grpSpMk id="72" creationId="{1F2B4773-3207-44CC-B7AC-892B70498211}"/>
          </ac:grpSpMkLst>
        </pc:grpChg>
        <pc:picChg chg="add mod">
          <ac:chgData name="Rafael Fernandez" userId="f716f140-8a70-4241-8f98-160c11c4f462" providerId="ADAL" clId="{578CBCE6-0BF3-0A42-8803-9568F0C6A5D4}" dt="2020-11-01T15:19:06.243" v="252" actId="26606"/>
          <ac:picMkLst>
            <pc:docMk/>
            <pc:sldMk cId="0" sldId="260"/>
            <ac:picMk id="6" creationId="{9121BF4A-599D-C743-BF86-8159E28D20CF}"/>
          </ac:picMkLst>
        </pc:picChg>
      </pc:sldChg>
      <pc:sldChg chg="addSp delSp modSp mod setBg modClrScheme chgLayout">
        <pc:chgData name="Rafael Fernandez" userId="f716f140-8a70-4241-8f98-160c11c4f462" providerId="ADAL" clId="{578CBCE6-0BF3-0A42-8803-9568F0C6A5D4}" dt="2020-11-01T20:36:09.599" v="3615" actId="26606"/>
        <pc:sldMkLst>
          <pc:docMk/>
          <pc:sldMk cId="0" sldId="261"/>
        </pc:sldMkLst>
        <pc:spChg chg="add mod ord">
          <ac:chgData name="Rafael Fernandez" userId="f716f140-8a70-4241-8f98-160c11c4f462" providerId="ADAL" clId="{578CBCE6-0BF3-0A42-8803-9568F0C6A5D4}" dt="2020-11-01T20:36:09.599" v="3615" actId="26606"/>
          <ac:spMkLst>
            <pc:docMk/>
            <pc:sldMk cId="0" sldId="261"/>
            <ac:spMk id="2" creationId="{9A89F0EA-F5A4-294F-8ECF-35D2E9248992}"/>
          </ac:spMkLst>
        </pc:spChg>
        <pc:spChg chg="add del mod ord">
          <ac:chgData name="Rafael Fernandez" userId="f716f140-8a70-4241-8f98-160c11c4f462" providerId="ADAL" clId="{578CBCE6-0BF3-0A42-8803-9568F0C6A5D4}" dt="2020-11-01T17:28:57.921" v="3597"/>
          <ac:spMkLst>
            <pc:docMk/>
            <pc:sldMk cId="0" sldId="261"/>
            <ac:spMk id="3" creationId="{FC606768-7BA7-BF40-9EA9-850D4B7697FA}"/>
          </ac:spMkLst>
        </pc:spChg>
        <pc:spChg chg="add del mod">
          <ac:chgData name="Rafael Fernandez" userId="f716f140-8a70-4241-8f98-160c11c4f462" providerId="ADAL" clId="{578CBCE6-0BF3-0A42-8803-9568F0C6A5D4}" dt="2020-11-01T20:36:00.325" v="3614"/>
          <ac:spMkLst>
            <pc:docMk/>
            <pc:sldMk cId="0" sldId="261"/>
            <ac:spMk id="4" creationId="{7CB60B44-DA58-3D4D-96B5-8D22A509F492}"/>
          </ac:spMkLst>
        </pc:spChg>
        <pc:spChg chg="del mod">
          <ac:chgData name="Rafael Fernandez" userId="f716f140-8a70-4241-8f98-160c11c4f462" providerId="ADAL" clId="{578CBCE6-0BF3-0A42-8803-9568F0C6A5D4}" dt="2020-11-01T17:19:38" v="3440" actId="478"/>
          <ac:spMkLst>
            <pc:docMk/>
            <pc:sldMk cId="0" sldId="261"/>
            <ac:spMk id="8195" creationId="{40A089B5-1FFF-40D3-8142-7F9621E858AE}"/>
          </ac:spMkLst>
        </pc:spChg>
        <pc:spChg chg="mod ord">
          <ac:chgData name="Rafael Fernandez" userId="f716f140-8a70-4241-8f98-160c11c4f462" providerId="ADAL" clId="{578CBCE6-0BF3-0A42-8803-9568F0C6A5D4}" dt="2020-11-01T20:36:09.599" v="3615" actId="26606"/>
          <ac:spMkLst>
            <pc:docMk/>
            <pc:sldMk cId="0" sldId="261"/>
            <ac:spMk id="32770" creationId="{E547114E-15CF-4D45-A65A-0F2D30336D56}"/>
          </ac:spMkLst>
        </pc:spChg>
        <pc:grpChg chg="add del">
          <ac:chgData name="Rafael Fernandez" userId="f716f140-8a70-4241-8f98-160c11c4f462" providerId="ADAL" clId="{578CBCE6-0BF3-0A42-8803-9568F0C6A5D4}" dt="2020-11-01T20:34:28.175" v="3609" actId="26606"/>
          <ac:grpSpMkLst>
            <pc:docMk/>
            <pc:sldMk cId="0" sldId="261"/>
            <ac:grpSpMk id="72" creationId="{10BE40E3-5550-4CDD-B4FD-387C33EBF157}"/>
          </ac:grpSpMkLst>
        </pc:grpChg>
        <pc:grpChg chg="add">
          <ac:chgData name="Rafael Fernandez" userId="f716f140-8a70-4241-8f98-160c11c4f462" providerId="ADAL" clId="{578CBCE6-0BF3-0A42-8803-9568F0C6A5D4}" dt="2020-11-01T20:36:09.599" v="3615" actId="26606"/>
          <ac:grpSpMkLst>
            <pc:docMk/>
            <pc:sldMk cId="0" sldId="261"/>
            <ac:grpSpMk id="83" creationId="{10BE40E3-5550-4CDD-B4FD-387C33EBF157}"/>
          </ac:grpSpMkLst>
        </pc:grpChg>
        <pc:grpChg chg="add del">
          <ac:chgData name="Rafael Fernandez" userId="f716f140-8a70-4241-8f98-160c11c4f462" providerId="ADAL" clId="{578CBCE6-0BF3-0A42-8803-9568F0C6A5D4}" dt="2020-11-01T20:36:09.599" v="3615" actId="26606"/>
          <ac:grpSpMkLst>
            <pc:docMk/>
            <pc:sldMk cId="0" sldId="261"/>
            <ac:grpSpMk id="136" creationId="{1F2B4773-3207-44CC-B7AC-892B70498211}"/>
          </ac:grpSpMkLst>
        </pc:grpChg>
        <pc:picChg chg="add del mod">
          <ac:chgData name="Rafael Fernandez" userId="f716f140-8a70-4241-8f98-160c11c4f462" providerId="ADAL" clId="{578CBCE6-0BF3-0A42-8803-9568F0C6A5D4}" dt="2020-11-01T20:34:49.724" v="3611" actId="21"/>
          <ac:picMkLst>
            <pc:docMk/>
            <pc:sldMk cId="0" sldId="261"/>
            <ac:picMk id="13314" creationId="{D0612AE3-507D-204E-AAFE-C52559EB5493}"/>
          </ac:picMkLst>
        </pc:picChg>
        <pc:picChg chg="add mod">
          <ac:chgData name="Rafael Fernandez" userId="f716f140-8a70-4241-8f98-160c11c4f462" providerId="ADAL" clId="{578CBCE6-0BF3-0A42-8803-9568F0C6A5D4}" dt="2020-11-01T20:36:09.599" v="3615" actId="26606"/>
          <ac:picMkLst>
            <pc:docMk/>
            <pc:sldMk cId="0" sldId="261"/>
            <ac:picMk id="13316" creationId="{0FA3FA29-6DEF-E140-ACF6-E4DB27D0E577}"/>
          </ac:picMkLst>
        </pc:picChg>
      </pc:sldChg>
      <pc:sldChg chg="addSp delSp modSp mod setBg modClrScheme chgLayout">
        <pc:chgData name="Rafael Fernandez" userId="f716f140-8a70-4241-8f98-160c11c4f462" providerId="ADAL" clId="{578CBCE6-0BF3-0A42-8803-9568F0C6A5D4}" dt="2020-11-01T17:29:36.268" v="3602" actId="26606"/>
        <pc:sldMkLst>
          <pc:docMk/>
          <pc:sldMk cId="0" sldId="262"/>
        </pc:sldMkLst>
        <pc:spChg chg="add mod ord">
          <ac:chgData name="Rafael Fernandez" userId="f716f140-8a70-4241-8f98-160c11c4f462" providerId="ADAL" clId="{578CBCE6-0BF3-0A42-8803-9568F0C6A5D4}" dt="2020-11-01T17:29:36.268" v="3602" actId="26606"/>
          <ac:spMkLst>
            <pc:docMk/>
            <pc:sldMk cId="0" sldId="262"/>
            <ac:spMk id="2" creationId="{4785FF18-1807-3044-92F3-4D040756D362}"/>
          </ac:spMkLst>
        </pc:spChg>
        <pc:spChg chg="add del mod ord">
          <ac:chgData name="Rafael Fernandez" userId="f716f140-8a70-4241-8f98-160c11c4f462" providerId="ADAL" clId="{578CBCE6-0BF3-0A42-8803-9568F0C6A5D4}" dt="2020-11-01T17:29:28.293" v="3599"/>
          <ac:spMkLst>
            <pc:docMk/>
            <pc:sldMk cId="0" sldId="262"/>
            <ac:spMk id="3" creationId="{13EB515F-B7CF-8849-B283-7B53B1A83F01}"/>
          </ac:spMkLst>
        </pc:spChg>
        <pc:spChg chg="add del">
          <ac:chgData name="Rafael Fernandez" userId="f716f140-8a70-4241-8f98-160c11c4f462" providerId="ADAL" clId="{578CBCE6-0BF3-0A42-8803-9568F0C6A5D4}" dt="2020-11-01T17:29:36.250" v="3601" actId="26606"/>
          <ac:spMkLst>
            <pc:docMk/>
            <pc:sldMk cId="0" sldId="262"/>
            <ac:spMk id="84" creationId="{EB6743CF-E74B-4A3C-A785-599069DB89DF}"/>
          </ac:spMkLst>
        </pc:spChg>
        <pc:spChg chg="mod ord">
          <ac:chgData name="Rafael Fernandez" userId="f716f140-8a70-4241-8f98-160c11c4f462" providerId="ADAL" clId="{578CBCE6-0BF3-0A42-8803-9568F0C6A5D4}" dt="2020-11-01T17:29:36.268" v="3602" actId="26606"/>
          <ac:spMkLst>
            <pc:docMk/>
            <pc:sldMk cId="0" sldId="262"/>
            <ac:spMk id="9218" creationId="{6DCB8063-D747-4E96-A904-D887F705A24A}"/>
          </ac:spMkLst>
        </pc:spChg>
        <pc:spChg chg="add">
          <ac:chgData name="Rafael Fernandez" userId="f716f140-8a70-4241-8f98-160c11c4f462" providerId="ADAL" clId="{578CBCE6-0BF3-0A42-8803-9568F0C6A5D4}" dt="2020-11-01T17:29:36.268" v="3602" actId="26606"/>
          <ac:spMkLst>
            <pc:docMk/>
            <pc:sldMk cId="0" sldId="262"/>
            <ac:spMk id="14341" creationId="{3BCB5F6A-9EB0-40B0-9D13-3023E9A20508}"/>
          </ac:spMkLst>
        </pc:spChg>
        <pc:spChg chg="del mod">
          <ac:chgData name="Rafael Fernandez" userId="f716f140-8a70-4241-8f98-160c11c4f462" providerId="ADAL" clId="{578CBCE6-0BF3-0A42-8803-9568F0C6A5D4}" dt="2020-11-01T17:20:54.204" v="3454" actId="478"/>
          <ac:spMkLst>
            <pc:docMk/>
            <pc:sldMk cId="0" sldId="262"/>
            <ac:spMk id="34819" creationId="{B9707377-BDDC-4C11-8C76-03F90C1870B3}"/>
          </ac:spMkLst>
        </pc:spChg>
        <pc:grpChg chg="add del">
          <ac:chgData name="Rafael Fernandez" userId="f716f140-8a70-4241-8f98-160c11c4f462" providerId="ADAL" clId="{578CBCE6-0BF3-0A42-8803-9568F0C6A5D4}" dt="2020-11-01T17:29:36.250" v="3601" actId="26606"/>
          <ac:grpSpMkLst>
            <pc:docMk/>
            <pc:sldMk cId="0" sldId="262"/>
            <ac:grpSpMk id="72" creationId="{10BE40E3-5550-4CDD-B4FD-387C33EBF157}"/>
          </ac:grpSpMkLst>
        </pc:grpChg>
        <pc:grpChg chg="add">
          <ac:chgData name="Rafael Fernandez" userId="f716f140-8a70-4241-8f98-160c11c4f462" providerId="ADAL" clId="{578CBCE6-0BF3-0A42-8803-9568F0C6A5D4}" dt="2020-11-01T17:29:36.268" v="3602" actId="26606"/>
          <ac:grpSpMkLst>
            <pc:docMk/>
            <pc:sldMk cId="0" sldId="262"/>
            <ac:grpSpMk id="14340" creationId="{10BE40E3-5550-4CDD-B4FD-387C33EBF157}"/>
          </ac:grpSpMkLst>
        </pc:grpChg>
        <pc:picChg chg="add mod">
          <ac:chgData name="Rafael Fernandez" userId="f716f140-8a70-4241-8f98-160c11c4f462" providerId="ADAL" clId="{578CBCE6-0BF3-0A42-8803-9568F0C6A5D4}" dt="2020-11-01T17:29:36.268" v="3602" actId="26606"/>
          <ac:picMkLst>
            <pc:docMk/>
            <pc:sldMk cId="0" sldId="262"/>
            <ac:picMk id="14338" creationId="{8B401620-C77E-1641-B7F7-B2228A7350B8}"/>
          </ac:picMkLst>
        </pc:picChg>
      </pc:sldChg>
      <pc:sldChg chg="addSp delSp modSp mod setBg modClrScheme chgLayout">
        <pc:chgData name="Rafael Fernandez" userId="f716f140-8a70-4241-8f98-160c11c4f462" providerId="ADAL" clId="{578CBCE6-0BF3-0A42-8803-9568F0C6A5D4}" dt="2020-11-01T17:30:38.388" v="3606" actId="26606"/>
        <pc:sldMkLst>
          <pc:docMk/>
          <pc:sldMk cId="0" sldId="263"/>
        </pc:sldMkLst>
        <pc:spChg chg="add mod ord">
          <ac:chgData name="Rafael Fernandez" userId="f716f140-8a70-4241-8f98-160c11c4f462" providerId="ADAL" clId="{578CBCE6-0BF3-0A42-8803-9568F0C6A5D4}" dt="2020-11-01T17:30:38.388" v="3606" actId="26606"/>
          <ac:spMkLst>
            <pc:docMk/>
            <pc:sldMk cId="0" sldId="263"/>
            <ac:spMk id="2" creationId="{AD69E4F4-E6E7-6A4A-97BF-8660A723839E}"/>
          </ac:spMkLst>
        </pc:spChg>
        <pc:spChg chg="add del mod ord">
          <ac:chgData name="Rafael Fernandez" userId="f716f140-8a70-4241-8f98-160c11c4f462" providerId="ADAL" clId="{578CBCE6-0BF3-0A42-8803-9568F0C6A5D4}" dt="2020-11-01T17:30:35.949" v="3605"/>
          <ac:spMkLst>
            <pc:docMk/>
            <pc:sldMk cId="0" sldId="263"/>
            <ac:spMk id="3" creationId="{FEC9B8C1-4730-2148-B459-F2A5599BA759}"/>
          </ac:spMkLst>
        </pc:spChg>
        <pc:spChg chg="add">
          <ac:chgData name="Rafael Fernandez" userId="f716f140-8a70-4241-8f98-160c11c4f462" providerId="ADAL" clId="{578CBCE6-0BF3-0A42-8803-9568F0C6A5D4}" dt="2020-11-01T17:30:38.388" v="3606" actId="26606"/>
          <ac:spMkLst>
            <pc:docMk/>
            <pc:sldMk cId="0" sldId="263"/>
            <ac:spMk id="84" creationId="{3BCB5F6A-9EB0-40B0-9D13-3023E9A20508}"/>
          </ac:spMkLst>
        </pc:spChg>
        <pc:spChg chg="mod ord">
          <ac:chgData name="Rafael Fernandez" userId="f716f140-8a70-4241-8f98-160c11c4f462" providerId="ADAL" clId="{578CBCE6-0BF3-0A42-8803-9568F0C6A5D4}" dt="2020-11-01T17:30:38.388" v="3606" actId="26606"/>
          <ac:spMkLst>
            <pc:docMk/>
            <pc:sldMk cId="0" sldId="263"/>
            <ac:spMk id="10242" creationId="{51591855-784E-442B-BF72-1718427B8A77}"/>
          </ac:spMkLst>
        </pc:spChg>
        <pc:spChg chg="del mod">
          <ac:chgData name="Rafael Fernandez" userId="f716f140-8a70-4241-8f98-160c11c4f462" providerId="ADAL" clId="{578CBCE6-0BF3-0A42-8803-9568F0C6A5D4}" dt="2020-11-01T17:23:21.790" v="3537" actId="478"/>
          <ac:spMkLst>
            <pc:docMk/>
            <pc:sldMk cId="0" sldId="263"/>
            <ac:spMk id="37891" creationId="{70A73783-50D4-489C-8A2D-5052609CFE34}"/>
          </ac:spMkLst>
        </pc:spChg>
        <pc:grpChg chg="add">
          <ac:chgData name="Rafael Fernandez" userId="f716f140-8a70-4241-8f98-160c11c4f462" providerId="ADAL" clId="{578CBCE6-0BF3-0A42-8803-9568F0C6A5D4}" dt="2020-11-01T17:30:38.388" v="3606" actId="26606"/>
          <ac:grpSpMkLst>
            <pc:docMk/>
            <pc:sldMk cId="0" sldId="263"/>
            <ac:grpSpMk id="72" creationId="{10BE40E3-5550-4CDD-B4FD-387C33EBF157}"/>
          </ac:grpSpMkLst>
        </pc:grpChg>
        <pc:picChg chg="add mod">
          <ac:chgData name="Rafael Fernandez" userId="f716f140-8a70-4241-8f98-160c11c4f462" providerId="ADAL" clId="{578CBCE6-0BF3-0A42-8803-9568F0C6A5D4}" dt="2020-11-01T17:30:38.388" v="3606" actId="26606"/>
          <ac:picMkLst>
            <pc:docMk/>
            <pc:sldMk cId="0" sldId="263"/>
            <ac:picMk id="16386" creationId="{E5D1F452-1941-7447-8143-5A3E460A4AA8}"/>
          </ac:picMkLst>
        </pc:picChg>
      </pc:sldChg>
      <pc:sldChg chg="addSp delSp modSp mod setBg modClrScheme chgLayout">
        <pc:chgData name="Rafael Fernandez" userId="f716f140-8a70-4241-8f98-160c11c4f462" providerId="ADAL" clId="{578CBCE6-0BF3-0A42-8803-9568F0C6A5D4}" dt="2020-11-01T20:35:10.013" v="3613" actId="26606"/>
        <pc:sldMkLst>
          <pc:docMk/>
          <pc:sldMk cId="0" sldId="264"/>
        </pc:sldMkLst>
        <pc:spChg chg="add mod ord">
          <ac:chgData name="Rafael Fernandez" userId="f716f140-8a70-4241-8f98-160c11c4f462" providerId="ADAL" clId="{578CBCE6-0BF3-0A42-8803-9568F0C6A5D4}" dt="2020-11-01T20:35:10.013" v="3613" actId="26606"/>
          <ac:spMkLst>
            <pc:docMk/>
            <pc:sldMk cId="0" sldId="264"/>
            <ac:spMk id="2" creationId="{DC8396D3-67BD-EC41-826A-50A50C1C3F50}"/>
          </ac:spMkLst>
        </pc:spChg>
        <pc:spChg chg="add del mod ord">
          <ac:chgData name="Rafael Fernandez" userId="f716f140-8a70-4241-8f98-160c11c4f462" providerId="ADAL" clId="{578CBCE6-0BF3-0A42-8803-9568F0C6A5D4}" dt="2020-11-01T20:35:00.841" v="3612"/>
          <ac:spMkLst>
            <pc:docMk/>
            <pc:sldMk cId="0" sldId="264"/>
            <ac:spMk id="3" creationId="{960653BF-7337-2540-B7EC-F4A4EA40FFD9}"/>
          </ac:spMkLst>
        </pc:spChg>
        <pc:spChg chg="mod ord">
          <ac:chgData name="Rafael Fernandez" userId="f716f140-8a70-4241-8f98-160c11c4f462" providerId="ADAL" clId="{578CBCE6-0BF3-0A42-8803-9568F0C6A5D4}" dt="2020-11-01T20:35:10.013" v="3613" actId="26606"/>
          <ac:spMkLst>
            <pc:docMk/>
            <pc:sldMk cId="0" sldId="264"/>
            <ac:spMk id="21507" creationId="{B407BE54-CC30-4587-8B08-C6912FB8FC8F}"/>
          </ac:spMkLst>
        </pc:spChg>
        <pc:spChg chg="del mod">
          <ac:chgData name="Rafael Fernandez" userId="f716f140-8a70-4241-8f98-160c11c4f462" providerId="ADAL" clId="{578CBCE6-0BF3-0A42-8803-9568F0C6A5D4}" dt="2020-11-01T17:25:56.828" v="3553" actId="478"/>
          <ac:spMkLst>
            <pc:docMk/>
            <pc:sldMk cId="0" sldId="264"/>
            <ac:spMk id="41986" creationId="{0850E4EC-4491-44FB-955A-081980B780D9}"/>
          </ac:spMkLst>
        </pc:spChg>
        <pc:grpChg chg="add">
          <ac:chgData name="Rafael Fernandez" userId="f716f140-8a70-4241-8f98-160c11c4f462" providerId="ADAL" clId="{578CBCE6-0BF3-0A42-8803-9568F0C6A5D4}" dt="2020-11-01T20:35:10.013" v="3613" actId="26606"/>
          <ac:grpSpMkLst>
            <pc:docMk/>
            <pc:sldMk cId="0" sldId="264"/>
            <ac:grpSpMk id="72" creationId="{1F2B4773-3207-44CC-B7AC-892B70498211}"/>
          </ac:grpSpMkLst>
        </pc:grpChg>
        <pc:picChg chg="add mod">
          <ac:chgData name="Rafael Fernandez" userId="f716f140-8a70-4241-8f98-160c11c4f462" providerId="ADAL" clId="{578CBCE6-0BF3-0A42-8803-9568F0C6A5D4}" dt="2020-11-01T20:35:10.013" v="3613" actId="26606"/>
          <ac:picMkLst>
            <pc:docMk/>
            <pc:sldMk cId="0" sldId="264"/>
            <ac:picMk id="6" creationId="{247FAF86-47E1-C445-A688-D26FC37A8866}"/>
          </ac:picMkLst>
        </pc:picChg>
      </pc:sldChg>
      <pc:sldChg chg="del">
        <pc:chgData name="Rafael Fernandez" userId="f716f140-8a70-4241-8f98-160c11c4f462" providerId="ADAL" clId="{578CBCE6-0BF3-0A42-8803-9568F0C6A5D4}" dt="2020-11-01T17:26:36.725" v="3562" actId="2696"/>
        <pc:sldMkLst>
          <pc:docMk/>
          <pc:sldMk cId="0" sldId="265"/>
        </pc:sldMkLst>
      </pc:sldChg>
      <pc:sldChg chg="del">
        <pc:chgData name="Rafael Fernandez" userId="f716f140-8a70-4241-8f98-160c11c4f462" providerId="ADAL" clId="{578CBCE6-0BF3-0A42-8803-9568F0C6A5D4}" dt="2020-11-01T17:26:40.332" v="3563" actId="2696"/>
        <pc:sldMkLst>
          <pc:docMk/>
          <pc:sldMk cId="0" sldId="266"/>
        </pc:sldMkLst>
      </pc:sldChg>
      <pc:sldChg chg="del">
        <pc:chgData name="Rafael Fernandez" userId="f716f140-8a70-4241-8f98-160c11c4f462" providerId="ADAL" clId="{578CBCE6-0BF3-0A42-8803-9568F0C6A5D4}" dt="2020-11-01T17:26:42.635" v="3564" actId="2696"/>
        <pc:sldMkLst>
          <pc:docMk/>
          <pc:sldMk cId="0" sldId="267"/>
        </pc:sldMkLst>
      </pc:sldChg>
      <pc:sldChg chg="del">
        <pc:chgData name="Rafael Fernandez" userId="f716f140-8a70-4241-8f98-160c11c4f462" providerId="ADAL" clId="{578CBCE6-0BF3-0A42-8803-9568F0C6A5D4}" dt="2020-11-01T15:41:34.292" v="264" actId="2696"/>
        <pc:sldMkLst>
          <pc:docMk/>
          <pc:sldMk cId="0" sldId="269"/>
        </pc:sldMkLst>
      </pc:sldChg>
      <pc:sldChg chg="addSp delSp modSp mod modClrScheme chgLayout">
        <pc:chgData name="Rafael Fernandez" userId="f716f140-8a70-4241-8f98-160c11c4f462" providerId="ADAL" clId="{578CBCE6-0BF3-0A42-8803-9568F0C6A5D4}" dt="2020-11-01T16:06:56.148" v="1123" actId="20577"/>
        <pc:sldMkLst>
          <pc:docMk/>
          <pc:sldMk cId="0" sldId="270"/>
        </pc:sldMkLst>
        <pc:spChg chg="add mod ord">
          <ac:chgData name="Rafael Fernandez" userId="f716f140-8a70-4241-8f98-160c11c4f462" providerId="ADAL" clId="{578CBCE6-0BF3-0A42-8803-9568F0C6A5D4}" dt="2020-11-01T16:02:16.430" v="733" actId="20577"/>
          <ac:spMkLst>
            <pc:docMk/>
            <pc:sldMk cId="0" sldId="270"/>
            <ac:spMk id="2" creationId="{C82D400E-F025-DB4F-98CF-EA5D39254320}"/>
          </ac:spMkLst>
        </pc:spChg>
        <pc:spChg chg="add mod ord">
          <ac:chgData name="Rafael Fernandez" userId="f716f140-8a70-4241-8f98-160c11c4f462" providerId="ADAL" clId="{578CBCE6-0BF3-0A42-8803-9568F0C6A5D4}" dt="2020-11-01T16:06:55.052" v="1118" actId="27636"/>
          <ac:spMkLst>
            <pc:docMk/>
            <pc:sldMk cId="0" sldId="270"/>
            <ac:spMk id="3" creationId="{F3602F26-E9DF-3243-94DD-8ACF6A9FB5E1}"/>
          </ac:spMkLst>
        </pc:spChg>
        <pc:spChg chg="del mod">
          <ac:chgData name="Rafael Fernandez" userId="f716f140-8a70-4241-8f98-160c11c4f462" providerId="ADAL" clId="{578CBCE6-0BF3-0A42-8803-9568F0C6A5D4}" dt="2020-11-01T16:01:01.811" v="696" actId="478"/>
          <ac:spMkLst>
            <pc:docMk/>
            <pc:sldMk cId="0" sldId="270"/>
            <ac:spMk id="4" creationId="{0E4E1D95-B43C-4D99-8690-B6FAED85A8DF}"/>
          </ac:spMkLst>
        </pc:spChg>
        <pc:spChg chg="add mod ord">
          <ac:chgData name="Rafael Fernandez" userId="f716f140-8a70-4241-8f98-160c11c4f462" providerId="ADAL" clId="{578CBCE6-0BF3-0A42-8803-9568F0C6A5D4}" dt="2020-11-01T16:06:56.148" v="1123" actId="20577"/>
          <ac:spMkLst>
            <pc:docMk/>
            <pc:sldMk cId="0" sldId="270"/>
            <ac:spMk id="5" creationId="{887FBF84-61DF-7546-B43B-DDF2066B543A}"/>
          </ac:spMkLst>
        </pc:spChg>
        <pc:spChg chg="del mod">
          <ac:chgData name="Rafael Fernandez" userId="f716f140-8a70-4241-8f98-160c11c4f462" providerId="ADAL" clId="{578CBCE6-0BF3-0A42-8803-9568F0C6A5D4}" dt="2020-11-01T16:01:51.256" v="711" actId="478"/>
          <ac:spMkLst>
            <pc:docMk/>
            <pc:sldMk cId="0" sldId="270"/>
            <ac:spMk id="18434" creationId="{5813E442-337C-4D1C-B207-1D8AED020AD8}"/>
          </ac:spMkLst>
        </pc:spChg>
        <pc:spChg chg="mod">
          <ac:chgData name="Rafael Fernandez" userId="f716f140-8a70-4241-8f98-160c11c4f462" providerId="ADAL" clId="{578CBCE6-0BF3-0A42-8803-9568F0C6A5D4}" dt="2020-11-01T16:01:28.144" v="704"/>
          <ac:spMkLst>
            <pc:docMk/>
            <pc:sldMk cId="0" sldId="270"/>
            <ac:spMk id="18436" creationId="{6994F0AC-CA9E-4B48-A1E7-758DD7077F92}"/>
          </ac:spMkLst>
        </pc:spChg>
      </pc:sldChg>
      <pc:sldChg chg="addSp delSp modSp mod setBg modClrScheme chgLayout">
        <pc:chgData name="Rafael Fernandez" userId="f716f140-8a70-4241-8f98-160c11c4f462" providerId="ADAL" clId="{578CBCE6-0BF3-0A42-8803-9568F0C6A5D4}" dt="2020-11-01T17:09:39.928" v="3365" actId="26606"/>
        <pc:sldMkLst>
          <pc:docMk/>
          <pc:sldMk cId="0" sldId="271"/>
        </pc:sldMkLst>
        <pc:spChg chg="add mod ord">
          <ac:chgData name="Rafael Fernandez" userId="f716f140-8a70-4241-8f98-160c11c4f462" providerId="ADAL" clId="{578CBCE6-0BF3-0A42-8803-9568F0C6A5D4}" dt="2020-11-01T17:09:39.928" v="3365" actId="26606"/>
          <ac:spMkLst>
            <pc:docMk/>
            <pc:sldMk cId="0" sldId="271"/>
            <ac:spMk id="2" creationId="{E525F0C2-47E2-664D-AEBD-7456165CE251}"/>
          </ac:spMkLst>
        </pc:spChg>
        <pc:spChg chg="del mod">
          <ac:chgData name="Rafael Fernandez" userId="f716f140-8a70-4241-8f98-160c11c4f462" providerId="ADAL" clId="{578CBCE6-0BF3-0A42-8803-9568F0C6A5D4}" dt="2020-11-01T16:07:35.786" v="1126" actId="478"/>
          <ac:spMkLst>
            <pc:docMk/>
            <pc:sldMk cId="0" sldId="271"/>
            <ac:spMk id="3" creationId="{57A8F7C7-7AD6-41E8-BC49-1044A8005595}"/>
          </ac:spMkLst>
        </pc:spChg>
        <pc:spChg chg="add mod ord">
          <ac:chgData name="Rafael Fernandez" userId="f716f140-8a70-4241-8f98-160c11c4f462" providerId="ADAL" clId="{578CBCE6-0BF3-0A42-8803-9568F0C6A5D4}" dt="2020-11-01T17:09:39.928" v="3365" actId="26606"/>
          <ac:spMkLst>
            <pc:docMk/>
            <pc:sldMk cId="0" sldId="271"/>
            <ac:spMk id="4" creationId="{E1221DE7-BA2F-4A4F-9EA5-2FD3428BBC0F}"/>
          </ac:spMkLst>
        </pc:spChg>
        <pc:spChg chg="add del mod ord">
          <ac:chgData name="Rafael Fernandez" userId="f716f140-8a70-4241-8f98-160c11c4f462" providerId="ADAL" clId="{578CBCE6-0BF3-0A42-8803-9568F0C6A5D4}" dt="2020-11-01T17:09:35.264" v="3363"/>
          <ac:spMkLst>
            <pc:docMk/>
            <pc:sldMk cId="0" sldId="271"/>
            <ac:spMk id="5" creationId="{F5F4E22E-F77E-1249-842C-467F0A6C65CC}"/>
          </ac:spMkLst>
        </pc:spChg>
        <pc:spChg chg="add">
          <ac:chgData name="Rafael Fernandez" userId="f716f140-8a70-4241-8f98-160c11c4f462" providerId="ADAL" clId="{578CBCE6-0BF3-0A42-8803-9568F0C6A5D4}" dt="2020-11-01T17:09:39.928" v="3365" actId="26606"/>
          <ac:spMkLst>
            <pc:docMk/>
            <pc:sldMk cId="0" sldId="271"/>
            <ac:spMk id="83" creationId="{9F4444CE-BC8D-4D61-B303-4C05614E62AB}"/>
          </ac:spMkLst>
        </pc:spChg>
        <pc:spChg chg="add">
          <ac:chgData name="Rafael Fernandez" userId="f716f140-8a70-4241-8f98-160c11c4f462" providerId="ADAL" clId="{578CBCE6-0BF3-0A42-8803-9568F0C6A5D4}" dt="2020-11-01T17:09:39.928" v="3365" actId="26606"/>
          <ac:spMkLst>
            <pc:docMk/>
            <pc:sldMk cId="0" sldId="271"/>
            <ac:spMk id="85" creationId="{62423CA5-E2E1-4789-B759-9906C1C94063}"/>
          </ac:spMkLst>
        </pc:spChg>
        <pc:spChg chg="add">
          <ac:chgData name="Rafael Fernandez" userId="f716f140-8a70-4241-8f98-160c11c4f462" providerId="ADAL" clId="{578CBCE6-0BF3-0A42-8803-9568F0C6A5D4}" dt="2020-11-01T17:09:39.928" v="3365" actId="26606"/>
          <ac:spMkLst>
            <pc:docMk/>
            <pc:sldMk cId="0" sldId="271"/>
            <ac:spMk id="87" creationId="{73772B81-181F-48B7-8826-4D9686D15DF5}"/>
          </ac:spMkLst>
        </pc:spChg>
        <pc:spChg chg="add">
          <ac:chgData name="Rafael Fernandez" userId="f716f140-8a70-4241-8f98-160c11c4f462" providerId="ADAL" clId="{578CBCE6-0BF3-0A42-8803-9568F0C6A5D4}" dt="2020-11-01T17:09:39.928" v="3365" actId="26606"/>
          <ac:spMkLst>
            <pc:docMk/>
            <pc:sldMk cId="0" sldId="271"/>
            <ac:spMk id="89" creationId="{B2205F6E-03C6-4E92-877C-E2482F6599AA}"/>
          </ac:spMkLst>
        </pc:spChg>
        <pc:spChg chg="del mod">
          <ac:chgData name="Rafael Fernandez" userId="f716f140-8a70-4241-8f98-160c11c4f462" providerId="ADAL" clId="{578CBCE6-0BF3-0A42-8803-9568F0C6A5D4}" dt="2020-11-01T16:07:53.736" v="1129" actId="478"/>
          <ac:spMkLst>
            <pc:docMk/>
            <pc:sldMk cId="0" sldId="271"/>
            <ac:spMk id="20482" creationId="{E6EFC2F6-1022-46E1-9AC1-F978335E4D8B}"/>
          </ac:spMkLst>
        </pc:spChg>
        <pc:grpChg chg="add">
          <ac:chgData name="Rafael Fernandez" userId="f716f140-8a70-4241-8f98-160c11c4f462" providerId="ADAL" clId="{578CBCE6-0BF3-0A42-8803-9568F0C6A5D4}" dt="2020-11-01T17:09:39.928" v="3365" actId="26606"/>
          <ac:grpSpMkLst>
            <pc:docMk/>
            <pc:sldMk cId="0" sldId="271"/>
            <ac:grpSpMk id="71" creationId="{1F2B4773-3207-44CC-B7AC-892B70498211}"/>
          </ac:grpSpMkLst>
        </pc:grpChg>
        <pc:picChg chg="add mod">
          <ac:chgData name="Rafael Fernandez" userId="f716f140-8a70-4241-8f98-160c11c4f462" providerId="ADAL" clId="{578CBCE6-0BF3-0A42-8803-9568F0C6A5D4}" dt="2020-11-01T17:09:39.928" v="3365" actId="26606"/>
          <ac:picMkLst>
            <pc:docMk/>
            <pc:sldMk cId="0" sldId="271"/>
            <ac:picMk id="8194" creationId="{7F3C6767-A267-E94E-BE8A-8EE397A65850}"/>
          </ac:picMkLst>
        </pc:picChg>
      </pc:sldChg>
      <pc:sldChg chg="addSp delSp modSp mod setBg modClrScheme chgLayout">
        <pc:chgData name="Rafael Fernandez" userId="f716f140-8a70-4241-8f98-160c11c4f462" providerId="ADAL" clId="{578CBCE6-0BF3-0A42-8803-9568F0C6A5D4}" dt="2020-11-01T20:37:01.596" v="3618" actId="5793"/>
        <pc:sldMkLst>
          <pc:docMk/>
          <pc:sldMk cId="0" sldId="272"/>
        </pc:sldMkLst>
        <pc:spChg chg="add mod ord">
          <ac:chgData name="Rafael Fernandez" userId="f716f140-8a70-4241-8f98-160c11c4f462" providerId="ADAL" clId="{578CBCE6-0BF3-0A42-8803-9568F0C6A5D4}" dt="2020-11-01T20:36:56.704" v="3617" actId="26606"/>
          <ac:spMkLst>
            <pc:docMk/>
            <pc:sldMk cId="0" sldId="272"/>
            <ac:spMk id="2" creationId="{1E99BEBE-5054-FA48-8410-680667505653}"/>
          </ac:spMkLst>
        </pc:spChg>
        <pc:spChg chg="add mod ord">
          <ac:chgData name="Rafael Fernandez" userId="f716f140-8a70-4241-8f98-160c11c4f462" providerId="ADAL" clId="{578CBCE6-0BF3-0A42-8803-9568F0C6A5D4}" dt="2020-11-01T20:37:01.596" v="3618" actId="5793"/>
          <ac:spMkLst>
            <pc:docMk/>
            <pc:sldMk cId="0" sldId="272"/>
            <ac:spMk id="3" creationId="{DAAF12C9-0166-CC47-9C0F-A5F0387D7370}"/>
          </ac:spMkLst>
        </pc:spChg>
        <pc:spChg chg="add del mod ord">
          <ac:chgData name="Rafael Fernandez" userId="f716f140-8a70-4241-8f98-160c11c4f462" providerId="ADAL" clId="{578CBCE6-0BF3-0A42-8803-9568F0C6A5D4}" dt="2020-11-01T20:36:45.942" v="3616"/>
          <ac:spMkLst>
            <pc:docMk/>
            <pc:sldMk cId="0" sldId="272"/>
            <ac:spMk id="4" creationId="{E69FD11D-29A0-5449-B035-ED1A7B4EA8E1}"/>
          </ac:spMkLst>
        </pc:spChg>
        <pc:spChg chg="del mod">
          <ac:chgData name="Rafael Fernandez" userId="f716f140-8a70-4241-8f98-160c11c4f462" providerId="ADAL" clId="{578CBCE6-0BF3-0A42-8803-9568F0C6A5D4}" dt="2020-11-01T17:19:04.699" v="3431"/>
          <ac:spMkLst>
            <pc:docMk/>
            <pc:sldMk cId="0" sldId="272"/>
            <ac:spMk id="22530" creationId="{15AEDB24-9499-4430-B293-87A0EE9ED578}"/>
          </ac:spMkLst>
        </pc:spChg>
        <pc:grpChg chg="add">
          <ac:chgData name="Rafael Fernandez" userId="f716f140-8a70-4241-8f98-160c11c4f462" providerId="ADAL" clId="{578CBCE6-0BF3-0A42-8803-9568F0C6A5D4}" dt="2020-11-01T20:36:56.704" v="3617" actId="26606"/>
          <ac:grpSpMkLst>
            <pc:docMk/>
            <pc:sldMk cId="0" sldId="272"/>
            <ac:grpSpMk id="71" creationId="{10BE40E3-5550-4CDD-B4FD-387C33EBF157}"/>
          </ac:grpSpMkLst>
        </pc:grpChg>
        <pc:picChg chg="add mod">
          <ac:chgData name="Rafael Fernandez" userId="f716f140-8a70-4241-8f98-160c11c4f462" providerId="ADAL" clId="{578CBCE6-0BF3-0A42-8803-9568F0C6A5D4}" dt="2020-11-01T20:36:56.704" v="3617" actId="26606"/>
          <ac:picMkLst>
            <pc:docMk/>
            <pc:sldMk cId="0" sldId="272"/>
            <ac:picMk id="19458" creationId="{B3DA4A39-2F5B-B74B-8C00-1BF890371B9D}"/>
          </ac:picMkLst>
        </pc:picChg>
      </pc:sldChg>
      <pc:sldChg chg="del">
        <pc:chgData name="Rafael Fernandez" userId="f716f140-8a70-4241-8f98-160c11c4f462" providerId="ADAL" clId="{578CBCE6-0BF3-0A42-8803-9568F0C6A5D4}" dt="2020-11-01T17:19:05.992" v="3432" actId="2696"/>
        <pc:sldMkLst>
          <pc:docMk/>
          <pc:sldMk cId="0" sldId="273"/>
        </pc:sldMkLst>
      </pc:sldChg>
      <pc:sldChg chg="del">
        <pc:chgData name="Rafael Fernandez" userId="f716f140-8a70-4241-8f98-160c11c4f462" providerId="ADAL" clId="{578CBCE6-0BF3-0A42-8803-9568F0C6A5D4}" dt="2020-11-01T17:19:09.142" v="3433" actId="2696"/>
        <pc:sldMkLst>
          <pc:docMk/>
          <pc:sldMk cId="0" sldId="274"/>
        </pc:sldMkLst>
      </pc:sldChg>
      <pc:sldChg chg="del">
        <pc:chgData name="Rafael Fernandez" userId="f716f140-8a70-4241-8f98-160c11c4f462" providerId="ADAL" clId="{578CBCE6-0BF3-0A42-8803-9568F0C6A5D4}" dt="2020-11-01T17:19:20.444" v="3436" actId="2696"/>
        <pc:sldMkLst>
          <pc:docMk/>
          <pc:sldMk cId="0" sldId="275"/>
        </pc:sldMkLst>
      </pc:sldChg>
      <pc:sldChg chg="addSp delSp modSp mod setBg modClrScheme setClrOvrMap chgLayout">
        <pc:chgData name="Rafael Fernandez" userId="f716f140-8a70-4241-8f98-160c11c4f462" providerId="ADAL" clId="{578CBCE6-0BF3-0A42-8803-9568F0C6A5D4}" dt="2020-11-01T20:34:01.104" v="3608" actId="26606"/>
        <pc:sldMkLst>
          <pc:docMk/>
          <pc:sldMk cId="0" sldId="276"/>
        </pc:sldMkLst>
        <pc:spChg chg="add mod ord">
          <ac:chgData name="Rafael Fernandez" userId="f716f140-8a70-4241-8f98-160c11c4f462" providerId="ADAL" clId="{578CBCE6-0BF3-0A42-8803-9568F0C6A5D4}" dt="2020-11-01T20:34:01.104" v="3608" actId="26606"/>
          <ac:spMkLst>
            <pc:docMk/>
            <pc:sldMk cId="0" sldId="276"/>
            <ac:spMk id="2" creationId="{A2FF109E-8218-4643-ADB7-0C6C14C40A8F}"/>
          </ac:spMkLst>
        </pc:spChg>
        <pc:spChg chg="del mod">
          <ac:chgData name="Rafael Fernandez" userId="f716f140-8a70-4241-8f98-160c11c4f462" providerId="ADAL" clId="{578CBCE6-0BF3-0A42-8803-9568F0C6A5D4}" dt="2020-11-01T17:23:57.587" v="3549" actId="478"/>
          <ac:spMkLst>
            <pc:docMk/>
            <pc:sldMk cId="0" sldId="276"/>
            <ac:spMk id="3" creationId="{C7FE5536-5F1A-40E4-9D39-409CE4EFEB6D}"/>
          </ac:spMkLst>
        </pc:spChg>
        <pc:spChg chg="add mod ord">
          <ac:chgData name="Rafael Fernandez" userId="f716f140-8a70-4241-8f98-160c11c4f462" providerId="ADAL" clId="{578CBCE6-0BF3-0A42-8803-9568F0C6A5D4}" dt="2020-11-01T20:34:01.104" v="3608" actId="26606"/>
          <ac:spMkLst>
            <pc:docMk/>
            <pc:sldMk cId="0" sldId="276"/>
            <ac:spMk id="4" creationId="{E0003D22-A6F8-7346-A6E1-B96C00A9C5A3}"/>
          </ac:spMkLst>
        </pc:spChg>
        <pc:spChg chg="add del mod ord">
          <ac:chgData name="Rafael Fernandez" userId="f716f140-8a70-4241-8f98-160c11c4f462" providerId="ADAL" clId="{578CBCE6-0BF3-0A42-8803-9568F0C6A5D4}" dt="2020-11-01T20:33:49.168" v="3607"/>
          <ac:spMkLst>
            <pc:docMk/>
            <pc:sldMk cId="0" sldId="276"/>
            <ac:spMk id="5" creationId="{07AA64AE-7A1F-6744-80A2-107E13BC591E}"/>
          </ac:spMkLst>
        </pc:spChg>
        <pc:spChg chg="add">
          <ac:chgData name="Rafael Fernandez" userId="f716f140-8a70-4241-8f98-160c11c4f462" providerId="ADAL" clId="{578CBCE6-0BF3-0A42-8803-9568F0C6A5D4}" dt="2020-11-01T20:34:01.104" v="3608" actId="26606"/>
          <ac:spMkLst>
            <pc:docMk/>
            <pc:sldMk cId="0" sldId="276"/>
            <ac:spMk id="83" creationId="{3BCB5F6A-9EB0-40B0-9D13-3023E9A20508}"/>
          </ac:spMkLst>
        </pc:spChg>
        <pc:spChg chg="del mod">
          <ac:chgData name="Rafael Fernandez" userId="f716f140-8a70-4241-8f98-160c11c4f462" providerId="ADAL" clId="{578CBCE6-0BF3-0A42-8803-9568F0C6A5D4}" dt="2020-11-01T17:23:39.201" v="3545" actId="478"/>
          <ac:spMkLst>
            <pc:docMk/>
            <pc:sldMk cId="0" sldId="276"/>
            <ac:spMk id="39938" creationId="{36DCE6E8-2D08-43D0-AE22-67B4AD53ADEE}"/>
          </ac:spMkLst>
        </pc:spChg>
        <pc:grpChg chg="add">
          <ac:chgData name="Rafael Fernandez" userId="f716f140-8a70-4241-8f98-160c11c4f462" providerId="ADAL" clId="{578CBCE6-0BF3-0A42-8803-9568F0C6A5D4}" dt="2020-11-01T20:34:01.104" v="3608" actId="26606"/>
          <ac:grpSpMkLst>
            <pc:docMk/>
            <pc:sldMk cId="0" sldId="276"/>
            <ac:grpSpMk id="71" creationId="{10BE40E3-5550-4CDD-B4FD-387C33EBF157}"/>
          </ac:grpSpMkLst>
        </pc:grpChg>
        <pc:picChg chg="add mod">
          <ac:chgData name="Rafael Fernandez" userId="f716f140-8a70-4241-8f98-160c11c4f462" providerId="ADAL" clId="{578CBCE6-0BF3-0A42-8803-9568F0C6A5D4}" dt="2020-11-01T20:34:01.104" v="3608" actId="26606"/>
          <ac:picMkLst>
            <pc:docMk/>
            <pc:sldMk cId="0" sldId="276"/>
            <ac:picMk id="17410" creationId="{0AF6FC24-8A17-024A-9B74-BC0C24D0D032}"/>
          </ac:picMkLst>
        </pc:picChg>
      </pc:sldChg>
      <pc:sldChg chg="addSp delSp modSp mod setBg modClrScheme chgLayout">
        <pc:chgData name="Rafael Fernandez" userId="f716f140-8a70-4241-8f98-160c11c4f462" providerId="ADAL" clId="{578CBCE6-0BF3-0A42-8803-9568F0C6A5D4}" dt="2020-11-01T20:43:06.114" v="3621" actId="5793"/>
        <pc:sldMkLst>
          <pc:docMk/>
          <pc:sldMk cId="0" sldId="277"/>
        </pc:sldMkLst>
        <pc:spChg chg="add mod ord">
          <ac:chgData name="Rafael Fernandez" userId="f716f140-8a70-4241-8f98-160c11c4f462" providerId="ADAL" clId="{578CBCE6-0BF3-0A42-8803-9568F0C6A5D4}" dt="2020-11-01T20:43:02.744" v="3620" actId="26606"/>
          <ac:spMkLst>
            <pc:docMk/>
            <pc:sldMk cId="0" sldId="277"/>
            <ac:spMk id="2" creationId="{3FCE96B7-522A-C149-88D3-3D1BEBD44440}"/>
          </ac:spMkLst>
        </pc:spChg>
        <pc:spChg chg="add mod ord">
          <ac:chgData name="Rafael Fernandez" userId="f716f140-8a70-4241-8f98-160c11c4f462" providerId="ADAL" clId="{578CBCE6-0BF3-0A42-8803-9568F0C6A5D4}" dt="2020-11-01T20:43:06.114" v="3621" actId="5793"/>
          <ac:spMkLst>
            <pc:docMk/>
            <pc:sldMk cId="0" sldId="277"/>
            <ac:spMk id="3" creationId="{018CE9C2-EFC0-1D4C-80CE-D425529F4D65}"/>
          </ac:spMkLst>
        </pc:spChg>
        <pc:spChg chg="del mod">
          <ac:chgData name="Rafael Fernandez" userId="f716f140-8a70-4241-8f98-160c11c4f462" providerId="ADAL" clId="{578CBCE6-0BF3-0A42-8803-9568F0C6A5D4}" dt="2020-11-01T17:27:02.126" v="3568" actId="478"/>
          <ac:spMkLst>
            <pc:docMk/>
            <pc:sldMk cId="0" sldId="277"/>
            <ac:spMk id="4" creationId="{663E098B-D5CE-4921-8044-A07AE4487677}"/>
          </ac:spMkLst>
        </pc:spChg>
        <pc:spChg chg="add del mod ord">
          <ac:chgData name="Rafael Fernandez" userId="f716f140-8a70-4241-8f98-160c11c4f462" providerId="ADAL" clId="{578CBCE6-0BF3-0A42-8803-9568F0C6A5D4}" dt="2020-11-01T20:42:58.864" v="3619"/>
          <ac:spMkLst>
            <pc:docMk/>
            <pc:sldMk cId="0" sldId="277"/>
            <ac:spMk id="5" creationId="{4234D24F-5E5C-8446-BA6D-B7A04611D56D}"/>
          </ac:spMkLst>
        </pc:spChg>
        <pc:spChg chg="add">
          <ac:chgData name="Rafael Fernandez" userId="f716f140-8a70-4241-8f98-160c11c4f462" providerId="ADAL" clId="{578CBCE6-0BF3-0A42-8803-9568F0C6A5D4}" dt="2020-11-01T20:43:02.744" v="3620" actId="26606"/>
          <ac:spMkLst>
            <pc:docMk/>
            <pc:sldMk cId="0" sldId="277"/>
            <ac:spMk id="83" creationId="{EB6743CF-E74B-4A3C-A785-599069DB89DF}"/>
          </ac:spMkLst>
        </pc:spChg>
        <pc:grpChg chg="add">
          <ac:chgData name="Rafael Fernandez" userId="f716f140-8a70-4241-8f98-160c11c4f462" providerId="ADAL" clId="{578CBCE6-0BF3-0A42-8803-9568F0C6A5D4}" dt="2020-11-01T20:43:02.744" v="3620" actId="26606"/>
          <ac:grpSpMkLst>
            <pc:docMk/>
            <pc:sldMk cId="0" sldId="277"/>
            <ac:grpSpMk id="71" creationId="{10BE40E3-5550-4CDD-B4FD-387C33EBF157}"/>
          </ac:grpSpMkLst>
        </pc:grpChg>
        <pc:picChg chg="add mod">
          <ac:chgData name="Rafael Fernandez" userId="f716f140-8a70-4241-8f98-160c11c4f462" providerId="ADAL" clId="{578CBCE6-0BF3-0A42-8803-9568F0C6A5D4}" dt="2020-11-01T20:43:02.744" v="3620" actId="26606"/>
          <ac:picMkLst>
            <pc:docMk/>
            <pc:sldMk cId="0" sldId="277"/>
            <ac:picMk id="20482" creationId="{D6EB3117-D5DB-6E47-B7A6-F1FF00F0AE92}"/>
          </ac:picMkLst>
        </pc:picChg>
      </pc:sldChg>
      <pc:sldChg chg="addSp delSp modSp mod modClrScheme chgLayout">
        <pc:chgData name="Rafael Fernandez" userId="f716f140-8a70-4241-8f98-160c11c4f462" providerId="ADAL" clId="{578CBCE6-0BF3-0A42-8803-9568F0C6A5D4}" dt="2020-11-01T20:45:19.046" v="3626" actId="14100"/>
        <pc:sldMkLst>
          <pc:docMk/>
          <pc:sldMk cId="0" sldId="278"/>
        </pc:sldMkLst>
        <pc:spChg chg="del mod">
          <ac:chgData name="Rafael Fernandez" userId="f716f140-8a70-4241-8f98-160c11c4f462" providerId="ADAL" clId="{578CBCE6-0BF3-0A42-8803-9568F0C6A5D4}" dt="2020-11-01T17:27:18.169" v="3573" actId="478"/>
          <ac:spMkLst>
            <pc:docMk/>
            <pc:sldMk cId="0" sldId="278"/>
            <ac:spMk id="2" creationId="{E9D1C862-70A9-4BBA-A3B5-9BEBCD04D442}"/>
          </ac:spMkLst>
        </pc:spChg>
        <pc:spChg chg="add mod">
          <ac:chgData name="Rafael Fernandez" userId="f716f140-8a70-4241-8f98-160c11c4f462" providerId="ADAL" clId="{578CBCE6-0BF3-0A42-8803-9568F0C6A5D4}" dt="2020-11-01T17:27:38.539" v="3596" actId="20577"/>
          <ac:spMkLst>
            <pc:docMk/>
            <pc:sldMk cId="0" sldId="278"/>
            <ac:spMk id="3" creationId="{6233C9B7-C7FD-1E44-B28C-9842B8C61532}"/>
          </ac:spMkLst>
        </pc:spChg>
        <pc:spChg chg="add mod">
          <ac:chgData name="Rafael Fernandez" userId="f716f140-8a70-4241-8f98-160c11c4f462" providerId="ADAL" clId="{578CBCE6-0BF3-0A42-8803-9568F0C6A5D4}" dt="2020-11-01T17:27:29.759" v="3576" actId="27636"/>
          <ac:spMkLst>
            <pc:docMk/>
            <pc:sldMk cId="0" sldId="278"/>
            <ac:spMk id="4" creationId="{3FD7E8FA-93EF-6647-BD61-C3201E60B09D}"/>
          </ac:spMkLst>
        </pc:spChg>
        <pc:spChg chg="add del mod">
          <ac:chgData name="Rafael Fernandez" userId="f716f140-8a70-4241-8f98-160c11c4f462" providerId="ADAL" clId="{578CBCE6-0BF3-0A42-8803-9568F0C6A5D4}" dt="2020-11-01T20:45:19.046" v="3626" actId="14100"/>
          <ac:spMkLst>
            <pc:docMk/>
            <pc:sldMk cId="0" sldId="278"/>
            <ac:spMk id="5" creationId="{5BCB96D2-6F2D-A244-A115-E5C3B7132B66}"/>
          </ac:spMkLst>
        </pc:spChg>
        <pc:picChg chg="add del mod">
          <ac:chgData name="Rafael Fernandez" userId="f716f140-8a70-4241-8f98-160c11c4f462" providerId="ADAL" clId="{578CBCE6-0BF3-0A42-8803-9568F0C6A5D4}" dt="2020-11-01T20:45:19.046" v="3626" actId="14100"/>
          <ac:picMkLst>
            <pc:docMk/>
            <pc:sldMk cId="0" sldId="278"/>
            <ac:picMk id="21506" creationId="{129FFEFB-F2BB-754B-8927-D556527B694C}"/>
          </ac:picMkLst>
        </pc:picChg>
      </pc:sldChg>
      <pc:sldChg chg="del">
        <pc:chgData name="Rafael Fernandez" userId="f716f140-8a70-4241-8f98-160c11c4f462" providerId="ADAL" clId="{578CBCE6-0BF3-0A42-8803-9568F0C6A5D4}" dt="2020-11-01T17:19:14.293" v="3434" actId="2696"/>
        <pc:sldMkLst>
          <pc:docMk/>
          <pc:sldMk cId="0" sldId="279"/>
        </pc:sldMkLst>
      </pc:sldChg>
      <pc:sldChg chg="del">
        <pc:chgData name="Rafael Fernandez" userId="f716f140-8a70-4241-8f98-160c11c4f462" providerId="ADAL" clId="{578CBCE6-0BF3-0A42-8803-9568F0C6A5D4}" dt="2020-11-01T17:19:17.487" v="3435" actId="2696"/>
        <pc:sldMkLst>
          <pc:docMk/>
          <pc:sldMk cId="0" sldId="280"/>
        </pc:sldMkLst>
      </pc:sldChg>
      <pc:sldChg chg="addSp delSp modSp mod setBg modClrScheme chgLayout">
        <pc:chgData name="Rafael Fernandez" userId="f716f140-8a70-4241-8f98-160c11c4f462" providerId="ADAL" clId="{578CBCE6-0BF3-0A42-8803-9568F0C6A5D4}" dt="2020-11-01T17:30:06.836" v="3604" actId="26606"/>
        <pc:sldMkLst>
          <pc:docMk/>
          <pc:sldMk cId="0" sldId="281"/>
        </pc:sldMkLst>
        <pc:spChg chg="add mod ord">
          <ac:chgData name="Rafael Fernandez" userId="f716f140-8a70-4241-8f98-160c11c4f462" providerId="ADAL" clId="{578CBCE6-0BF3-0A42-8803-9568F0C6A5D4}" dt="2020-11-01T17:30:06.836" v="3604" actId="26606"/>
          <ac:spMkLst>
            <pc:docMk/>
            <pc:sldMk cId="0" sldId="281"/>
            <ac:spMk id="2" creationId="{7E1D3A09-9C0E-0F4E-9F71-33CE381D3F6E}"/>
          </ac:spMkLst>
        </pc:spChg>
        <pc:spChg chg="add mod ord">
          <ac:chgData name="Rafael Fernandez" userId="f716f140-8a70-4241-8f98-160c11c4f462" providerId="ADAL" clId="{578CBCE6-0BF3-0A42-8803-9568F0C6A5D4}" dt="2020-11-01T17:30:06.836" v="3604" actId="26606"/>
          <ac:spMkLst>
            <pc:docMk/>
            <pc:sldMk cId="0" sldId="281"/>
            <ac:spMk id="3" creationId="{67DBB994-5582-5D43-9E32-DE3F9FCA06A1}"/>
          </ac:spMkLst>
        </pc:spChg>
        <pc:spChg chg="add del mod ord">
          <ac:chgData name="Rafael Fernandez" userId="f716f140-8a70-4241-8f98-160c11c4f462" providerId="ADAL" clId="{578CBCE6-0BF3-0A42-8803-9568F0C6A5D4}" dt="2020-11-01T17:30:03.347" v="3603"/>
          <ac:spMkLst>
            <pc:docMk/>
            <pc:sldMk cId="0" sldId="281"/>
            <ac:spMk id="4" creationId="{720AA181-5C29-724A-87BF-93175C59ECA2}"/>
          </ac:spMkLst>
        </pc:spChg>
        <pc:spChg chg="add">
          <ac:chgData name="Rafael Fernandez" userId="f716f140-8a70-4241-8f98-160c11c4f462" providerId="ADAL" clId="{578CBCE6-0BF3-0A42-8803-9568F0C6A5D4}" dt="2020-11-01T17:30:06.836" v="3604" actId="26606"/>
          <ac:spMkLst>
            <pc:docMk/>
            <pc:sldMk cId="0" sldId="281"/>
            <ac:spMk id="83" creationId="{EB6743CF-E74B-4A3C-A785-599069DB89DF}"/>
          </ac:spMkLst>
        </pc:spChg>
        <pc:spChg chg="del">
          <ac:chgData name="Rafael Fernandez" userId="f716f140-8a70-4241-8f98-160c11c4f462" providerId="ADAL" clId="{578CBCE6-0BF3-0A42-8803-9568F0C6A5D4}" dt="2020-11-01T17:21:19.307" v="3457" actId="478"/>
          <ac:spMkLst>
            <pc:docMk/>
            <pc:sldMk cId="0" sldId="281"/>
            <ac:spMk id="36866" creationId="{8F4E77A5-F0F9-4CC0-8D69-1D6608874D6C}"/>
          </ac:spMkLst>
        </pc:spChg>
        <pc:spChg chg="del mod">
          <ac:chgData name="Rafael Fernandez" userId="f716f140-8a70-4241-8f98-160c11c4f462" providerId="ADAL" clId="{578CBCE6-0BF3-0A42-8803-9568F0C6A5D4}" dt="2020-11-01T17:22:53.361" v="3520"/>
          <ac:spMkLst>
            <pc:docMk/>
            <pc:sldMk cId="0" sldId="281"/>
            <ac:spMk id="36867" creationId="{80FD068E-9A82-42FD-A478-420287B002E2}"/>
          </ac:spMkLst>
        </pc:spChg>
        <pc:grpChg chg="add">
          <ac:chgData name="Rafael Fernandez" userId="f716f140-8a70-4241-8f98-160c11c4f462" providerId="ADAL" clId="{578CBCE6-0BF3-0A42-8803-9568F0C6A5D4}" dt="2020-11-01T17:30:06.836" v="3604" actId="26606"/>
          <ac:grpSpMkLst>
            <pc:docMk/>
            <pc:sldMk cId="0" sldId="281"/>
            <ac:grpSpMk id="71" creationId="{10BE40E3-5550-4CDD-B4FD-387C33EBF157}"/>
          </ac:grpSpMkLst>
        </pc:grpChg>
        <pc:picChg chg="add mod">
          <ac:chgData name="Rafael Fernandez" userId="f716f140-8a70-4241-8f98-160c11c4f462" providerId="ADAL" clId="{578CBCE6-0BF3-0A42-8803-9568F0C6A5D4}" dt="2020-11-01T17:30:06.836" v="3604" actId="26606"/>
          <ac:picMkLst>
            <pc:docMk/>
            <pc:sldMk cId="0" sldId="281"/>
            <ac:picMk id="15362" creationId="{33BA8888-6BE9-8041-83F5-BFF0D8416617}"/>
          </ac:picMkLst>
        </pc:picChg>
      </pc:sldChg>
      <pc:sldChg chg="new del">
        <pc:chgData name="Rafael Fernandez" userId="f716f140-8a70-4241-8f98-160c11c4f462" providerId="ADAL" clId="{578CBCE6-0BF3-0A42-8803-9568F0C6A5D4}" dt="2020-11-01T15:07:41.980" v="3" actId="2696"/>
        <pc:sldMkLst>
          <pc:docMk/>
          <pc:sldMk cId="712087899" sldId="282"/>
        </pc:sldMkLst>
      </pc:sldChg>
      <pc:sldChg chg="modSp add mod modAnim">
        <pc:chgData name="Rafael Fernandez" userId="f716f140-8a70-4241-8f98-160c11c4f462" providerId="ADAL" clId="{578CBCE6-0BF3-0A42-8803-9568F0C6A5D4}" dt="2020-11-01T17:15:10.924" v="3404" actId="14100"/>
        <pc:sldMkLst>
          <pc:docMk/>
          <pc:sldMk cId="4285889744" sldId="288"/>
        </pc:sldMkLst>
        <pc:spChg chg="mod">
          <ac:chgData name="Rafael Fernandez" userId="f716f140-8a70-4241-8f98-160c11c4f462" providerId="ADAL" clId="{578CBCE6-0BF3-0A42-8803-9568F0C6A5D4}" dt="2020-11-01T15:11:49.419" v="90" actId="790"/>
          <ac:spMkLst>
            <pc:docMk/>
            <pc:sldMk cId="4285889744" sldId="288"/>
            <ac:spMk id="2" creationId="{FCF53FEB-9C84-6E40-A80B-9F6659E0E11B}"/>
          </ac:spMkLst>
        </pc:spChg>
        <pc:spChg chg="mod">
          <ac:chgData name="Rafael Fernandez" userId="f716f140-8a70-4241-8f98-160c11c4f462" providerId="ADAL" clId="{578CBCE6-0BF3-0A42-8803-9568F0C6A5D4}" dt="2020-11-01T15:12:53.752" v="125" actId="255"/>
          <ac:spMkLst>
            <pc:docMk/>
            <pc:sldMk cId="4285889744" sldId="288"/>
            <ac:spMk id="13" creationId="{C9B31122-395D-484D-BE6F-840AD5A3061D}"/>
          </ac:spMkLst>
        </pc:spChg>
        <pc:spChg chg="mod">
          <ac:chgData name="Rafael Fernandez" userId="f716f140-8a70-4241-8f98-160c11c4f462" providerId="ADAL" clId="{578CBCE6-0BF3-0A42-8803-9568F0C6A5D4}" dt="2020-11-01T16:02:36.505" v="761" actId="20577"/>
          <ac:spMkLst>
            <pc:docMk/>
            <pc:sldMk cId="4285889744" sldId="288"/>
            <ac:spMk id="16" creationId="{05ABA95A-432F-BD45-9B03-0010F2687B68}"/>
          </ac:spMkLst>
        </pc:spChg>
        <pc:spChg chg="mod">
          <ac:chgData name="Rafael Fernandez" userId="f716f140-8a70-4241-8f98-160c11c4f462" providerId="ADAL" clId="{578CBCE6-0BF3-0A42-8803-9568F0C6A5D4}" dt="2020-11-01T17:15:04.835" v="3403" actId="20577"/>
          <ac:spMkLst>
            <pc:docMk/>
            <pc:sldMk cId="4285889744" sldId="288"/>
            <ac:spMk id="18" creationId="{2A0F02C2-96AA-0F4A-AE04-262FF226C790}"/>
          </ac:spMkLst>
        </pc:spChg>
        <pc:spChg chg="mod">
          <ac:chgData name="Rafael Fernandez" userId="f716f140-8a70-4241-8f98-160c11c4f462" providerId="ADAL" clId="{578CBCE6-0BF3-0A42-8803-9568F0C6A5D4}" dt="2020-11-01T17:15:10.924" v="3404" actId="14100"/>
          <ac:spMkLst>
            <pc:docMk/>
            <pc:sldMk cId="4285889744" sldId="288"/>
            <ac:spMk id="21" creationId="{AD85FB78-21E5-6B45-9C73-2A22933A4F91}"/>
          </ac:spMkLst>
        </pc:spChg>
      </pc:sldChg>
      <pc:sldChg chg="addSp delSp modSp new mod setBg">
        <pc:chgData name="Rafael Fernandez" userId="f716f140-8a70-4241-8f98-160c11c4f462" providerId="ADAL" clId="{578CBCE6-0BF3-0A42-8803-9568F0C6A5D4}" dt="2020-11-01T17:10:13.457" v="3367" actId="26606"/>
        <pc:sldMkLst>
          <pc:docMk/>
          <pc:sldMk cId="2676558356" sldId="289"/>
        </pc:sldMkLst>
        <pc:spChg chg="mod">
          <ac:chgData name="Rafael Fernandez" userId="f716f140-8a70-4241-8f98-160c11c4f462" providerId="ADAL" clId="{578CBCE6-0BF3-0A42-8803-9568F0C6A5D4}" dt="2020-11-01T17:10:13.457" v="3367" actId="26606"/>
          <ac:spMkLst>
            <pc:docMk/>
            <pc:sldMk cId="2676558356" sldId="289"/>
            <ac:spMk id="2" creationId="{91190D42-82DC-0347-8AC3-9ACD260E681D}"/>
          </ac:spMkLst>
        </pc:spChg>
        <pc:spChg chg="mod">
          <ac:chgData name="Rafael Fernandez" userId="f716f140-8a70-4241-8f98-160c11c4f462" providerId="ADAL" clId="{578CBCE6-0BF3-0A42-8803-9568F0C6A5D4}" dt="2020-11-01T17:10:13.457" v="3367" actId="26606"/>
          <ac:spMkLst>
            <pc:docMk/>
            <pc:sldMk cId="2676558356" sldId="289"/>
            <ac:spMk id="3" creationId="{6844B754-656A-4E47-AB02-4B0B1BF0DDFB}"/>
          </ac:spMkLst>
        </pc:spChg>
        <pc:spChg chg="del">
          <ac:chgData name="Rafael Fernandez" userId="f716f140-8a70-4241-8f98-160c11c4f462" providerId="ADAL" clId="{578CBCE6-0BF3-0A42-8803-9568F0C6A5D4}" dt="2020-11-01T17:10:09.702" v="3366"/>
          <ac:spMkLst>
            <pc:docMk/>
            <pc:sldMk cId="2676558356" sldId="289"/>
            <ac:spMk id="4" creationId="{90F4549D-4F2F-FE47-8479-03522258D510}"/>
          </ac:spMkLst>
        </pc:spChg>
        <pc:grpChg chg="add">
          <ac:chgData name="Rafael Fernandez" userId="f716f140-8a70-4241-8f98-160c11c4f462" providerId="ADAL" clId="{578CBCE6-0BF3-0A42-8803-9568F0C6A5D4}" dt="2020-11-01T17:10:13.457" v="3367" actId="26606"/>
          <ac:grpSpMkLst>
            <pc:docMk/>
            <pc:sldMk cId="2676558356" sldId="289"/>
            <ac:grpSpMk id="71" creationId="{10BE40E3-5550-4CDD-B4FD-387C33EBF157}"/>
          </ac:grpSpMkLst>
        </pc:grpChg>
        <pc:picChg chg="add mod">
          <ac:chgData name="Rafael Fernandez" userId="f716f140-8a70-4241-8f98-160c11c4f462" providerId="ADAL" clId="{578CBCE6-0BF3-0A42-8803-9568F0C6A5D4}" dt="2020-11-01T17:10:13.457" v="3367" actId="26606"/>
          <ac:picMkLst>
            <pc:docMk/>
            <pc:sldMk cId="2676558356" sldId="289"/>
            <ac:picMk id="9218" creationId="{05B2F4D2-4E3D-1A49-9696-C8B277F07773}"/>
          </ac:picMkLst>
        </pc:picChg>
      </pc:sldChg>
      <pc:sldChg chg="addSp delSp modSp new mod setBg">
        <pc:chgData name="Rafael Fernandez" userId="f716f140-8a70-4241-8f98-160c11c4f462" providerId="ADAL" clId="{578CBCE6-0BF3-0A42-8803-9568F0C6A5D4}" dt="2020-11-01T17:11:15.251" v="3369" actId="26606"/>
        <pc:sldMkLst>
          <pc:docMk/>
          <pc:sldMk cId="299998643" sldId="290"/>
        </pc:sldMkLst>
        <pc:spChg chg="mod">
          <ac:chgData name="Rafael Fernandez" userId="f716f140-8a70-4241-8f98-160c11c4f462" providerId="ADAL" clId="{578CBCE6-0BF3-0A42-8803-9568F0C6A5D4}" dt="2020-11-01T17:11:15.251" v="3369" actId="26606"/>
          <ac:spMkLst>
            <pc:docMk/>
            <pc:sldMk cId="299998643" sldId="290"/>
            <ac:spMk id="2" creationId="{126F67F1-4A91-DB4E-92EF-C3249534365F}"/>
          </ac:spMkLst>
        </pc:spChg>
        <pc:spChg chg="mod">
          <ac:chgData name="Rafael Fernandez" userId="f716f140-8a70-4241-8f98-160c11c4f462" providerId="ADAL" clId="{578CBCE6-0BF3-0A42-8803-9568F0C6A5D4}" dt="2020-11-01T17:11:15.251" v="3369" actId="26606"/>
          <ac:spMkLst>
            <pc:docMk/>
            <pc:sldMk cId="299998643" sldId="290"/>
            <ac:spMk id="3" creationId="{6EC8FAE2-6A5D-7643-BB00-06DBB534E9C8}"/>
          </ac:spMkLst>
        </pc:spChg>
        <pc:spChg chg="del mod">
          <ac:chgData name="Rafael Fernandez" userId="f716f140-8a70-4241-8f98-160c11c4f462" providerId="ADAL" clId="{578CBCE6-0BF3-0A42-8803-9568F0C6A5D4}" dt="2020-11-01T17:11:07.257" v="3368"/>
          <ac:spMkLst>
            <pc:docMk/>
            <pc:sldMk cId="299998643" sldId="290"/>
            <ac:spMk id="4" creationId="{B3452100-278A-194A-B511-463235F69B99}"/>
          </ac:spMkLst>
        </pc:spChg>
        <pc:grpChg chg="add">
          <ac:chgData name="Rafael Fernandez" userId="f716f140-8a70-4241-8f98-160c11c4f462" providerId="ADAL" clId="{578CBCE6-0BF3-0A42-8803-9568F0C6A5D4}" dt="2020-11-01T17:11:15.251" v="3369" actId="26606"/>
          <ac:grpSpMkLst>
            <pc:docMk/>
            <pc:sldMk cId="299998643" sldId="290"/>
            <ac:grpSpMk id="71" creationId="{10BE40E3-5550-4CDD-B4FD-387C33EBF157}"/>
          </ac:grpSpMkLst>
        </pc:grpChg>
        <pc:picChg chg="add mod">
          <ac:chgData name="Rafael Fernandez" userId="f716f140-8a70-4241-8f98-160c11c4f462" providerId="ADAL" clId="{578CBCE6-0BF3-0A42-8803-9568F0C6A5D4}" dt="2020-11-01T17:11:15.251" v="3369" actId="26606"/>
          <ac:picMkLst>
            <pc:docMk/>
            <pc:sldMk cId="299998643" sldId="290"/>
            <ac:picMk id="10242" creationId="{92F69EB1-1241-4842-8E85-7105D5252D44}"/>
          </ac:picMkLst>
        </pc:picChg>
      </pc:sldChg>
      <pc:sldChg chg="addSp delSp modSp new mod setBg">
        <pc:chgData name="Rafael Fernandez" userId="f716f140-8a70-4241-8f98-160c11c4f462" providerId="ADAL" clId="{578CBCE6-0BF3-0A42-8803-9568F0C6A5D4}" dt="2020-11-01T17:12:05.009" v="3371" actId="26606"/>
        <pc:sldMkLst>
          <pc:docMk/>
          <pc:sldMk cId="285110278" sldId="291"/>
        </pc:sldMkLst>
        <pc:spChg chg="mod">
          <ac:chgData name="Rafael Fernandez" userId="f716f140-8a70-4241-8f98-160c11c4f462" providerId="ADAL" clId="{578CBCE6-0BF3-0A42-8803-9568F0C6A5D4}" dt="2020-11-01T17:12:05.009" v="3371" actId="26606"/>
          <ac:spMkLst>
            <pc:docMk/>
            <pc:sldMk cId="285110278" sldId="291"/>
            <ac:spMk id="2" creationId="{D7F836AF-01D9-2D46-AAEA-A5630C21C7D5}"/>
          </ac:spMkLst>
        </pc:spChg>
        <pc:spChg chg="mod">
          <ac:chgData name="Rafael Fernandez" userId="f716f140-8a70-4241-8f98-160c11c4f462" providerId="ADAL" clId="{578CBCE6-0BF3-0A42-8803-9568F0C6A5D4}" dt="2020-11-01T17:12:05.009" v="3371" actId="26606"/>
          <ac:spMkLst>
            <pc:docMk/>
            <pc:sldMk cId="285110278" sldId="291"/>
            <ac:spMk id="3" creationId="{BACCADD7-C584-3241-B356-C5C07CE39768}"/>
          </ac:spMkLst>
        </pc:spChg>
        <pc:spChg chg="del mod">
          <ac:chgData name="Rafael Fernandez" userId="f716f140-8a70-4241-8f98-160c11c4f462" providerId="ADAL" clId="{578CBCE6-0BF3-0A42-8803-9568F0C6A5D4}" dt="2020-11-01T17:12:01.150" v="3370"/>
          <ac:spMkLst>
            <pc:docMk/>
            <pc:sldMk cId="285110278" sldId="291"/>
            <ac:spMk id="4" creationId="{963E02EA-F39E-8B4F-8067-E2580F03B462}"/>
          </ac:spMkLst>
        </pc:spChg>
        <pc:spChg chg="add">
          <ac:chgData name="Rafael Fernandez" userId="f716f140-8a70-4241-8f98-160c11c4f462" providerId="ADAL" clId="{578CBCE6-0BF3-0A42-8803-9568F0C6A5D4}" dt="2020-11-01T17:12:05.009" v="3371" actId="26606"/>
          <ac:spMkLst>
            <pc:docMk/>
            <pc:sldMk cId="285110278" sldId="291"/>
            <ac:spMk id="83" creationId="{3BCB5F6A-9EB0-40B0-9D13-3023E9A20508}"/>
          </ac:spMkLst>
        </pc:spChg>
        <pc:grpChg chg="add">
          <ac:chgData name="Rafael Fernandez" userId="f716f140-8a70-4241-8f98-160c11c4f462" providerId="ADAL" clId="{578CBCE6-0BF3-0A42-8803-9568F0C6A5D4}" dt="2020-11-01T17:12:05.009" v="3371" actId="26606"/>
          <ac:grpSpMkLst>
            <pc:docMk/>
            <pc:sldMk cId="285110278" sldId="291"/>
            <ac:grpSpMk id="71" creationId="{10BE40E3-5550-4CDD-B4FD-387C33EBF157}"/>
          </ac:grpSpMkLst>
        </pc:grpChg>
        <pc:picChg chg="add mod">
          <ac:chgData name="Rafael Fernandez" userId="f716f140-8a70-4241-8f98-160c11c4f462" providerId="ADAL" clId="{578CBCE6-0BF3-0A42-8803-9568F0C6A5D4}" dt="2020-11-01T17:12:05.009" v="3371" actId="26606"/>
          <ac:picMkLst>
            <pc:docMk/>
            <pc:sldMk cId="285110278" sldId="291"/>
            <ac:picMk id="11266" creationId="{95FFC98F-691C-4E48-B110-2CA6BDD30234}"/>
          </ac:picMkLst>
        </pc:picChg>
      </pc:sldChg>
      <pc:sldChg chg="addSp delSp modSp new mod setBg">
        <pc:chgData name="Rafael Fernandez" userId="f716f140-8a70-4241-8f98-160c11c4f462" providerId="ADAL" clId="{578CBCE6-0BF3-0A42-8803-9568F0C6A5D4}" dt="2020-11-01T17:14:07.599" v="3373" actId="26606"/>
        <pc:sldMkLst>
          <pc:docMk/>
          <pc:sldMk cId="2841979697" sldId="292"/>
        </pc:sldMkLst>
        <pc:spChg chg="mod">
          <ac:chgData name="Rafael Fernandez" userId="f716f140-8a70-4241-8f98-160c11c4f462" providerId="ADAL" clId="{578CBCE6-0BF3-0A42-8803-9568F0C6A5D4}" dt="2020-11-01T17:14:07.599" v="3373" actId="26606"/>
          <ac:spMkLst>
            <pc:docMk/>
            <pc:sldMk cId="2841979697" sldId="292"/>
            <ac:spMk id="2" creationId="{CBA78E1D-74F0-8C40-BADB-787A479B9739}"/>
          </ac:spMkLst>
        </pc:spChg>
        <pc:spChg chg="mod">
          <ac:chgData name="Rafael Fernandez" userId="f716f140-8a70-4241-8f98-160c11c4f462" providerId="ADAL" clId="{578CBCE6-0BF3-0A42-8803-9568F0C6A5D4}" dt="2020-11-01T17:14:07.599" v="3373" actId="26606"/>
          <ac:spMkLst>
            <pc:docMk/>
            <pc:sldMk cId="2841979697" sldId="292"/>
            <ac:spMk id="3" creationId="{6699085A-7A7A-244F-A641-E62B3ED9AC86}"/>
          </ac:spMkLst>
        </pc:spChg>
        <pc:spChg chg="del mod">
          <ac:chgData name="Rafael Fernandez" userId="f716f140-8a70-4241-8f98-160c11c4f462" providerId="ADAL" clId="{578CBCE6-0BF3-0A42-8803-9568F0C6A5D4}" dt="2020-11-01T17:14:01.005" v="3372"/>
          <ac:spMkLst>
            <pc:docMk/>
            <pc:sldMk cId="2841979697" sldId="292"/>
            <ac:spMk id="4" creationId="{7EEC541B-FDFF-2045-BA2E-52539F1AE67A}"/>
          </ac:spMkLst>
        </pc:spChg>
        <pc:grpChg chg="add">
          <ac:chgData name="Rafael Fernandez" userId="f716f140-8a70-4241-8f98-160c11c4f462" providerId="ADAL" clId="{578CBCE6-0BF3-0A42-8803-9568F0C6A5D4}" dt="2020-11-01T17:14:07.599" v="3373" actId="26606"/>
          <ac:grpSpMkLst>
            <pc:docMk/>
            <pc:sldMk cId="2841979697" sldId="292"/>
            <ac:grpSpMk id="71" creationId="{10BE40E3-5550-4CDD-B4FD-387C33EBF157}"/>
          </ac:grpSpMkLst>
        </pc:grpChg>
        <pc:picChg chg="add mod">
          <ac:chgData name="Rafael Fernandez" userId="f716f140-8a70-4241-8f98-160c11c4f462" providerId="ADAL" clId="{578CBCE6-0BF3-0A42-8803-9568F0C6A5D4}" dt="2020-11-01T17:14:07.599" v="3373" actId="26606"/>
          <ac:picMkLst>
            <pc:docMk/>
            <pc:sldMk cId="2841979697" sldId="292"/>
            <ac:picMk id="12290" creationId="{39DD062A-F8F7-DD42-9C53-85FD60734A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5B46563D-DDF3-4C2C-9F18-FB19E1433BB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s-PE"/>
          </a:p>
        </p:txBody>
      </p:sp>
      <p:sp>
        <p:nvSpPr>
          <p:cNvPr id="3" name="2 Marcador de fecha">
            <a:extLst>
              <a:ext uri="{FF2B5EF4-FFF2-40B4-BE49-F238E27FC236}">
                <a16:creationId xmlns:a16="http://schemas.microsoft.com/office/drawing/2014/main" id="{ED5CDD6F-FDD2-4C2D-B2EA-86CD6E967E7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AFE5DFD-7079-447D-9C30-7D775C584B6D}" type="datetimeFigureOut">
              <a:rPr lang="es-PE"/>
              <a:pPr>
                <a:defRPr/>
              </a:pPr>
              <a:t>1/11/20</a:t>
            </a:fld>
            <a:endParaRPr lang="es-PE"/>
          </a:p>
        </p:txBody>
      </p:sp>
      <p:sp>
        <p:nvSpPr>
          <p:cNvPr id="4" name="3 Marcador de imagen de diapositiva">
            <a:extLst>
              <a:ext uri="{FF2B5EF4-FFF2-40B4-BE49-F238E27FC236}">
                <a16:creationId xmlns:a16="http://schemas.microsoft.com/office/drawing/2014/main" id="{87FC7611-B8AA-4C9F-8D02-7607C69EA10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a:extLst>
              <a:ext uri="{FF2B5EF4-FFF2-40B4-BE49-F238E27FC236}">
                <a16:creationId xmlns:a16="http://schemas.microsoft.com/office/drawing/2014/main" id="{5460403E-BAFD-49DD-87A6-04651E0B494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5 Marcador de pie de página">
            <a:extLst>
              <a:ext uri="{FF2B5EF4-FFF2-40B4-BE49-F238E27FC236}">
                <a16:creationId xmlns:a16="http://schemas.microsoft.com/office/drawing/2014/main" id="{2AF90349-6B1D-4DE7-AE41-88F7A63586C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s-PE"/>
          </a:p>
        </p:txBody>
      </p:sp>
      <p:sp>
        <p:nvSpPr>
          <p:cNvPr id="7" name="6 Marcador de número de diapositiva">
            <a:extLst>
              <a:ext uri="{FF2B5EF4-FFF2-40B4-BE49-F238E27FC236}">
                <a16:creationId xmlns:a16="http://schemas.microsoft.com/office/drawing/2014/main" id="{E75A6CCB-DF43-43D4-A596-01C5410A55E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93D77F1-FDD6-4088-8D2B-F3D0BBE3E693}"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a:extLst>
              <a:ext uri="{FF2B5EF4-FFF2-40B4-BE49-F238E27FC236}">
                <a16:creationId xmlns:a16="http://schemas.microsoft.com/office/drawing/2014/main" id="{BC23C5F1-5CC0-4273-83DF-F1D29913AF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2 Marcador de notas">
            <a:extLst>
              <a:ext uri="{FF2B5EF4-FFF2-40B4-BE49-F238E27FC236}">
                <a16:creationId xmlns:a16="http://schemas.microsoft.com/office/drawing/2014/main" id="{1BFA5FD8-42FD-4774-B250-97084DBA6C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7172" name="3 Marcador de número de diapositiva">
            <a:extLst>
              <a:ext uri="{FF2B5EF4-FFF2-40B4-BE49-F238E27FC236}">
                <a16:creationId xmlns:a16="http://schemas.microsoft.com/office/drawing/2014/main" id="{24D77A30-C354-4FE9-A141-63C5746693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CA03A2-9AB4-4B38-B926-C70A548D1FDC}" type="slidenum">
              <a:rPr lang="es-PE" altLang="es-PE" smtClean="0">
                <a:latin typeface="Times New Roman" panose="02020603050405020304" pitchFamily="18" charset="0"/>
              </a:rPr>
              <a:pPr>
                <a:spcBef>
                  <a:spcPct val="0"/>
                </a:spcBef>
              </a:pPr>
              <a:t>1</a:t>
            </a:fld>
            <a:endParaRPr lang="es-PE" altLang="es-PE">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a:extLst>
              <a:ext uri="{FF2B5EF4-FFF2-40B4-BE49-F238E27FC236}">
                <a16:creationId xmlns:a16="http://schemas.microsoft.com/office/drawing/2014/main" id="{8B7C1CE1-6440-4FE5-A89C-01AC665950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a:extLst>
              <a:ext uri="{FF2B5EF4-FFF2-40B4-BE49-F238E27FC236}">
                <a16:creationId xmlns:a16="http://schemas.microsoft.com/office/drawing/2014/main" id="{F499EC39-C18A-4558-995F-4E9C2BD9E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3796" name="3 Marcador de número de diapositiva">
            <a:extLst>
              <a:ext uri="{FF2B5EF4-FFF2-40B4-BE49-F238E27FC236}">
                <a16:creationId xmlns:a16="http://schemas.microsoft.com/office/drawing/2014/main" id="{DC87A5BC-B077-4B6B-99ED-93EBC1794F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194A54-E6B6-43A3-9A48-1E5E30969847}" type="slidenum">
              <a:rPr lang="es-PE" altLang="es-PE" smtClean="0">
                <a:latin typeface="Times New Roman" panose="02020603050405020304" pitchFamily="18" charset="0"/>
              </a:rPr>
              <a:pPr>
                <a:spcBef>
                  <a:spcPct val="0"/>
                </a:spcBef>
              </a:pPr>
              <a:t>14</a:t>
            </a:fld>
            <a:endParaRPr lang="es-PE" altLang="es-PE">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a:extLst>
              <a:ext uri="{FF2B5EF4-FFF2-40B4-BE49-F238E27FC236}">
                <a16:creationId xmlns:a16="http://schemas.microsoft.com/office/drawing/2014/main" id="{03DFDA8E-2F38-4A60-B98D-7FBE5FC272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a:extLst>
              <a:ext uri="{FF2B5EF4-FFF2-40B4-BE49-F238E27FC236}">
                <a16:creationId xmlns:a16="http://schemas.microsoft.com/office/drawing/2014/main" id="{5E144194-259A-4F75-A6A1-FE51B95C9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5844" name="3 Marcador de número de diapositiva">
            <a:extLst>
              <a:ext uri="{FF2B5EF4-FFF2-40B4-BE49-F238E27FC236}">
                <a16:creationId xmlns:a16="http://schemas.microsoft.com/office/drawing/2014/main" id="{E0E08BEA-C616-481A-8893-B740AA3F5E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2B027B-F8F7-48BC-B445-CBD4EC21CB15}" type="slidenum">
              <a:rPr lang="es-PE" altLang="es-PE" smtClean="0">
                <a:latin typeface="Times New Roman" panose="02020603050405020304" pitchFamily="18" charset="0"/>
              </a:rPr>
              <a:pPr>
                <a:spcBef>
                  <a:spcPct val="0"/>
                </a:spcBef>
              </a:pPr>
              <a:t>15</a:t>
            </a:fld>
            <a:endParaRPr lang="es-PE" altLang="es-PE">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a:extLst>
              <a:ext uri="{FF2B5EF4-FFF2-40B4-BE49-F238E27FC236}">
                <a16:creationId xmlns:a16="http://schemas.microsoft.com/office/drawing/2014/main" id="{66E982A5-27C1-4AFC-80F9-B2D92FBE27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a:extLst>
              <a:ext uri="{FF2B5EF4-FFF2-40B4-BE49-F238E27FC236}">
                <a16:creationId xmlns:a16="http://schemas.microsoft.com/office/drawing/2014/main" id="{81FB2544-F394-48B6-AB97-19892CFB87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38916" name="3 Marcador de número de diapositiva">
            <a:extLst>
              <a:ext uri="{FF2B5EF4-FFF2-40B4-BE49-F238E27FC236}">
                <a16:creationId xmlns:a16="http://schemas.microsoft.com/office/drawing/2014/main" id="{A7B61D76-6E29-478D-B875-BAA16B5EEE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E71135-E37D-4D36-9512-148430611BC8}" type="slidenum">
              <a:rPr lang="es-PE" altLang="es-PE" smtClean="0">
                <a:latin typeface="Times New Roman" panose="02020603050405020304" pitchFamily="18" charset="0"/>
              </a:rPr>
              <a:pPr>
                <a:spcBef>
                  <a:spcPct val="0"/>
                </a:spcBef>
              </a:pPr>
              <a:t>17</a:t>
            </a:fld>
            <a:endParaRPr lang="es-PE" altLang="es-PE">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a:extLst>
              <a:ext uri="{FF2B5EF4-FFF2-40B4-BE49-F238E27FC236}">
                <a16:creationId xmlns:a16="http://schemas.microsoft.com/office/drawing/2014/main" id="{ED648624-5EF6-4E56-9FD0-4636A84D98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a:extLst>
              <a:ext uri="{FF2B5EF4-FFF2-40B4-BE49-F238E27FC236}">
                <a16:creationId xmlns:a16="http://schemas.microsoft.com/office/drawing/2014/main" id="{4BA27EF3-AF36-44FC-9574-76516D5613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40964" name="3 Marcador de número de diapositiva">
            <a:extLst>
              <a:ext uri="{FF2B5EF4-FFF2-40B4-BE49-F238E27FC236}">
                <a16:creationId xmlns:a16="http://schemas.microsoft.com/office/drawing/2014/main" id="{BC7ECF8B-AE86-4914-8DB7-18B36CF474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B60E35-5DCB-4554-88C0-A5FB2774B020}" type="slidenum">
              <a:rPr lang="es-PE" altLang="es-PE" smtClean="0">
                <a:latin typeface="Times New Roman" panose="02020603050405020304" pitchFamily="18" charset="0"/>
              </a:rPr>
              <a:pPr>
                <a:spcBef>
                  <a:spcPct val="0"/>
                </a:spcBef>
              </a:pPr>
              <a:t>18</a:t>
            </a:fld>
            <a:endParaRPr lang="es-PE" altLang="es-PE">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a:extLst>
              <a:ext uri="{FF2B5EF4-FFF2-40B4-BE49-F238E27FC236}">
                <a16:creationId xmlns:a16="http://schemas.microsoft.com/office/drawing/2014/main" id="{D46B7111-2715-4545-9127-89A1713850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2 Marcador de notas">
            <a:extLst>
              <a:ext uri="{FF2B5EF4-FFF2-40B4-BE49-F238E27FC236}">
                <a16:creationId xmlns:a16="http://schemas.microsoft.com/office/drawing/2014/main" id="{0601345D-5CE9-4C5E-9104-C09B7ED654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43012" name="3 Marcador de número de diapositiva">
            <a:extLst>
              <a:ext uri="{FF2B5EF4-FFF2-40B4-BE49-F238E27FC236}">
                <a16:creationId xmlns:a16="http://schemas.microsoft.com/office/drawing/2014/main" id="{662974C0-8279-4875-B2E9-D0EE455FEF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7352F8-2406-4C52-A667-384F98E19870}" type="slidenum">
              <a:rPr lang="es-PE" altLang="es-PE" smtClean="0">
                <a:latin typeface="Times New Roman" panose="02020603050405020304" pitchFamily="18" charset="0"/>
              </a:rPr>
              <a:pPr>
                <a:spcBef>
                  <a:spcPct val="0"/>
                </a:spcBef>
              </a:pPr>
              <a:t>19</a:t>
            </a:fld>
            <a:endParaRPr lang="es-PE" altLang="es-PE">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8E0F1C13-1387-4274-9900-458ECA1472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A3AB010A-FAF5-486B-8D0F-2E16BDE47A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51204" name="3 Marcador de número de diapositiva">
            <a:extLst>
              <a:ext uri="{FF2B5EF4-FFF2-40B4-BE49-F238E27FC236}">
                <a16:creationId xmlns:a16="http://schemas.microsoft.com/office/drawing/2014/main" id="{06E56166-2A55-4618-A848-B94CE31E61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0A16CD-BAC5-448A-950C-394745B82A38}" type="slidenum">
              <a:rPr lang="es-PE" altLang="es-PE" smtClean="0">
                <a:latin typeface="Times New Roman" panose="02020603050405020304" pitchFamily="18" charset="0"/>
              </a:rPr>
              <a:pPr>
                <a:spcBef>
                  <a:spcPct val="0"/>
                </a:spcBef>
              </a:pPr>
              <a:t>20</a:t>
            </a:fld>
            <a:endParaRPr lang="es-PE" altLang="es-PE">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a:extLst>
              <a:ext uri="{FF2B5EF4-FFF2-40B4-BE49-F238E27FC236}">
                <a16:creationId xmlns:a16="http://schemas.microsoft.com/office/drawing/2014/main" id="{B07BFCE9-13CD-4614-88A6-5B1D3C5732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a:extLst>
              <a:ext uri="{FF2B5EF4-FFF2-40B4-BE49-F238E27FC236}">
                <a16:creationId xmlns:a16="http://schemas.microsoft.com/office/drawing/2014/main" id="{DFC8BF7E-DF0E-4223-908B-3E8682A6E0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53252" name="3 Marcador de número de diapositiva">
            <a:extLst>
              <a:ext uri="{FF2B5EF4-FFF2-40B4-BE49-F238E27FC236}">
                <a16:creationId xmlns:a16="http://schemas.microsoft.com/office/drawing/2014/main" id="{74310199-C637-4ED9-950A-CBC85054FB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26A493-B87A-47F9-94EE-6A1133C1FC51}" type="slidenum">
              <a:rPr lang="es-PE" altLang="es-PE" smtClean="0">
                <a:latin typeface="Times New Roman" panose="02020603050405020304" pitchFamily="18" charset="0"/>
              </a:rPr>
              <a:pPr>
                <a:spcBef>
                  <a:spcPct val="0"/>
                </a:spcBef>
              </a:pPr>
              <a:t>21</a:t>
            </a:fld>
            <a:endParaRPr lang="es-PE" altLang="es-PE">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5915E59-A8FB-EE4C-93C1-5C63178A05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7D70AE52-864D-0349-939A-E5CAFA6509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21507" name="Slide Number Placeholder 3">
            <a:extLst>
              <a:ext uri="{FF2B5EF4-FFF2-40B4-BE49-F238E27FC236}">
                <a16:creationId xmlns:a16="http://schemas.microsoft.com/office/drawing/2014/main" id="{D4B2BE14-D0C7-E54C-954F-E4FE5D4048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eaLnBrk="1" hangingPunct="1"/>
            <a:fld id="{C42849EC-6D90-254F-B8A1-CDA3C6809A89}" type="slidenum">
              <a:rPr lang="es-ES" altLang="es-PE" sz="1200" smtClean="0">
                <a:latin typeface="Times New Roman" panose="02020603050405020304" pitchFamily="18" charset="0"/>
              </a:rPr>
              <a:pPr eaLnBrk="1" hangingPunct="1"/>
              <a:t>2</a:t>
            </a:fld>
            <a:endParaRPr lang="es-ES" altLang="es-PE" sz="1200">
              <a:latin typeface="Times New Roman" panose="02020603050405020304" pitchFamily="18" charset="0"/>
            </a:endParaRPr>
          </a:p>
        </p:txBody>
      </p:sp>
    </p:spTree>
    <p:extLst>
      <p:ext uri="{BB962C8B-B14F-4D97-AF65-F5344CB8AC3E}">
        <p14:creationId xmlns:p14="http://schemas.microsoft.com/office/powerpoint/2010/main" val="187655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a:extLst>
              <a:ext uri="{FF2B5EF4-FFF2-40B4-BE49-F238E27FC236}">
                <a16:creationId xmlns:a16="http://schemas.microsoft.com/office/drawing/2014/main" id="{4634048D-BA5B-42ED-9B08-446950DC94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a:extLst>
              <a:ext uri="{FF2B5EF4-FFF2-40B4-BE49-F238E27FC236}">
                <a16:creationId xmlns:a16="http://schemas.microsoft.com/office/drawing/2014/main" id="{CFDEB8EF-2E88-41FF-8E7B-9B26653C3E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1268" name="3 Marcador de número de diapositiva">
            <a:extLst>
              <a:ext uri="{FF2B5EF4-FFF2-40B4-BE49-F238E27FC236}">
                <a16:creationId xmlns:a16="http://schemas.microsoft.com/office/drawing/2014/main" id="{B8F59B61-65C6-4855-AE8A-0904B0D00F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D64EFF-9ACB-42FD-B40B-0E3B4BBD73D3}" type="slidenum">
              <a:rPr lang="es-PE" altLang="es-PE" smtClean="0">
                <a:latin typeface="Times New Roman" panose="02020603050405020304" pitchFamily="18" charset="0"/>
              </a:rPr>
              <a:pPr>
                <a:spcBef>
                  <a:spcPct val="0"/>
                </a:spcBef>
              </a:pPr>
              <a:t>3</a:t>
            </a:fld>
            <a:endParaRPr lang="es-PE" altLang="es-PE">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a:extLst>
              <a:ext uri="{FF2B5EF4-FFF2-40B4-BE49-F238E27FC236}">
                <a16:creationId xmlns:a16="http://schemas.microsoft.com/office/drawing/2014/main" id="{51E7FFE3-B7F8-4BBE-8DE3-9B8E94188D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2 Marcador de notas">
            <a:extLst>
              <a:ext uri="{FF2B5EF4-FFF2-40B4-BE49-F238E27FC236}">
                <a16:creationId xmlns:a16="http://schemas.microsoft.com/office/drawing/2014/main" id="{A73B2041-EA6D-4560-9F57-8BA7AA8CFC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3316" name="3 Marcador de número de diapositiva">
            <a:extLst>
              <a:ext uri="{FF2B5EF4-FFF2-40B4-BE49-F238E27FC236}">
                <a16:creationId xmlns:a16="http://schemas.microsoft.com/office/drawing/2014/main" id="{0923CEFB-032A-421C-BB8E-6A78517119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CBBBC4-9338-494B-A312-FC38463E0F00}" type="slidenum">
              <a:rPr lang="es-PE" altLang="es-PE" smtClean="0">
                <a:latin typeface="Times New Roman" panose="02020603050405020304" pitchFamily="18" charset="0"/>
              </a:rPr>
              <a:pPr>
                <a:spcBef>
                  <a:spcPct val="0"/>
                </a:spcBef>
              </a:pPr>
              <a:t>4</a:t>
            </a:fld>
            <a:endParaRPr lang="es-PE" altLang="es-PE">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a:extLst>
              <a:ext uri="{FF2B5EF4-FFF2-40B4-BE49-F238E27FC236}">
                <a16:creationId xmlns:a16="http://schemas.microsoft.com/office/drawing/2014/main" id="{BDF230C5-EE6C-4A88-B812-B5EAAE5777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2 Marcador de notas">
            <a:extLst>
              <a:ext uri="{FF2B5EF4-FFF2-40B4-BE49-F238E27FC236}">
                <a16:creationId xmlns:a16="http://schemas.microsoft.com/office/drawing/2014/main" id="{B38F0983-8B46-4C48-9C4E-A51D4E3B43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5364" name="3 Marcador de número de diapositiva">
            <a:extLst>
              <a:ext uri="{FF2B5EF4-FFF2-40B4-BE49-F238E27FC236}">
                <a16:creationId xmlns:a16="http://schemas.microsoft.com/office/drawing/2014/main" id="{A1C2F619-4B9B-451D-B3F3-B86F3DAB50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403B22-D42E-45D4-89F7-2CEF41EC7583}" type="slidenum">
              <a:rPr lang="es-PE" altLang="es-PE" smtClean="0">
                <a:latin typeface="Times New Roman" panose="02020603050405020304" pitchFamily="18" charset="0"/>
              </a:rPr>
              <a:pPr>
                <a:spcBef>
                  <a:spcPct val="0"/>
                </a:spcBef>
              </a:pPr>
              <a:t>5</a:t>
            </a:fld>
            <a:endParaRPr lang="es-PE" altLang="es-PE">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a:extLst>
              <a:ext uri="{FF2B5EF4-FFF2-40B4-BE49-F238E27FC236}">
                <a16:creationId xmlns:a16="http://schemas.microsoft.com/office/drawing/2014/main" id="{A9245656-7116-4E91-BE16-1510642958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2 Marcador de notas">
            <a:extLst>
              <a:ext uri="{FF2B5EF4-FFF2-40B4-BE49-F238E27FC236}">
                <a16:creationId xmlns:a16="http://schemas.microsoft.com/office/drawing/2014/main" id="{BFF78110-5C02-4462-B86C-77FA913DF8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7412" name="3 Marcador de número de diapositiva">
            <a:extLst>
              <a:ext uri="{FF2B5EF4-FFF2-40B4-BE49-F238E27FC236}">
                <a16:creationId xmlns:a16="http://schemas.microsoft.com/office/drawing/2014/main" id="{1BE8896E-4848-4577-9F3D-200FD4F78C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0BA5D4-FB0F-4B67-A4F6-A3764E2A36FC}" type="slidenum">
              <a:rPr lang="es-PE" altLang="es-PE" smtClean="0">
                <a:latin typeface="Times New Roman" panose="02020603050405020304" pitchFamily="18" charset="0"/>
              </a:rPr>
              <a:pPr>
                <a:spcBef>
                  <a:spcPct val="0"/>
                </a:spcBef>
              </a:pPr>
              <a:t>6</a:t>
            </a:fld>
            <a:endParaRPr lang="es-PE" altLang="es-PE">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a:extLst>
              <a:ext uri="{FF2B5EF4-FFF2-40B4-BE49-F238E27FC236}">
                <a16:creationId xmlns:a16="http://schemas.microsoft.com/office/drawing/2014/main" id="{D5407417-1DB2-41D5-8312-011B31F56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2 Marcador de notas">
            <a:extLst>
              <a:ext uri="{FF2B5EF4-FFF2-40B4-BE49-F238E27FC236}">
                <a16:creationId xmlns:a16="http://schemas.microsoft.com/office/drawing/2014/main" id="{08EBBC77-A696-4E0A-B123-34464DDF42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9460" name="3 Marcador de número de diapositiva">
            <a:extLst>
              <a:ext uri="{FF2B5EF4-FFF2-40B4-BE49-F238E27FC236}">
                <a16:creationId xmlns:a16="http://schemas.microsoft.com/office/drawing/2014/main" id="{96EDCE1E-69DA-4DAF-BE21-D164BB3B6A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59B543-1A76-45C8-B2E9-22669F336072}" type="slidenum">
              <a:rPr lang="es-PE" altLang="es-PE" smtClean="0">
                <a:latin typeface="Times New Roman" panose="02020603050405020304" pitchFamily="18" charset="0"/>
              </a:rPr>
              <a:pPr>
                <a:spcBef>
                  <a:spcPct val="0"/>
                </a:spcBef>
              </a:pPr>
              <a:t>7</a:t>
            </a:fld>
            <a:endParaRPr lang="es-PE" altLang="es-PE">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a:extLst>
              <a:ext uri="{FF2B5EF4-FFF2-40B4-BE49-F238E27FC236}">
                <a16:creationId xmlns:a16="http://schemas.microsoft.com/office/drawing/2014/main" id="{722213B6-DA18-46B5-8557-81F1BCD048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2 Marcador de notas">
            <a:extLst>
              <a:ext uri="{FF2B5EF4-FFF2-40B4-BE49-F238E27FC236}">
                <a16:creationId xmlns:a16="http://schemas.microsoft.com/office/drawing/2014/main" id="{8D6E885D-7B02-459D-B9C4-FD5D0EB04B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21508" name="3 Marcador de número de diapositiva">
            <a:extLst>
              <a:ext uri="{FF2B5EF4-FFF2-40B4-BE49-F238E27FC236}">
                <a16:creationId xmlns:a16="http://schemas.microsoft.com/office/drawing/2014/main" id="{C20AB87B-8983-42E2-AE53-735E5077FC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282015-73F5-4E09-B248-8AC1C808CBBE}" type="slidenum">
              <a:rPr lang="es-PE" altLang="es-PE" smtClean="0">
                <a:latin typeface="Times New Roman" panose="02020603050405020304" pitchFamily="18" charset="0"/>
              </a:rPr>
              <a:pPr>
                <a:spcBef>
                  <a:spcPct val="0"/>
                </a:spcBef>
              </a:pPr>
              <a:t>8</a:t>
            </a:fld>
            <a:endParaRPr lang="es-PE" altLang="es-PE">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a:extLst>
              <a:ext uri="{FF2B5EF4-FFF2-40B4-BE49-F238E27FC236}">
                <a16:creationId xmlns:a16="http://schemas.microsoft.com/office/drawing/2014/main" id="{5AB5A71B-804B-480D-AD76-11B70453B3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a:extLst>
              <a:ext uri="{FF2B5EF4-FFF2-40B4-BE49-F238E27FC236}">
                <a16:creationId xmlns:a16="http://schemas.microsoft.com/office/drawing/2014/main" id="{90E8EE14-1952-4700-A075-883CCC450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23556" name="3 Marcador de número de diapositiva">
            <a:extLst>
              <a:ext uri="{FF2B5EF4-FFF2-40B4-BE49-F238E27FC236}">
                <a16:creationId xmlns:a16="http://schemas.microsoft.com/office/drawing/2014/main" id="{2C86E2D7-3BC0-4151-A579-F587C13F77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364981-C407-4713-B62C-2FC877533FB8}" type="slidenum">
              <a:rPr lang="es-PE" altLang="es-PE" smtClean="0">
                <a:latin typeface="Times New Roman" panose="02020603050405020304" pitchFamily="18" charset="0"/>
              </a:rPr>
              <a:pPr>
                <a:spcBef>
                  <a:spcPct val="0"/>
                </a:spcBef>
              </a:pPr>
              <a:t>13</a:t>
            </a:fld>
            <a:endParaRPr lang="es-PE" altLang="es-PE">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EF12849E-3D7E-4A5B-94FC-4B8898507F15}"/>
              </a:ext>
            </a:extLst>
          </p:cNvPr>
          <p:cNvGrpSpPr>
            <a:grpSpLocks/>
          </p:cNvGrpSpPr>
          <p:nvPr/>
        </p:nvGrpSpPr>
        <p:grpSpPr bwMode="auto">
          <a:xfrm>
            <a:off x="-7938" y="-7938"/>
            <a:ext cx="9169401" cy="6873876"/>
            <a:chOff x="-8466" y="-8468"/>
            <a:chExt cx="9169804" cy="6874935"/>
          </a:xfrm>
        </p:grpSpPr>
        <p:cxnSp>
          <p:nvCxnSpPr>
            <p:cNvPr id="5" name="Straight Connector 16">
              <a:extLst>
                <a:ext uri="{FF2B5EF4-FFF2-40B4-BE49-F238E27FC236}">
                  <a16:creationId xmlns:a16="http://schemas.microsoft.com/office/drawing/2014/main" id="{0453D146-CF7C-48DD-ABB2-3872FCD7D77E}"/>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17">
              <a:extLst>
                <a:ext uri="{FF2B5EF4-FFF2-40B4-BE49-F238E27FC236}">
                  <a16:creationId xmlns:a16="http://schemas.microsoft.com/office/drawing/2014/main" id="{3A238623-AB74-4DE1-9309-0AD47D6A0291}"/>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401592F6-AF6A-46CE-826B-7EC45B45B147}"/>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389C36F8-936D-4930-B28E-C4F73E325C0E}"/>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B72BE74F-1B1A-4E2B-B2E1-C13272DD620C}"/>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E0F39C1B-DFF4-4D7C-93FD-486B5E1912D6}"/>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8A5FB9D3-D0F8-47EE-A85D-E197EFD16C50}"/>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0F6E14E4-F875-4785-82E2-432B05E80E7C}"/>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A6A0F942-8408-47C4-AEB1-92694C2E7659}"/>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445F80D1-8FE4-4E04-995A-A1DF55AE4DEE}"/>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15" name="Date Placeholder 3">
            <a:extLst>
              <a:ext uri="{FF2B5EF4-FFF2-40B4-BE49-F238E27FC236}">
                <a16:creationId xmlns:a16="http://schemas.microsoft.com/office/drawing/2014/main" id="{9B554D3D-1C10-492E-9FC4-FF15233E324C}"/>
              </a:ext>
            </a:extLst>
          </p:cNvPr>
          <p:cNvSpPr>
            <a:spLocks noGrp="1"/>
          </p:cNvSpPr>
          <p:nvPr>
            <p:ph type="dt" sz="half" idx="10"/>
          </p:nvPr>
        </p:nvSpPr>
        <p:spPr/>
        <p:txBody>
          <a:bodyPr/>
          <a:lstStyle>
            <a:lvl1pPr>
              <a:defRPr/>
            </a:lvl1pPr>
          </a:lstStyle>
          <a:p>
            <a:pPr>
              <a:defRPr/>
            </a:pPr>
            <a:endParaRPr lang="es-ES"/>
          </a:p>
        </p:txBody>
      </p:sp>
      <p:sp>
        <p:nvSpPr>
          <p:cNvPr id="16" name="Footer Placeholder 4">
            <a:extLst>
              <a:ext uri="{FF2B5EF4-FFF2-40B4-BE49-F238E27FC236}">
                <a16:creationId xmlns:a16="http://schemas.microsoft.com/office/drawing/2014/main" id="{9A7245B3-0E91-4F87-90AD-24767B54B6FD}"/>
              </a:ext>
            </a:extLst>
          </p:cNvPr>
          <p:cNvSpPr>
            <a:spLocks noGrp="1"/>
          </p:cNvSpPr>
          <p:nvPr>
            <p:ph type="ftr" sz="quarter" idx="11"/>
          </p:nvPr>
        </p:nvSpPr>
        <p:spPr/>
        <p:txBody>
          <a:bodyPr/>
          <a:lstStyle>
            <a:lvl1pPr>
              <a:defRPr/>
            </a:lvl1pPr>
          </a:lstStyle>
          <a:p>
            <a:pPr>
              <a:defRPr/>
            </a:pPr>
            <a:endParaRPr lang="es-ES"/>
          </a:p>
        </p:txBody>
      </p:sp>
      <p:sp>
        <p:nvSpPr>
          <p:cNvPr id="17" name="Slide Number Placeholder 5">
            <a:extLst>
              <a:ext uri="{FF2B5EF4-FFF2-40B4-BE49-F238E27FC236}">
                <a16:creationId xmlns:a16="http://schemas.microsoft.com/office/drawing/2014/main" id="{7001488C-79DB-4CFE-9CCB-0DCAA51F8AFA}"/>
              </a:ext>
            </a:extLst>
          </p:cNvPr>
          <p:cNvSpPr>
            <a:spLocks noGrp="1"/>
          </p:cNvSpPr>
          <p:nvPr>
            <p:ph type="sldNum" sz="quarter" idx="12"/>
          </p:nvPr>
        </p:nvSpPr>
        <p:spPr/>
        <p:txBody>
          <a:bodyPr/>
          <a:lstStyle>
            <a:lvl1pPr>
              <a:defRPr/>
            </a:lvl1pPr>
          </a:lstStyle>
          <a:p>
            <a:pPr>
              <a:defRPr/>
            </a:pPr>
            <a:fld id="{B7C6FB19-B913-4A2A-9F7B-12C2DF4F3DEA}" type="slidenum">
              <a:rPr lang="es-ES" altLang="es-PE"/>
              <a:pPr>
                <a:defRPr/>
              </a:pPr>
              <a:t>‹Nº›</a:t>
            </a:fld>
            <a:endParaRPr lang="es-ES" altLang="es-PE"/>
          </a:p>
        </p:txBody>
      </p:sp>
    </p:spTree>
    <p:extLst>
      <p:ext uri="{BB962C8B-B14F-4D97-AF65-F5344CB8AC3E}">
        <p14:creationId xmlns:p14="http://schemas.microsoft.com/office/powerpoint/2010/main" val="31269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1240B324-F42D-46F9-9E05-A9FA70DF0B27}"/>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90DB4C65-0D68-4590-99CC-CAE0F2DDA35A}"/>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A225599F-F4ED-4562-8AE8-5D2E6E30FC13}"/>
              </a:ext>
            </a:extLst>
          </p:cNvPr>
          <p:cNvSpPr>
            <a:spLocks noGrp="1"/>
          </p:cNvSpPr>
          <p:nvPr>
            <p:ph type="sldNum" sz="quarter" idx="12"/>
          </p:nvPr>
        </p:nvSpPr>
        <p:spPr/>
        <p:txBody>
          <a:bodyPr/>
          <a:lstStyle>
            <a:lvl1pPr>
              <a:defRPr/>
            </a:lvl1pPr>
          </a:lstStyle>
          <a:p>
            <a:pPr>
              <a:defRPr/>
            </a:pPr>
            <a:fld id="{F5C08775-1623-4012-B73A-4D7D0C85A8AC}" type="slidenum">
              <a:rPr lang="es-ES" altLang="es-PE"/>
              <a:pPr>
                <a:defRPr/>
              </a:pPr>
              <a:t>‹Nº›</a:t>
            </a:fld>
            <a:endParaRPr lang="es-ES" altLang="es-PE"/>
          </a:p>
        </p:txBody>
      </p:sp>
    </p:spTree>
    <p:extLst>
      <p:ext uri="{BB962C8B-B14F-4D97-AF65-F5344CB8AC3E}">
        <p14:creationId xmlns:p14="http://schemas.microsoft.com/office/powerpoint/2010/main" val="67371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23">
            <a:extLst>
              <a:ext uri="{FF2B5EF4-FFF2-40B4-BE49-F238E27FC236}">
                <a16:creationId xmlns:a16="http://schemas.microsoft.com/office/drawing/2014/main" id="{E4E058C6-7D18-4AA3-8667-A2D67C826E4D}"/>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r>
              <a:rPr lang="en-US" altLang="es-PE" sz="8000">
                <a:solidFill>
                  <a:srgbClr val="C0E474"/>
                </a:solidFill>
                <a:latin typeface="Arial" panose="020B0604020202020204" pitchFamily="34" charset="0"/>
              </a:rPr>
              <a:t>“</a:t>
            </a:r>
          </a:p>
        </p:txBody>
      </p:sp>
      <p:sp>
        <p:nvSpPr>
          <p:cNvPr id="6" name="TextBox 24">
            <a:extLst>
              <a:ext uri="{FF2B5EF4-FFF2-40B4-BE49-F238E27FC236}">
                <a16:creationId xmlns:a16="http://schemas.microsoft.com/office/drawing/2014/main" id="{FCC103A3-DD70-4BFA-8EDB-D4435A2DF56D}"/>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r>
              <a:rPr lang="en-US" altLang="es-PE"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a:extLst>
              <a:ext uri="{FF2B5EF4-FFF2-40B4-BE49-F238E27FC236}">
                <a16:creationId xmlns:a16="http://schemas.microsoft.com/office/drawing/2014/main" id="{9370361E-7E71-4ADD-9E2C-119B809C74C1}"/>
              </a:ext>
            </a:extLst>
          </p:cNvPr>
          <p:cNvSpPr>
            <a:spLocks noGrp="1"/>
          </p:cNvSpPr>
          <p:nvPr>
            <p:ph type="dt" sz="half" idx="14"/>
          </p:nvPr>
        </p:nvSpPr>
        <p:spPr/>
        <p:txBody>
          <a:bodyPr/>
          <a:lstStyle>
            <a:lvl1pPr>
              <a:defRPr/>
            </a:lvl1pPr>
          </a:lstStyle>
          <a:p>
            <a:pPr>
              <a:defRPr/>
            </a:pPr>
            <a:endParaRPr lang="es-ES"/>
          </a:p>
        </p:txBody>
      </p:sp>
      <p:sp>
        <p:nvSpPr>
          <p:cNvPr id="8" name="Footer Placeholder 4">
            <a:extLst>
              <a:ext uri="{FF2B5EF4-FFF2-40B4-BE49-F238E27FC236}">
                <a16:creationId xmlns:a16="http://schemas.microsoft.com/office/drawing/2014/main" id="{B188869B-D58F-4E5F-976F-0037BE112964}"/>
              </a:ext>
            </a:extLst>
          </p:cNvPr>
          <p:cNvSpPr>
            <a:spLocks noGrp="1"/>
          </p:cNvSpPr>
          <p:nvPr>
            <p:ph type="ftr" sz="quarter" idx="15"/>
          </p:nvPr>
        </p:nvSpPr>
        <p:spPr/>
        <p:txBody>
          <a:bodyPr/>
          <a:lstStyle>
            <a:lvl1pPr>
              <a:defRPr/>
            </a:lvl1pPr>
          </a:lstStyle>
          <a:p>
            <a:pPr>
              <a:defRPr/>
            </a:pPr>
            <a:endParaRPr lang="es-ES"/>
          </a:p>
        </p:txBody>
      </p:sp>
      <p:sp>
        <p:nvSpPr>
          <p:cNvPr id="9" name="Slide Number Placeholder 5">
            <a:extLst>
              <a:ext uri="{FF2B5EF4-FFF2-40B4-BE49-F238E27FC236}">
                <a16:creationId xmlns:a16="http://schemas.microsoft.com/office/drawing/2014/main" id="{6FD5C68B-0060-445D-AEDE-CE1087FC9503}"/>
              </a:ext>
            </a:extLst>
          </p:cNvPr>
          <p:cNvSpPr>
            <a:spLocks noGrp="1"/>
          </p:cNvSpPr>
          <p:nvPr>
            <p:ph type="sldNum" sz="quarter" idx="16"/>
          </p:nvPr>
        </p:nvSpPr>
        <p:spPr/>
        <p:txBody>
          <a:bodyPr/>
          <a:lstStyle>
            <a:lvl1pPr>
              <a:defRPr/>
            </a:lvl1pPr>
          </a:lstStyle>
          <a:p>
            <a:pPr>
              <a:defRPr/>
            </a:pPr>
            <a:fld id="{953B1350-63FC-43D5-8238-C697C6058E57}" type="slidenum">
              <a:rPr lang="es-ES" altLang="es-PE"/>
              <a:pPr>
                <a:defRPr/>
              </a:pPr>
              <a:t>‹Nº›</a:t>
            </a:fld>
            <a:endParaRPr lang="es-ES" altLang="es-PE"/>
          </a:p>
        </p:txBody>
      </p:sp>
    </p:spTree>
    <p:extLst>
      <p:ext uri="{BB962C8B-B14F-4D97-AF65-F5344CB8AC3E}">
        <p14:creationId xmlns:p14="http://schemas.microsoft.com/office/powerpoint/2010/main" val="293470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9F58E2E6-E099-4965-8915-81BF764037D7}"/>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0069D71B-2F84-4A6F-9A35-07954F73D9CA}"/>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AAAF6A2E-2080-411F-92D7-5485F74A2D54}"/>
              </a:ext>
            </a:extLst>
          </p:cNvPr>
          <p:cNvSpPr>
            <a:spLocks noGrp="1"/>
          </p:cNvSpPr>
          <p:nvPr>
            <p:ph type="sldNum" sz="quarter" idx="12"/>
          </p:nvPr>
        </p:nvSpPr>
        <p:spPr/>
        <p:txBody>
          <a:bodyPr/>
          <a:lstStyle>
            <a:lvl1pPr>
              <a:defRPr/>
            </a:lvl1pPr>
          </a:lstStyle>
          <a:p>
            <a:pPr>
              <a:defRPr/>
            </a:pPr>
            <a:fld id="{99017B6C-6CE4-45D8-B1F6-BEC28372756A}" type="slidenum">
              <a:rPr lang="es-ES" altLang="es-PE"/>
              <a:pPr>
                <a:defRPr/>
              </a:pPr>
              <a:t>‹Nº›</a:t>
            </a:fld>
            <a:endParaRPr lang="es-ES" altLang="es-PE"/>
          </a:p>
        </p:txBody>
      </p:sp>
    </p:spTree>
    <p:extLst>
      <p:ext uri="{BB962C8B-B14F-4D97-AF65-F5344CB8AC3E}">
        <p14:creationId xmlns:p14="http://schemas.microsoft.com/office/powerpoint/2010/main" val="9030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23">
            <a:extLst>
              <a:ext uri="{FF2B5EF4-FFF2-40B4-BE49-F238E27FC236}">
                <a16:creationId xmlns:a16="http://schemas.microsoft.com/office/drawing/2014/main" id="{5002595E-BE00-436C-A026-EFB0212AA076}"/>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r>
              <a:rPr lang="en-US" altLang="es-PE" sz="8000">
                <a:solidFill>
                  <a:srgbClr val="C0E474"/>
                </a:solidFill>
                <a:latin typeface="Arial" panose="020B0604020202020204" pitchFamily="34" charset="0"/>
              </a:rPr>
              <a:t>“</a:t>
            </a:r>
          </a:p>
        </p:txBody>
      </p:sp>
      <p:sp>
        <p:nvSpPr>
          <p:cNvPr id="6" name="TextBox 24">
            <a:extLst>
              <a:ext uri="{FF2B5EF4-FFF2-40B4-BE49-F238E27FC236}">
                <a16:creationId xmlns:a16="http://schemas.microsoft.com/office/drawing/2014/main" id="{DCE5FB8C-4BE6-4B0E-9830-2BA0B345D373}"/>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600">
                <a:solidFill>
                  <a:schemeClr val="tx1"/>
                </a:solidFill>
                <a:latin typeface="Times New Roman" panose="02020603050405020304" pitchFamily="18" charset="0"/>
              </a:defRPr>
            </a:lvl1pPr>
            <a:lvl2pPr marL="742950" indent="-285750">
              <a:defRPr sz="3600">
                <a:solidFill>
                  <a:schemeClr val="tx1"/>
                </a:solidFill>
                <a:latin typeface="Times New Roman" panose="02020603050405020304" pitchFamily="18" charset="0"/>
              </a:defRPr>
            </a:lvl2pPr>
            <a:lvl3pPr marL="1143000" indent="-228600">
              <a:defRPr sz="3600">
                <a:solidFill>
                  <a:schemeClr val="tx1"/>
                </a:solidFill>
                <a:latin typeface="Times New Roman" panose="02020603050405020304" pitchFamily="18" charset="0"/>
              </a:defRPr>
            </a:lvl3pPr>
            <a:lvl4pPr marL="1600200" indent="-228600">
              <a:defRPr sz="3600">
                <a:solidFill>
                  <a:schemeClr val="tx1"/>
                </a:solidFill>
                <a:latin typeface="Times New Roman" panose="02020603050405020304" pitchFamily="18" charset="0"/>
              </a:defRPr>
            </a:lvl4pPr>
            <a:lvl5pPr marL="2057400" indent="-22860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r>
              <a:rPr lang="en-US" altLang="es-PE"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a:extLst>
              <a:ext uri="{FF2B5EF4-FFF2-40B4-BE49-F238E27FC236}">
                <a16:creationId xmlns:a16="http://schemas.microsoft.com/office/drawing/2014/main" id="{B1017BB4-B84A-4AD9-AE35-CDA36C9FD846}"/>
              </a:ext>
            </a:extLst>
          </p:cNvPr>
          <p:cNvSpPr>
            <a:spLocks noGrp="1"/>
          </p:cNvSpPr>
          <p:nvPr>
            <p:ph type="dt" sz="half" idx="14"/>
          </p:nvPr>
        </p:nvSpPr>
        <p:spPr/>
        <p:txBody>
          <a:bodyPr/>
          <a:lstStyle>
            <a:lvl1pPr>
              <a:defRPr/>
            </a:lvl1pPr>
          </a:lstStyle>
          <a:p>
            <a:pPr>
              <a:defRPr/>
            </a:pPr>
            <a:endParaRPr lang="es-ES"/>
          </a:p>
        </p:txBody>
      </p:sp>
      <p:sp>
        <p:nvSpPr>
          <p:cNvPr id="8" name="Footer Placeholder 4">
            <a:extLst>
              <a:ext uri="{FF2B5EF4-FFF2-40B4-BE49-F238E27FC236}">
                <a16:creationId xmlns:a16="http://schemas.microsoft.com/office/drawing/2014/main" id="{0C03E073-DC88-441B-9D99-600A0AF66388}"/>
              </a:ext>
            </a:extLst>
          </p:cNvPr>
          <p:cNvSpPr>
            <a:spLocks noGrp="1"/>
          </p:cNvSpPr>
          <p:nvPr>
            <p:ph type="ftr" sz="quarter" idx="15"/>
          </p:nvPr>
        </p:nvSpPr>
        <p:spPr/>
        <p:txBody>
          <a:bodyPr/>
          <a:lstStyle>
            <a:lvl1pPr>
              <a:defRPr/>
            </a:lvl1pPr>
          </a:lstStyle>
          <a:p>
            <a:pPr>
              <a:defRPr/>
            </a:pPr>
            <a:endParaRPr lang="es-ES"/>
          </a:p>
        </p:txBody>
      </p:sp>
      <p:sp>
        <p:nvSpPr>
          <p:cNvPr id="9" name="Slide Number Placeholder 5">
            <a:extLst>
              <a:ext uri="{FF2B5EF4-FFF2-40B4-BE49-F238E27FC236}">
                <a16:creationId xmlns:a16="http://schemas.microsoft.com/office/drawing/2014/main" id="{A881B4FF-91D6-4773-B7BE-5C9032EAE085}"/>
              </a:ext>
            </a:extLst>
          </p:cNvPr>
          <p:cNvSpPr>
            <a:spLocks noGrp="1"/>
          </p:cNvSpPr>
          <p:nvPr>
            <p:ph type="sldNum" sz="quarter" idx="16"/>
          </p:nvPr>
        </p:nvSpPr>
        <p:spPr/>
        <p:txBody>
          <a:bodyPr/>
          <a:lstStyle>
            <a:lvl1pPr>
              <a:defRPr/>
            </a:lvl1pPr>
          </a:lstStyle>
          <a:p>
            <a:pPr>
              <a:defRPr/>
            </a:pPr>
            <a:fld id="{CF673122-6939-4881-B907-5DBBE65F8C1F}" type="slidenum">
              <a:rPr lang="es-ES" altLang="es-PE"/>
              <a:pPr>
                <a:defRPr/>
              </a:pPr>
              <a:t>‹Nº›</a:t>
            </a:fld>
            <a:endParaRPr lang="es-ES" altLang="es-PE"/>
          </a:p>
        </p:txBody>
      </p:sp>
    </p:spTree>
    <p:extLst>
      <p:ext uri="{BB962C8B-B14F-4D97-AF65-F5344CB8AC3E}">
        <p14:creationId xmlns:p14="http://schemas.microsoft.com/office/powerpoint/2010/main" val="2615606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0667C453-959C-4137-9064-566930E5842F}"/>
              </a:ext>
            </a:extLst>
          </p:cNvPr>
          <p:cNvSpPr>
            <a:spLocks noGrp="1"/>
          </p:cNvSpPr>
          <p:nvPr>
            <p:ph type="dt" sz="half" idx="14"/>
          </p:nvPr>
        </p:nvSpPr>
        <p:spPr/>
        <p:txBody>
          <a:bodyPr/>
          <a:lstStyle>
            <a:lvl1pPr>
              <a:defRPr/>
            </a:lvl1pPr>
          </a:lstStyle>
          <a:p>
            <a:pPr>
              <a:defRPr/>
            </a:pPr>
            <a:endParaRPr lang="es-ES"/>
          </a:p>
        </p:txBody>
      </p:sp>
      <p:sp>
        <p:nvSpPr>
          <p:cNvPr id="6" name="Footer Placeholder 4">
            <a:extLst>
              <a:ext uri="{FF2B5EF4-FFF2-40B4-BE49-F238E27FC236}">
                <a16:creationId xmlns:a16="http://schemas.microsoft.com/office/drawing/2014/main" id="{4C604630-9472-460F-992B-C16AC14C7E73}"/>
              </a:ext>
            </a:extLst>
          </p:cNvPr>
          <p:cNvSpPr>
            <a:spLocks noGrp="1"/>
          </p:cNvSpPr>
          <p:nvPr>
            <p:ph type="ftr" sz="quarter" idx="15"/>
          </p:nvPr>
        </p:nvSpPr>
        <p:spPr/>
        <p:txBody>
          <a:bodyPr/>
          <a:lstStyle>
            <a:lvl1pPr>
              <a:defRPr/>
            </a:lvl1pPr>
          </a:lstStyle>
          <a:p>
            <a:pPr>
              <a:defRPr/>
            </a:pPr>
            <a:endParaRPr lang="es-ES"/>
          </a:p>
        </p:txBody>
      </p:sp>
      <p:sp>
        <p:nvSpPr>
          <p:cNvPr id="7" name="Slide Number Placeholder 5">
            <a:extLst>
              <a:ext uri="{FF2B5EF4-FFF2-40B4-BE49-F238E27FC236}">
                <a16:creationId xmlns:a16="http://schemas.microsoft.com/office/drawing/2014/main" id="{D1A7B26C-A8DC-43E2-AF15-6802B92E63E4}"/>
              </a:ext>
            </a:extLst>
          </p:cNvPr>
          <p:cNvSpPr>
            <a:spLocks noGrp="1"/>
          </p:cNvSpPr>
          <p:nvPr>
            <p:ph type="sldNum" sz="quarter" idx="16"/>
          </p:nvPr>
        </p:nvSpPr>
        <p:spPr/>
        <p:txBody>
          <a:bodyPr/>
          <a:lstStyle>
            <a:lvl1pPr>
              <a:defRPr/>
            </a:lvl1pPr>
          </a:lstStyle>
          <a:p>
            <a:pPr>
              <a:defRPr/>
            </a:pPr>
            <a:fld id="{92C16789-41BF-4930-99A3-EE6B60EDE60A}" type="slidenum">
              <a:rPr lang="es-ES" altLang="es-PE"/>
              <a:pPr>
                <a:defRPr/>
              </a:pPr>
              <a:t>‹Nº›</a:t>
            </a:fld>
            <a:endParaRPr lang="es-ES" altLang="es-PE"/>
          </a:p>
        </p:txBody>
      </p:sp>
    </p:spTree>
    <p:extLst>
      <p:ext uri="{BB962C8B-B14F-4D97-AF65-F5344CB8AC3E}">
        <p14:creationId xmlns:p14="http://schemas.microsoft.com/office/powerpoint/2010/main" val="82968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CFDD8DD-1831-4F9B-AB53-BBF1BE0CBC17}"/>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F8D4E269-CD6A-4CCF-80B1-1B759EF0E66D}"/>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762F7EF5-7697-4939-9065-886E601CE0AD}"/>
              </a:ext>
            </a:extLst>
          </p:cNvPr>
          <p:cNvSpPr>
            <a:spLocks noGrp="1"/>
          </p:cNvSpPr>
          <p:nvPr>
            <p:ph type="sldNum" sz="quarter" idx="12"/>
          </p:nvPr>
        </p:nvSpPr>
        <p:spPr/>
        <p:txBody>
          <a:bodyPr/>
          <a:lstStyle>
            <a:lvl1pPr>
              <a:defRPr/>
            </a:lvl1pPr>
          </a:lstStyle>
          <a:p>
            <a:pPr>
              <a:defRPr/>
            </a:pPr>
            <a:fld id="{1AF1F0B0-684C-4BF8-8375-3B912CC5DF5A}" type="slidenum">
              <a:rPr lang="es-ES" altLang="es-PE"/>
              <a:pPr>
                <a:defRPr/>
              </a:pPr>
              <a:t>‹Nº›</a:t>
            </a:fld>
            <a:endParaRPr lang="es-ES" altLang="es-PE"/>
          </a:p>
        </p:txBody>
      </p:sp>
    </p:spTree>
    <p:extLst>
      <p:ext uri="{BB962C8B-B14F-4D97-AF65-F5344CB8AC3E}">
        <p14:creationId xmlns:p14="http://schemas.microsoft.com/office/powerpoint/2010/main" val="5987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6FBC9F88-E41F-4BEF-9E16-6B9030CF002D}"/>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EDBC3FB1-72D5-457E-B4D3-8FE88693698D}"/>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5D5968C6-E74A-4EBF-8591-366F808C08A8}"/>
              </a:ext>
            </a:extLst>
          </p:cNvPr>
          <p:cNvSpPr>
            <a:spLocks noGrp="1"/>
          </p:cNvSpPr>
          <p:nvPr>
            <p:ph type="sldNum" sz="quarter" idx="12"/>
          </p:nvPr>
        </p:nvSpPr>
        <p:spPr/>
        <p:txBody>
          <a:bodyPr/>
          <a:lstStyle>
            <a:lvl1pPr>
              <a:defRPr/>
            </a:lvl1pPr>
          </a:lstStyle>
          <a:p>
            <a:pPr>
              <a:defRPr/>
            </a:pPr>
            <a:fld id="{1B142B4E-484E-42E6-8F13-1E73B7030043}" type="slidenum">
              <a:rPr lang="es-ES" altLang="es-PE"/>
              <a:pPr>
                <a:defRPr/>
              </a:pPr>
              <a:t>‹Nº›</a:t>
            </a:fld>
            <a:endParaRPr lang="es-ES" altLang="es-PE"/>
          </a:p>
        </p:txBody>
      </p:sp>
    </p:spTree>
    <p:extLst>
      <p:ext uri="{BB962C8B-B14F-4D97-AF65-F5344CB8AC3E}">
        <p14:creationId xmlns:p14="http://schemas.microsoft.com/office/powerpoint/2010/main" val="113848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55EFF218-33A1-497F-9444-E76434EB7D0F}"/>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97D364B3-0362-4C55-A3B5-AEA54A47877B}"/>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FDC08689-7464-4A4B-AEA4-1AD8BCC91EEE}"/>
              </a:ext>
            </a:extLst>
          </p:cNvPr>
          <p:cNvSpPr>
            <a:spLocks noGrp="1"/>
          </p:cNvSpPr>
          <p:nvPr>
            <p:ph type="sldNum" sz="quarter" idx="12"/>
          </p:nvPr>
        </p:nvSpPr>
        <p:spPr/>
        <p:txBody>
          <a:bodyPr/>
          <a:lstStyle>
            <a:lvl1pPr>
              <a:defRPr/>
            </a:lvl1pPr>
          </a:lstStyle>
          <a:p>
            <a:pPr>
              <a:defRPr/>
            </a:pPr>
            <a:fld id="{A085C12E-0325-4979-B62E-FD8DDEB5175E}" type="slidenum">
              <a:rPr lang="es-ES" altLang="es-PE"/>
              <a:pPr>
                <a:defRPr/>
              </a:pPr>
              <a:t>‹Nº›</a:t>
            </a:fld>
            <a:endParaRPr lang="es-ES" altLang="es-PE"/>
          </a:p>
        </p:txBody>
      </p:sp>
    </p:spTree>
    <p:extLst>
      <p:ext uri="{BB962C8B-B14F-4D97-AF65-F5344CB8AC3E}">
        <p14:creationId xmlns:p14="http://schemas.microsoft.com/office/powerpoint/2010/main" val="331734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F2080554-73A4-4AF2-8086-F4B939EDD203}"/>
              </a:ext>
            </a:extLst>
          </p:cNvPr>
          <p:cNvSpPr>
            <a:spLocks noGrp="1"/>
          </p:cNvSpPr>
          <p:nvPr>
            <p:ph type="dt" sz="half" idx="10"/>
          </p:nvPr>
        </p:nvSpPr>
        <p:spPr/>
        <p:txBody>
          <a:bodyPr/>
          <a:lstStyle>
            <a:lvl1pPr>
              <a:defRPr/>
            </a:lvl1pPr>
          </a:lstStyle>
          <a:p>
            <a:pPr>
              <a:defRPr/>
            </a:pPr>
            <a:endParaRPr lang="es-ES"/>
          </a:p>
        </p:txBody>
      </p:sp>
      <p:sp>
        <p:nvSpPr>
          <p:cNvPr id="5" name="Footer Placeholder 4">
            <a:extLst>
              <a:ext uri="{FF2B5EF4-FFF2-40B4-BE49-F238E27FC236}">
                <a16:creationId xmlns:a16="http://schemas.microsoft.com/office/drawing/2014/main" id="{BE24888E-07DA-4CA1-8492-0A8BDFA98545}"/>
              </a:ext>
            </a:extLst>
          </p:cNvPr>
          <p:cNvSpPr>
            <a:spLocks noGrp="1"/>
          </p:cNvSpPr>
          <p:nvPr>
            <p:ph type="ftr" sz="quarter" idx="11"/>
          </p:nvPr>
        </p:nvSpPr>
        <p:spPr/>
        <p:txBody>
          <a:bodyPr/>
          <a:lstStyle>
            <a:lvl1pPr>
              <a:defRPr/>
            </a:lvl1pPr>
          </a:lstStyle>
          <a:p>
            <a:pPr>
              <a:defRPr/>
            </a:pPr>
            <a:endParaRPr lang="es-ES"/>
          </a:p>
        </p:txBody>
      </p:sp>
      <p:sp>
        <p:nvSpPr>
          <p:cNvPr id="6" name="Slide Number Placeholder 5">
            <a:extLst>
              <a:ext uri="{FF2B5EF4-FFF2-40B4-BE49-F238E27FC236}">
                <a16:creationId xmlns:a16="http://schemas.microsoft.com/office/drawing/2014/main" id="{AB5B7899-2586-4F9A-8800-A8EFC2A32B84}"/>
              </a:ext>
            </a:extLst>
          </p:cNvPr>
          <p:cNvSpPr>
            <a:spLocks noGrp="1"/>
          </p:cNvSpPr>
          <p:nvPr>
            <p:ph type="sldNum" sz="quarter" idx="12"/>
          </p:nvPr>
        </p:nvSpPr>
        <p:spPr/>
        <p:txBody>
          <a:bodyPr/>
          <a:lstStyle>
            <a:lvl1pPr>
              <a:defRPr/>
            </a:lvl1pPr>
          </a:lstStyle>
          <a:p>
            <a:pPr>
              <a:defRPr/>
            </a:pPr>
            <a:fld id="{A67F10F5-D83E-4B2F-A828-69F001C99F0A}" type="slidenum">
              <a:rPr lang="es-ES" altLang="es-PE"/>
              <a:pPr>
                <a:defRPr/>
              </a:pPr>
              <a:t>‹Nº›</a:t>
            </a:fld>
            <a:endParaRPr lang="es-ES" altLang="es-PE"/>
          </a:p>
        </p:txBody>
      </p:sp>
    </p:spTree>
    <p:extLst>
      <p:ext uri="{BB962C8B-B14F-4D97-AF65-F5344CB8AC3E}">
        <p14:creationId xmlns:p14="http://schemas.microsoft.com/office/powerpoint/2010/main" val="284551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E53F9F24-6F14-4419-884C-574146369A8A}"/>
              </a:ext>
            </a:extLst>
          </p:cNvPr>
          <p:cNvSpPr>
            <a:spLocks noGrp="1"/>
          </p:cNvSpPr>
          <p:nvPr>
            <p:ph type="dt" sz="half" idx="10"/>
          </p:nvPr>
        </p:nvSpPr>
        <p:spPr/>
        <p:txBody>
          <a:bodyPr/>
          <a:lstStyle>
            <a:lvl1pPr>
              <a:defRPr/>
            </a:lvl1pPr>
          </a:lstStyle>
          <a:p>
            <a:pPr>
              <a:defRPr/>
            </a:pPr>
            <a:endParaRPr lang="es-ES"/>
          </a:p>
        </p:txBody>
      </p:sp>
      <p:sp>
        <p:nvSpPr>
          <p:cNvPr id="6" name="Footer Placeholder 4">
            <a:extLst>
              <a:ext uri="{FF2B5EF4-FFF2-40B4-BE49-F238E27FC236}">
                <a16:creationId xmlns:a16="http://schemas.microsoft.com/office/drawing/2014/main" id="{46626BD0-DE27-4F7B-BCB1-00F234122FF3}"/>
              </a:ext>
            </a:extLst>
          </p:cNvPr>
          <p:cNvSpPr>
            <a:spLocks noGrp="1"/>
          </p:cNvSpPr>
          <p:nvPr>
            <p:ph type="ftr" sz="quarter" idx="11"/>
          </p:nvPr>
        </p:nvSpPr>
        <p:spPr/>
        <p:txBody>
          <a:bodyPr/>
          <a:lstStyle>
            <a:lvl1pPr>
              <a:defRPr/>
            </a:lvl1pPr>
          </a:lstStyle>
          <a:p>
            <a:pPr>
              <a:defRPr/>
            </a:pPr>
            <a:endParaRPr lang="es-ES"/>
          </a:p>
        </p:txBody>
      </p:sp>
      <p:sp>
        <p:nvSpPr>
          <p:cNvPr id="7" name="Slide Number Placeholder 5">
            <a:extLst>
              <a:ext uri="{FF2B5EF4-FFF2-40B4-BE49-F238E27FC236}">
                <a16:creationId xmlns:a16="http://schemas.microsoft.com/office/drawing/2014/main" id="{21611713-3598-4A36-911F-BBB4F1A2BA1E}"/>
              </a:ext>
            </a:extLst>
          </p:cNvPr>
          <p:cNvSpPr>
            <a:spLocks noGrp="1"/>
          </p:cNvSpPr>
          <p:nvPr>
            <p:ph type="sldNum" sz="quarter" idx="12"/>
          </p:nvPr>
        </p:nvSpPr>
        <p:spPr/>
        <p:txBody>
          <a:bodyPr/>
          <a:lstStyle>
            <a:lvl1pPr>
              <a:defRPr/>
            </a:lvl1pPr>
          </a:lstStyle>
          <a:p>
            <a:pPr>
              <a:defRPr/>
            </a:pPr>
            <a:fld id="{7D5756B7-4550-45D5-B260-27F9EC29E058}" type="slidenum">
              <a:rPr lang="es-ES" altLang="es-PE"/>
              <a:pPr>
                <a:defRPr/>
              </a:pPr>
              <a:t>‹Nº›</a:t>
            </a:fld>
            <a:endParaRPr lang="es-ES" altLang="es-PE"/>
          </a:p>
        </p:txBody>
      </p:sp>
    </p:spTree>
    <p:extLst>
      <p:ext uri="{BB962C8B-B14F-4D97-AF65-F5344CB8AC3E}">
        <p14:creationId xmlns:p14="http://schemas.microsoft.com/office/powerpoint/2010/main" val="166361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FE129E12-7C3C-4E34-9B9B-1BA5C20EC51C}"/>
              </a:ext>
            </a:extLst>
          </p:cNvPr>
          <p:cNvSpPr>
            <a:spLocks noGrp="1"/>
          </p:cNvSpPr>
          <p:nvPr>
            <p:ph type="dt" sz="half" idx="10"/>
          </p:nvPr>
        </p:nvSpPr>
        <p:spPr/>
        <p:txBody>
          <a:bodyPr/>
          <a:lstStyle>
            <a:lvl1pPr>
              <a:defRPr/>
            </a:lvl1pPr>
          </a:lstStyle>
          <a:p>
            <a:pPr>
              <a:defRPr/>
            </a:pPr>
            <a:endParaRPr lang="es-ES"/>
          </a:p>
        </p:txBody>
      </p:sp>
      <p:sp>
        <p:nvSpPr>
          <p:cNvPr id="8" name="Footer Placeholder 4">
            <a:extLst>
              <a:ext uri="{FF2B5EF4-FFF2-40B4-BE49-F238E27FC236}">
                <a16:creationId xmlns:a16="http://schemas.microsoft.com/office/drawing/2014/main" id="{E5525846-56DD-4AE9-B9A6-AAA16BA10FED}"/>
              </a:ext>
            </a:extLst>
          </p:cNvPr>
          <p:cNvSpPr>
            <a:spLocks noGrp="1"/>
          </p:cNvSpPr>
          <p:nvPr>
            <p:ph type="ftr" sz="quarter" idx="11"/>
          </p:nvPr>
        </p:nvSpPr>
        <p:spPr/>
        <p:txBody>
          <a:bodyPr/>
          <a:lstStyle>
            <a:lvl1pPr>
              <a:defRPr/>
            </a:lvl1pPr>
          </a:lstStyle>
          <a:p>
            <a:pPr>
              <a:defRPr/>
            </a:pPr>
            <a:endParaRPr lang="es-ES"/>
          </a:p>
        </p:txBody>
      </p:sp>
      <p:sp>
        <p:nvSpPr>
          <p:cNvPr id="9" name="Slide Number Placeholder 5">
            <a:extLst>
              <a:ext uri="{FF2B5EF4-FFF2-40B4-BE49-F238E27FC236}">
                <a16:creationId xmlns:a16="http://schemas.microsoft.com/office/drawing/2014/main" id="{654760B8-2576-4B15-A778-9B50EEC5E07C}"/>
              </a:ext>
            </a:extLst>
          </p:cNvPr>
          <p:cNvSpPr>
            <a:spLocks noGrp="1"/>
          </p:cNvSpPr>
          <p:nvPr>
            <p:ph type="sldNum" sz="quarter" idx="12"/>
          </p:nvPr>
        </p:nvSpPr>
        <p:spPr/>
        <p:txBody>
          <a:bodyPr/>
          <a:lstStyle>
            <a:lvl1pPr>
              <a:defRPr/>
            </a:lvl1pPr>
          </a:lstStyle>
          <a:p>
            <a:pPr>
              <a:defRPr/>
            </a:pPr>
            <a:fld id="{9FF97A3B-D784-47D0-AE4D-DE8264C8C6C5}" type="slidenum">
              <a:rPr lang="es-ES" altLang="es-PE"/>
              <a:pPr>
                <a:defRPr/>
              </a:pPr>
              <a:t>‹Nº›</a:t>
            </a:fld>
            <a:endParaRPr lang="es-ES" altLang="es-PE"/>
          </a:p>
        </p:txBody>
      </p:sp>
    </p:spTree>
    <p:extLst>
      <p:ext uri="{BB962C8B-B14F-4D97-AF65-F5344CB8AC3E}">
        <p14:creationId xmlns:p14="http://schemas.microsoft.com/office/powerpoint/2010/main" val="309717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2EF2BE13-6BA8-4152-B15C-20A19653484F}"/>
              </a:ext>
            </a:extLst>
          </p:cNvPr>
          <p:cNvSpPr>
            <a:spLocks noGrp="1"/>
          </p:cNvSpPr>
          <p:nvPr>
            <p:ph type="dt" sz="half" idx="10"/>
          </p:nvPr>
        </p:nvSpPr>
        <p:spPr/>
        <p:txBody>
          <a:bodyPr/>
          <a:lstStyle>
            <a:lvl1pPr>
              <a:defRPr/>
            </a:lvl1pPr>
          </a:lstStyle>
          <a:p>
            <a:pPr>
              <a:defRPr/>
            </a:pPr>
            <a:endParaRPr lang="es-ES"/>
          </a:p>
        </p:txBody>
      </p:sp>
      <p:sp>
        <p:nvSpPr>
          <p:cNvPr id="4" name="Footer Placeholder 4">
            <a:extLst>
              <a:ext uri="{FF2B5EF4-FFF2-40B4-BE49-F238E27FC236}">
                <a16:creationId xmlns:a16="http://schemas.microsoft.com/office/drawing/2014/main" id="{580BE61C-3B24-4470-94C8-77C0A6C78017}"/>
              </a:ext>
            </a:extLst>
          </p:cNvPr>
          <p:cNvSpPr>
            <a:spLocks noGrp="1"/>
          </p:cNvSpPr>
          <p:nvPr>
            <p:ph type="ftr" sz="quarter" idx="11"/>
          </p:nvPr>
        </p:nvSpPr>
        <p:spPr/>
        <p:txBody>
          <a:bodyPr/>
          <a:lstStyle>
            <a:lvl1pPr>
              <a:defRPr/>
            </a:lvl1pPr>
          </a:lstStyle>
          <a:p>
            <a:pPr>
              <a:defRPr/>
            </a:pPr>
            <a:endParaRPr lang="es-ES"/>
          </a:p>
        </p:txBody>
      </p:sp>
      <p:sp>
        <p:nvSpPr>
          <p:cNvPr id="5" name="Slide Number Placeholder 5">
            <a:extLst>
              <a:ext uri="{FF2B5EF4-FFF2-40B4-BE49-F238E27FC236}">
                <a16:creationId xmlns:a16="http://schemas.microsoft.com/office/drawing/2014/main" id="{244BE30E-9DBF-4C72-99C2-C0F7596E0125}"/>
              </a:ext>
            </a:extLst>
          </p:cNvPr>
          <p:cNvSpPr>
            <a:spLocks noGrp="1"/>
          </p:cNvSpPr>
          <p:nvPr>
            <p:ph type="sldNum" sz="quarter" idx="12"/>
          </p:nvPr>
        </p:nvSpPr>
        <p:spPr/>
        <p:txBody>
          <a:bodyPr/>
          <a:lstStyle>
            <a:lvl1pPr>
              <a:defRPr/>
            </a:lvl1pPr>
          </a:lstStyle>
          <a:p>
            <a:pPr>
              <a:defRPr/>
            </a:pPr>
            <a:fld id="{4307867F-B8DF-462E-95CC-C41C54B6FA40}" type="slidenum">
              <a:rPr lang="es-ES" altLang="es-PE"/>
              <a:pPr>
                <a:defRPr/>
              </a:pPr>
              <a:t>‹Nº›</a:t>
            </a:fld>
            <a:endParaRPr lang="es-ES" altLang="es-PE"/>
          </a:p>
        </p:txBody>
      </p:sp>
    </p:spTree>
    <p:extLst>
      <p:ext uri="{BB962C8B-B14F-4D97-AF65-F5344CB8AC3E}">
        <p14:creationId xmlns:p14="http://schemas.microsoft.com/office/powerpoint/2010/main" val="92900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86327F-5FD9-4648-96B4-05B5FEBF66C2}"/>
              </a:ext>
            </a:extLst>
          </p:cNvPr>
          <p:cNvSpPr>
            <a:spLocks noGrp="1"/>
          </p:cNvSpPr>
          <p:nvPr>
            <p:ph type="dt" sz="half" idx="10"/>
          </p:nvPr>
        </p:nvSpPr>
        <p:spPr/>
        <p:txBody>
          <a:bodyPr/>
          <a:lstStyle>
            <a:lvl1pPr>
              <a:defRPr/>
            </a:lvl1pPr>
          </a:lstStyle>
          <a:p>
            <a:pPr>
              <a:defRPr/>
            </a:pPr>
            <a:endParaRPr lang="es-ES"/>
          </a:p>
        </p:txBody>
      </p:sp>
      <p:sp>
        <p:nvSpPr>
          <p:cNvPr id="3" name="Footer Placeholder 4">
            <a:extLst>
              <a:ext uri="{FF2B5EF4-FFF2-40B4-BE49-F238E27FC236}">
                <a16:creationId xmlns:a16="http://schemas.microsoft.com/office/drawing/2014/main" id="{1A856B63-6CEA-4570-A04E-1952F32A160F}"/>
              </a:ext>
            </a:extLst>
          </p:cNvPr>
          <p:cNvSpPr>
            <a:spLocks noGrp="1"/>
          </p:cNvSpPr>
          <p:nvPr>
            <p:ph type="ftr" sz="quarter" idx="11"/>
          </p:nvPr>
        </p:nvSpPr>
        <p:spPr/>
        <p:txBody>
          <a:bodyPr/>
          <a:lstStyle>
            <a:lvl1pPr>
              <a:defRPr/>
            </a:lvl1pPr>
          </a:lstStyle>
          <a:p>
            <a:pPr>
              <a:defRPr/>
            </a:pPr>
            <a:endParaRPr lang="es-ES"/>
          </a:p>
        </p:txBody>
      </p:sp>
      <p:sp>
        <p:nvSpPr>
          <p:cNvPr id="4" name="Slide Number Placeholder 5">
            <a:extLst>
              <a:ext uri="{FF2B5EF4-FFF2-40B4-BE49-F238E27FC236}">
                <a16:creationId xmlns:a16="http://schemas.microsoft.com/office/drawing/2014/main" id="{4C9A7A27-D575-43EA-B641-00562BCC7613}"/>
              </a:ext>
            </a:extLst>
          </p:cNvPr>
          <p:cNvSpPr>
            <a:spLocks noGrp="1"/>
          </p:cNvSpPr>
          <p:nvPr>
            <p:ph type="sldNum" sz="quarter" idx="12"/>
          </p:nvPr>
        </p:nvSpPr>
        <p:spPr/>
        <p:txBody>
          <a:bodyPr/>
          <a:lstStyle>
            <a:lvl1pPr>
              <a:defRPr/>
            </a:lvl1pPr>
          </a:lstStyle>
          <a:p>
            <a:pPr>
              <a:defRPr/>
            </a:pPr>
            <a:fld id="{9C277CD1-967A-4D9F-9E50-514140F49702}" type="slidenum">
              <a:rPr lang="es-ES" altLang="es-PE"/>
              <a:pPr>
                <a:defRPr/>
              </a:pPr>
              <a:t>‹Nº›</a:t>
            </a:fld>
            <a:endParaRPr lang="es-ES" altLang="es-PE"/>
          </a:p>
        </p:txBody>
      </p:sp>
    </p:spTree>
    <p:extLst>
      <p:ext uri="{BB962C8B-B14F-4D97-AF65-F5344CB8AC3E}">
        <p14:creationId xmlns:p14="http://schemas.microsoft.com/office/powerpoint/2010/main" val="183137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CB0562B4-2002-4620-B715-B68373787664}"/>
              </a:ext>
            </a:extLst>
          </p:cNvPr>
          <p:cNvSpPr>
            <a:spLocks noGrp="1"/>
          </p:cNvSpPr>
          <p:nvPr>
            <p:ph type="dt" sz="half" idx="10"/>
          </p:nvPr>
        </p:nvSpPr>
        <p:spPr/>
        <p:txBody>
          <a:bodyPr/>
          <a:lstStyle>
            <a:lvl1pPr>
              <a:defRPr/>
            </a:lvl1pPr>
          </a:lstStyle>
          <a:p>
            <a:pPr>
              <a:defRPr/>
            </a:pPr>
            <a:endParaRPr lang="es-ES"/>
          </a:p>
        </p:txBody>
      </p:sp>
      <p:sp>
        <p:nvSpPr>
          <p:cNvPr id="6" name="Footer Placeholder 4">
            <a:extLst>
              <a:ext uri="{FF2B5EF4-FFF2-40B4-BE49-F238E27FC236}">
                <a16:creationId xmlns:a16="http://schemas.microsoft.com/office/drawing/2014/main" id="{17771A89-D0FE-484C-8732-ED2BD44CBDBE}"/>
              </a:ext>
            </a:extLst>
          </p:cNvPr>
          <p:cNvSpPr>
            <a:spLocks noGrp="1"/>
          </p:cNvSpPr>
          <p:nvPr>
            <p:ph type="ftr" sz="quarter" idx="11"/>
          </p:nvPr>
        </p:nvSpPr>
        <p:spPr/>
        <p:txBody>
          <a:bodyPr/>
          <a:lstStyle>
            <a:lvl1pPr>
              <a:defRPr/>
            </a:lvl1pPr>
          </a:lstStyle>
          <a:p>
            <a:pPr>
              <a:defRPr/>
            </a:pPr>
            <a:endParaRPr lang="es-ES"/>
          </a:p>
        </p:txBody>
      </p:sp>
      <p:sp>
        <p:nvSpPr>
          <p:cNvPr id="7" name="Slide Number Placeholder 5">
            <a:extLst>
              <a:ext uri="{FF2B5EF4-FFF2-40B4-BE49-F238E27FC236}">
                <a16:creationId xmlns:a16="http://schemas.microsoft.com/office/drawing/2014/main" id="{A0F9D902-9E70-420C-B9A2-3CE8E6635D20}"/>
              </a:ext>
            </a:extLst>
          </p:cNvPr>
          <p:cNvSpPr>
            <a:spLocks noGrp="1"/>
          </p:cNvSpPr>
          <p:nvPr>
            <p:ph type="sldNum" sz="quarter" idx="12"/>
          </p:nvPr>
        </p:nvSpPr>
        <p:spPr/>
        <p:txBody>
          <a:bodyPr/>
          <a:lstStyle>
            <a:lvl1pPr>
              <a:defRPr/>
            </a:lvl1pPr>
          </a:lstStyle>
          <a:p>
            <a:pPr>
              <a:defRPr/>
            </a:pPr>
            <a:fld id="{030AA10C-81A4-4504-B33B-0F88FE0EB8B2}" type="slidenum">
              <a:rPr lang="es-ES" altLang="es-PE"/>
              <a:pPr>
                <a:defRPr/>
              </a:pPr>
              <a:t>‹Nº›</a:t>
            </a:fld>
            <a:endParaRPr lang="es-ES" altLang="es-PE"/>
          </a:p>
        </p:txBody>
      </p:sp>
    </p:spTree>
    <p:extLst>
      <p:ext uri="{BB962C8B-B14F-4D97-AF65-F5344CB8AC3E}">
        <p14:creationId xmlns:p14="http://schemas.microsoft.com/office/powerpoint/2010/main" val="272954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887B4B85-DD03-495D-8F6F-CDD7B02F3D3D}"/>
              </a:ext>
            </a:extLst>
          </p:cNvPr>
          <p:cNvSpPr>
            <a:spLocks noGrp="1"/>
          </p:cNvSpPr>
          <p:nvPr>
            <p:ph type="dt" sz="half" idx="10"/>
          </p:nvPr>
        </p:nvSpPr>
        <p:spPr/>
        <p:txBody>
          <a:bodyPr/>
          <a:lstStyle>
            <a:lvl1pPr>
              <a:defRPr/>
            </a:lvl1pPr>
          </a:lstStyle>
          <a:p>
            <a:pPr>
              <a:defRPr/>
            </a:pPr>
            <a:endParaRPr lang="es-ES"/>
          </a:p>
        </p:txBody>
      </p:sp>
      <p:sp>
        <p:nvSpPr>
          <p:cNvPr id="6" name="Footer Placeholder 4">
            <a:extLst>
              <a:ext uri="{FF2B5EF4-FFF2-40B4-BE49-F238E27FC236}">
                <a16:creationId xmlns:a16="http://schemas.microsoft.com/office/drawing/2014/main" id="{5133EDF6-C7D1-42D6-A280-FF0A41E6862C}"/>
              </a:ext>
            </a:extLst>
          </p:cNvPr>
          <p:cNvSpPr>
            <a:spLocks noGrp="1"/>
          </p:cNvSpPr>
          <p:nvPr>
            <p:ph type="ftr" sz="quarter" idx="11"/>
          </p:nvPr>
        </p:nvSpPr>
        <p:spPr/>
        <p:txBody>
          <a:bodyPr/>
          <a:lstStyle>
            <a:lvl1pPr>
              <a:defRPr/>
            </a:lvl1pPr>
          </a:lstStyle>
          <a:p>
            <a:pPr>
              <a:defRPr/>
            </a:pPr>
            <a:endParaRPr lang="es-ES"/>
          </a:p>
        </p:txBody>
      </p:sp>
      <p:sp>
        <p:nvSpPr>
          <p:cNvPr id="7" name="Slide Number Placeholder 5">
            <a:extLst>
              <a:ext uri="{FF2B5EF4-FFF2-40B4-BE49-F238E27FC236}">
                <a16:creationId xmlns:a16="http://schemas.microsoft.com/office/drawing/2014/main" id="{4A3A2B86-6AFF-433A-8F66-44C5AFE433F9}"/>
              </a:ext>
            </a:extLst>
          </p:cNvPr>
          <p:cNvSpPr>
            <a:spLocks noGrp="1"/>
          </p:cNvSpPr>
          <p:nvPr>
            <p:ph type="sldNum" sz="quarter" idx="12"/>
          </p:nvPr>
        </p:nvSpPr>
        <p:spPr/>
        <p:txBody>
          <a:bodyPr/>
          <a:lstStyle>
            <a:lvl1pPr>
              <a:defRPr/>
            </a:lvl1pPr>
          </a:lstStyle>
          <a:p>
            <a:pPr>
              <a:defRPr/>
            </a:pPr>
            <a:fld id="{E441C6C2-5632-4A08-A73D-844D3092F11F}" type="slidenum">
              <a:rPr lang="es-ES" altLang="es-PE"/>
              <a:pPr>
                <a:defRPr/>
              </a:pPr>
              <a:t>‹Nº›</a:t>
            </a:fld>
            <a:endParaRPr lang="es-ES" altLang="es-PE"/>
          </a:p>
        </p:txBody>
      </p:sp>
    </p:spTree>
    <p:extLst>
      <p:ext uri="{BB962C8B-B14F-4D97-AF65-F5344CB8AC3E}">
        <p14:creationId xmlns:p14="http://schemas.microsoft.com/office/powerpoint/2010/main" val="334435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BDF6A5D3-AA6F-4061-9675-4198896EF9B6}"/>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7D09783A-40C1-45BB-976B-EBBAD6ECDD52}"/>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585B0EA-BB2B-4500-BF39-78CC0BEE19DD}"/>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520FFB6-598B-4948-A212-C7D4B1B8FC51}"/>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B9AE62F8-147F-4464-B798-8858DBE83060}"/>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D6B03D15-BF0E-4544-978A-A31941548125}"/>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03F4856-D98E-45A1-95EE-F3B440D5297A}"/>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1B477E3-60C5-44F6-84C3-0DF74F400E6C}"/>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A3CC01A-1D3E-448D-80DB-46DAC2DA433C}"/>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D6374666-CB43-472F-AC25-A2ADEA2A9917}"/>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80654B17-AD11-4BB7-AF7D-2B09F0A1E238}"/>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FD662394-1A43-4C53-AE87-B7D500CA7115}"/>
              </a:ext>
            </a:extLst>
          </p:cNvPr>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título del patrón</a:t>
            </a:r>
            <a:endParaRPr lang="en-US" altLang="es-PE"/>
          </a:p>
        </p:txBody>
      </p:sp>
      <p:sp>
        <p:nvSpPr>
          <p:cNvPr id="1028" name="Text Placeholder 2">
            <a:extLst>
              <a:ext uri="{FF2B5EF4-FFF2-40B4-BE49-F238E27FC236}">
                <a16:creationId xmlns:a16="http://schemas.microsoft.com/office/drawing/2014/main" id="{FAE68F0E-0521-4128-884F-B016F53A92C1}"/>
              </a:ext>
            </a:extLst>
          </p:cNvPr>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a:extLst>
              <a:ext uri="{FF2B5EF4-FFF2-40B4-BE49-F238E27FC236}">
                <a16:creationId xmlns:a16="http://schemas.microsoft.com/office/drawing/2014/main" id="{3912F90C-C95A-464A-83EF-BFA1E6228302}"/>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endParaRPr lang="es-ES"/>
          </a:p>
        </p:txBody>
      </p:sp>
      <p:sp>
        <p:nvSpPr>
          <p:cNvPr id="5" name="Footer Placeholder 4">
            <a:extLst>
              <a:ext uri="{FF2B5EF4-FFF2-40B4-BE49-F238E27FC236}">
                <a16:creationId xmlns:a16="http://schemas.microsoft.com/office/drawing/2014/main" id="{ED4D50CA-BFEF-4395-86E8-87E5F6A23617}"/>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s-ES"/>
          </a:p>
        </p:txBody>
      </p:sp>
      <p:sp>
        <p:nvSpPr>
          <p:cNvPr id="6" name="Slide Number Placeholder 5">
            <a:extLst>
              <a:ext uri="{FF2B5EF4-FFF2-40B4-BE49-F238E27FC236}">
                <a16:creationId xmlns:a16="http://schemas.microsoft.com/office/drawing/2014/main" id="{C04F0810-1A87-4790-8DC1-A04606B052C3}"/>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defRPr sz="900">
                <a:solidFill>
                  <a:schemeClr val="accent1"/>
                </a:solidFill>
              </a:defRPr>
            </a:lvl1pPr>
          </a:lstStyle>
          <a:p>
            <a:pPr>
              <a:defRPr/>
            </a:pPr>
            <a:fld id="{A3BF1CC4-652F-4B97-941B-ED9DE31988BE}"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sldLayoutIdLst>
    <p:sldLayoutId id="2147483844"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5" r:id="rId11"/>
    <p:sldLayoutId id="2147483840" r:id="rId12"/>
    <p:sldLayoutId id="2147483846" r:id="rId13"/>
    <p:sldLayoutId id="2147483841" r:id="rId14"/>
    <p:sldLayoutId id="2147483842" r:id="rId15"/>
    <p:sldLayoutId id="2147483843"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8BED1504-E4BC-FC4D-9130-1FC877433B6D}"/>
              </a:ext>
            </a:extLst>
          </p:cNvPr>
          <p:cNvSpPr>
            <a:spLocks noGrp="1"/>
          </p:cNvSpPr>
          <p:nvPr>
            <p:ph type="title"/>
          </p:nvPr>
        </p:nvSpPr>
        <p:spPr>
          <a:xfrm>
            <a:off x="4571141" y="1772815"/>
            <a:ext cx="2623174" cy="2491177"/>
          </a:xfrm>
        </p:spPr>
        <p:txBody>
          <a:bodyPr vert="horz" lIns="91440" tIns="45720" rIns="91440" bIns="45720" rtlCol="0" anchor="b">
            <a:normAutofit/>
          </a:bodyPr>
          <a:lstStyle/>
          <a:p>
            <a:pPr eaLnBrk="1" hangingPunct="1"/>
            <a:r>
              <a:rPr lang="en-US" sz="3800" kern="1200" dirty="0" err="1">
                <a:solidFill>
                  <a:schemeClr val="accent1"/>
                </a:solidFill>
                <a:latin typeface="+mj-lt"/>
                <a:ea typeface="+mj-ea"/>
                <a:cs typeface="+mj-cs"/>
              </a:rPr>
              <a:t>Pensar</a:t>
            </a:r>
            <a:r>
              <a:rPr lang="en-US" sz="3800" kern="1200" dirty="0">
                <a:solidFill>
                  <a:schemeClr val="accent1"/>
                </a:solidFill>
                <a:latin typeface="+mj-lt"/>
                <a:ea typeface="+mj-ea"/>
                <a:cs typeface="+mj-cs"/>
              </a:rPr>
              <a:t> un </a:t>
            </a:r>
            <a:r>
              <a:rPr lang="en-US" sz="3800" kern="1200" dirty="0" err="1">
                <a:solidFill>
                  <a:schemeClr val="accent1"/>
                </a:solidFill>
                <a:latin typeface="+mj-lt"/>
                <a:ea typeface="+mj-ea"/>
                <a:cs typeface="+mj-cs"/>
              </a:rPr>
              <a:t>concepto</a:t>
            </a:r>
            <a:r>
              <a:rPr lang="en-US" sz="3800" kern="1200" dirty="0">
                <a:solidFill>
                  <a:schemeClr val="accent1"/>
                </a:solidFill>
                <a:latin typeface="+mj-lt"/>
                <a:ea typeface="+mj-ea"/>
                <a:cs typeface="+mj-cs"/>
              </a:rPr>
              <a:t> </a:t>
            </a:r>
            <a:r>
              <a:rPr lang="en-US" sz="3800" kern="1200" dirty="0" err="1">
                <a:solidFill>
                  <a:schemeClr val="accent1"/>
                </a:solidFill>
                <a:latin typeface="+mj-lt"/>
                <a:ea typeface="+mj-ea"/>
                <a:cs typeface="+mj-cs"/>
              </a:rPr>
              <a:t>filosófico</a:t>
            </a:r>
            <a:r>
              <a:rPr lang="en-US" sz="3800" kern="1200" dirty="0">
                <a:solidFill>
                  <a:schemeClr val="accent1"/>
                </a:solidFill>
                <a:latin typeface="+mj-lt"/>
                <a:ea typeface="+mj-ea"/>
                <a:cs typeface="+mj-cs"/>
              </a:rPr>
              <a:t> de </a:t>
            </a:r>
            <a:r>
              <a:rPr lang="en-US" sz="3800" kern="1200" dirty="0" err="1">
                <a:solidFill>
                  <a:schemeClr val="accent1"/>
                </a:solidFill>
                <a:latin typeface="+mj-lt"/>
                <a:ea typeface="+mj-ea"/>
                <a:cs typeface="+mj-cs"/>
              </a:rPr>
              <a:t>mística</a:t>
            </a:r>
            <a:endParaRPr lang="en-US" sz="3800" kern="1200" dirty="0">
              <a:solidFill>
                <a:schemeClr val="accent1"/>
              </a:solidFill>
              <a:latin typeface="+mj-lt"/>
              <a:ea typeface="+mj-ea"/>
              <a:cs typeface="+mj-cs"/>
            </a:endParaRPr>
          </a:p>
        </p:txBody>
      </p:sp>
      <p:sp>
        <p:nvSpPr>
          <p:cNvPr id="84" name="Isosceles Triangle 8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descr="La alquimia y la mística en el arte - hoyesarte.com">
            <a:extLst>
              <a:ext uri="{FF2B5EF4-FFF2-40B4-BE49-F238E27FC236}">
                <a16:creationId xmlns:a16="http://schemas.microsoft.com/office/drawing/2014/main" id="{BEA62A13-DCB8-F048-B8E8-FB21E9B707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66452" y="2061481"/>
            <a:ext cx="3665515" cy="2735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126F67F1-4A91-DB4E-92EF-C3249534365F}"/>
              </a:ext>
            </a:extLst>
          </p:cNvPr>
          <p:cNvSpPr>
            <a:spLocks noGrp="1"/>
          </p:cNvSpPr>
          <p:nvPr>
            <p:ph type="title"/>
          </p:nvPr>
        </p:nvSpPr>
        <p:spPr>
          <a:xfrm>
            <a:off x="508000" y="609600"/>
            <a:ext cx="6447501" cy="1320800"/>
          </a:xfrm>
        </p:spPr>
        <p:txBody>
          <a:bodyPr vert="horz" lIns="91440" tIns="45720" rIns="91440" bIns="45720" rtlCol="0" anchor="t">
            <a:normAutofit/>
          </a:bodyPr>
          <a:lstStyle/>
          <a:p>
            <a:pPr eaLnBrk="1" hangingPunct="1"/>
            <a:r>
              <a:rPr lang="en-US"/>
              <a:t>Elementos básicos</a:t>
            </a:r>
          </a:p>
        </p:txBody>
      </p:sp>
      <p:sp>
        <p:nvSpPr>
          <p:cNvPr id="3" name="Marcador de contenido 2">
            <a:extLst>
              <a:ext uri="{FF2B5EF4-FFF2-40B4-BE49-F238E27FC236}">
                <a16:creationId xmlns:a16="http://schemas.microsoft.com/office/drawing/2014/main" id="{6EC8FAE2-6A5D-7643-BB00-06DBB534E9C8}"/>
              </a:ext>
            </a:extLst>
          </p:cNvPr>
          <p:cNvSpPr>
            <a:spLocks noGrp="1"/>
          </p:cNvSpPr>
          <p:nvPr>
            <p:ph sz="half" idx="1"/>
          </p:nvPr>
        </p:nvSpPr>
        <p:spPr>
          <a:xfrm>
            <a:off x="508000" y="2160589"/>
            <a:ext cx="3915323" cy="3880773"/>
          </a:xfrm>
        </p:spPr>
        <p:txBody>
          <a:bodyPr vert="horz" lIns="91440" tIns="45720" rIns="91440" bIns="45720" rtlCol="0">
            <a:normAutofit/>
          </a:bodyPr>
          <a:lstStyle/>
          <a:p>
            <a:pPr marL="0" indent="0" eaLnBrk="1" hangingPunct="1">
              <a:lnSpc>
                <a:spcPct val="90000"/>
              </a:lnSpc>
              <a:spcAft>
                <a:spcPts val="0"/>
              </a:spcAft>
              <a:buFont typeface="Wingdings 3" charset="2"/>
              <a:buChar char=""/>
            </a:pPr>
            <a:r>
              <a:rPr lang="en-US">
                <a:solidFill>
                  <a:schemeClr val="tx1">
                    <a:lumMod val="75000"/>
                    <a:lumOff val="25000"/>
                  </a:schemeClr>
                </a:solidFill>
              </a:rPr>
              <a:t>Según Marion los fenómenos saturados son 4: el acontecimiento, el ídolo, la carne, el icono.</a:t>
            </a:r>
          </a:p>
          <a:p>
            <a:pPr marL="0" indent="0" eaLnBrk="1" hangingPunct="1">
              <a:lnSpc>
                <a:spcPct val="90000"/>
              </a:lnSpc>
              <a:spcAft>
                <a:spcPts val="0"/>
              </a:spcAft>
              <a:buFont typeface="Wingdings 3" charset="2"/>
              <a:buChar char=""/>
            </a:pPr>
            <a:r>
              <a:rPr lang="en-US">
                <a:solidFill>
                  <a:schemeClr val="tx1">
                    <a:lumMod val="75000"/>
                    <a:lumOff val="25000"/>
                  </a:schemeClr>
                </a:solidFill>
              </a:rPr>
              <a:t>En todos ellos, hay un exceso, o mejor, se excede la fenomenología tradicional, podría decirse que el significado excede el significante. Según Vinolo, la dificultad con los fenómenos sarturados no consiste en que NO se den, sino en que se dan demasiado, “ponen a prueba nuestra receptividad y saturan nuestra capacidad para percibirlos” (p.18).</a:t>
            </a:r>
          </a:p>
        </p:txBody>
      </p:sp>
      <p:pic>
        <p:nvPicPr>
          <p:cNvPr id="10242" name="Picture 2" descr="Jean-Luc Marion : Livres et Livres Numériques (Ebook) - Bibliographie | PUF">
            <a:extLst>
              <a:ext uri="{FF2B5EF4-FFF2-40B4-BE49-F238E27FC236}">
                <a16:creationId xmlns:a16="http://schemas.microsoft.com/office/drawing/2014/main" id="{92F69EB1-1241-4842-8E85-7105D5252D4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5066" r="41759" b="2"/>
          <a:stretch/>
        </p:blipFill>
        <p:spPr bwMode="auto">
          <a:xfrm>
            <a:off x="4595963" y="2159000"/>
            <a:ext cx="2359152"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D7F836AF-01D9-2D46-AAEA-A5630C21C7D5}"/>
              </a:ext>
            </a:extLst>
          </p:cNvPr>
          <p:cNvSpPr>
            <a:spLocks noGrp="1"/>
          </p:cNvSpPr>
          <p:nvPr>
            <p:ph type="title"/>
          </p:nvPr>
        </p:nvSpPr>
        <p:spPr>
          <a:xfrm>
            <a:off x="4152550" y="609600"/>
            <a:ext cx="2802951" cy="1320800"/>
          </a:xfrm>
        </p:spPr>
        <p:txBody>
          <a:bodyPr vert="horz" lIns="91440" tIns="45720" rIns="91440" bIns="45720" rtlCol="0" anchor="t">
            <a:normAutofit/>
          </a:bodyPr>
          <a:lstStyle/>
          <a:p>
            <a:pPr eaLnBrk="1" hangingPunct="1"/>
            <a:r>
              <a:rPr lang="en-US"/>
              <a:t>Elementos básicos</a:t>
            </a:r>
          </a:p>
        </p:txBody>
      </p:sp>
      <p:sp>
        <p:nvSpPr>
          <p:cNvPr id="3" name="Marcador de contenido 2">
            <a:extLst>
              <a:ext uri="{FF2B5EF4-FFF2-40B4-BE49-F238E27FC236}">
                <a16:creationId xmlns:a16="http://schemas.microsoft.com/office/drawing/2014/main" id="{BACCADD7-C584-3241-B356-C5C07CE39768}"/>
              </a:ext>
            </a:extLst>
          </p:cNvPr>
          <p:cNvSpPr>
            <a:spLocks noGrp="1"/>
          </p:cNvSpPr>
          <p:nvPr>
            <p:ph sz="half" idx="1"/>
          </p:nvPr>
        </p:nvSpPr>
        <p:spPr>
          <a:xfrm>
            <a:off x="3907172" y="2160589"/>
            <a:ext cx="3048329" cy="3880773"/>
          </a:xfrm>
        </p:spPr>
        <p:txBody>
          <a:bodyPr vert="horz" lIns="91440" tIns="45720" rIns="91440" bIns="45720" rtlCol="0">
            <a:normAutofit/>
          </a:bodyPr>
          <a:lstStyle/>
          <a:p>
            <a:pPr eaLnBrk="1" hangingPunct="1">
              <a:lnSpc>
                <a:spcPct val="90000"/>
              </a:lnSpc>
              <a:spcAft>
                <a:spcPts val="0"/>
              </a:spcAft>
              <a:buFont typeface="Wingdings 3" charset="2"/>
              <a:buChar char=""/>
            </a:pPr>
            <a:r>
              <a:rPr lang="en-US" sz="1700">
                <a:solidFill>
                  <a:schemeClr val="tx1">
                    <a:lumMod val="75000"/>
                    <a:lumOff val="25000"/>
                  </a:schemeClr>
                </a:solidFill>
              </a:rPr>
              <a:t>Toda la estrategia de Marion y la que proponemos como método está en permitir que el fenómeno de la experiencia de Dios se de. </a:t>
            </a:r>
          </a:p>
          <a:p>
            <a:pPr eaLnBrk="1" hangingPunct="1">
              <a:lnSpc>
                <a:spcPct val="90000"/>
              </a:lnSpc>
              <a:spcAft>
                <a:spcPts val="0"/>
              </a:spcAft>
              <a:buFont typeface="Wingdings 3" charset="2"/>
              <a:buChar char=""/>
            </a:pPr>
            <a:r>
              <a:rPr lang="en-US" sz="1700">
                <a:solidFill>
                  <a:schemeClr val="tx1">
                    <a:lumMod val="75000"/>
                    <a:lumOff val="25000"/>
                  </a:schemeClr>
                </a:solidFill>
              </a:rPr>
              <a:t>El fenómeno se da en sí mismo y a partir de sí mismo. Pero propiamente hablando cuando se da un fenómeno saturado no se da nada, no hay donador ni donatario; de allí pues la mayor complejidad.</a:t>
            </a:r>
          </a:p>
        </p:txBody>
      </p:sp>
      <p:pic>
        <p:nvPicPr>
          <p:cNvPr id="11266" name="Picture 2" descr="El fenomeno saturado. La excedencia de la donacion en la fenomenologia de  Jean-Luc Marion : Roberto Walton : 9789874434913">
            <a:extLst>
              <a:ext uri="{FF2B5EF4-FFF2-40B4-BE49-F238E27FC236}">
                <a16:creationId xmlns:a16="http://schemas.microsoft.com/office/drawing/2014/main" id="{95FFC98F-691C-4E48-B110-2CA6BDD3023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11339" b="-1"/>
          <a:stretch/>
        </p:blipFill>
        <p:spPr bwMode="auto">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11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CBA78E1D-74F0-8C40-BADB-787A479B9739}"/>
              </a:ext>
            </a:extLst>
          </p:cNvPr>
          <p:cNvSpPr>
            <a:spLocks noGrp="1"/>
          </p:cNvSpPr>
          <p:nvPr>
            <p:ph type="title"/>
          </p:nvPr>
        </p:nvSpPr>
        <p:spPr>
          <a:xfrm>
            <a:off x="508000" y="609600"/>
            <a:ext cx="6447501" cy="1320800"/>
          </a:xfrm>
        </p:spPr>
        <p:txBody>
          <a:bodyPr vert="horz" lIns="91440" tIns="45720" rIns="91440" bIns="45720" rtlCol="0" anchor="t">
            <a:normAutofit/>
          </a:bodyPr>
          <a:lstStyle/>
          <a:p>
            <a:pPr eaLnBrk="1" hangingPunct="1"/>
            <a:r>
              <a:rPr lang="en-US"/>
              <a:t>Elementos básicos</a:t>
            </a:r>
          </a:p>
        </p:txBody>
      </p:sp>
      <p:sp>
        <p:nvSpPr>
          <p:cNvPr id="3" name="Marcador de contenido 2">
            <a:extLst>
              <a:ext uri="{FF2B5EF4-FFF2-40B4-BE49-F238E27FC236}">
                <a16:creationId xmlns:a16="http://schemas.microsoft.com/office/drawing/2014/main" id="{6699085A-7A7A-244F-A641-E62B3ED9AC86}"/>
              </a:ext>
            </a:extLst>
          </p:cNvPr>
          <p:cNvSpPr>
            <a:spLocks noGrp="1"/>
          </p:cNvSpPr>
          <p:nvPr>
            <p:ph sz="half" idx="1"/>
          </p:nvPr>
        </p:nvSpPr>
        <p:spPr>
          <a:xfrm>
            <a:off x="508000" y="2160589"/>
            <a:ext cx="3915323" cy="3880773"/>
          </a:xfrm>
        </p:spPr>
        <p:txBody>
          <a:bodyPr vert="horz" lIns="91440" tIns="45720" rIns="91440" bIns="45720" rtlCol="0">
            <a:normAutofit/>
          </a:bodyPr>
          <a:lstStyle/>
          <a:p>
            <a:pPr eaLnBrk="1" hangingPunct="1">
              <a:lnSpc>
                <a:spcPct val="90000"/>
              </a:lnSpc>
              <a:spcAft>
                <a:spcPts val="0"/>
              </a:spcAft>
              <a:buFont typeface="Wingdings 3" charset="2"/>
              <a:buChar char=""/>
            </a:pPr>
            <a:r>
              <a:rPr lang="en-US" sz="1400">
                <a:solidFill>
                  <a:schemeClr val="tx1">
                    <a:lumMod val="75000"/>
                    <a:lumOff val="25000"/>
                  </a:schemeClr>
                </a:solidFill>
              </a:rPr>
              <a:t>Ya no se puede decir que solo puede aparecer lo que se somete a las condiciones del sujeto como en Descartes o en Kant. Husserl es pionero, cierto, pero tambien condiciona las cosas que pueden aparecer. </a:t>
            </a:r>
          </a:p>
          <a:p>
            <a:pPr eaLnBrk="1" hangingPunct="1">
              <a:lnSpc>
                <a:spcPct val="90000"/>
              </a:lnSpc>
              <a:spcAft>
                <a:spcPts val="0"/>
              </a:spcAft>
              <a:buFont typeface="Wingdings 3" charset="2"/>
              <a:buChar char=""/>
            </a:pPr>
            <a:r>
              <a:rPr lang="en-US" sz="1400">
                <a:solidFill>
                  <a:schemeClr val="tx1">
                    <a:lumMod val="75000"/>
                    <a:lumOff val="25000"/>
                  </a:schemeClr>
                </a:solidFill>
              </a:rPr>
              <a:t>Mutatis mutandi, podemos decir que en la experiencia mística se produce un don y en este sentido para Levinas y para Marion, eso evita que Dios sea sometido a las condiciones del pensamiento.</a:t>
            </a:r>
          </a:p>
          <a:p>
            <a:pPr eaLnBrk="1" hangingPunct="1">
              <a:lnSpc>
                <a:spcPct val="90000"/>
              </a:lnSpc>
              <a:spcAft>
                <a:spcPts val="0"/>
              </a:spcAft>
              <a:buFont typeface="Wingdings 3" charset="2"/>
              <a:buChar char=""/>
            </a:pPr>
            <a:r>
              <a:rPr lang="en-US" sz="1400">
                <a:solidFill>
                  <a:schemeClr val="tx1">
                    <a:lumMod val="75000"/>
                    <a:lumOff val="25000"/>
                  </a:schemeClr>
                </a:solidFill>
              </a:rPr>
              <a:t>Marion pone las cosas a la inversa. No soy yo quien constituye al fenómeno, sino que es él quien me constituye a mí. “Yo no significo a los fenómenos, sino que ellos me significan a mí” (Vinolo)</a:t>
            </a:r>
          </a:p>
        </p:txBody>
      </p:sp>
      <p:pic>
        <p:nvPicPr>
          <p:cNvPr id="12290" name="Picture 2" descr="Vivir es un proceso de enajenación | El Comercio">
            <a:extLst>
              <a:ext uri="{FF2B5EF4-FFF2-40B4-BE49-F238E27FC236}">
                <a16:creationId xmlns:a16="http://schemas.microsoft.com/office/drawing/2014/main" id="{39DD062A-F8F7-DD42-9C53-85FD60734A18}"/>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3972" r="32314" b="1"/>
          <a:stretch/>
        </p:blipFill>
        <p:spPr bwMode="auto">
          <a:xfrm>
            <a:off x="4595963" y="2159000"/>
            <a:ext cx="2359152"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97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1E99BEBE-5054-FA48-8410-680667505653}"/>
              </a:ext>
            </a:extLst>
          </p:cNvPr>
          <p:cNvSpPr>
            <a:spLocks noGrp="1"/>
          </p:cNvSpPr>
          <p:nvPr>
            <p:ph type="title"/>
          </p:nvPr>
        </p:nvSpPr>
        <p:spPr>
          <a:xfrm>
            <a:off x="508000" y="609600"/>
            <a:ext cx="6447501" cy="1320800"/>
          </a:xfrm>
        </p:spPr>
        <p:txBody>
          <a:bodyPr vert="horz" lIns="91440" tIns="45720" rIns="91440" bIns="45720" rtlCol="0" anchor="t">
            <a:normAutofit/>
          </a:bodyPr>
          <a:lstStyle/>
          <a:p>
            <a:pPr eaLnBrk="1" hangingPunct="1"/>
            <a:r>
              <a:rPr lang="en-US"/>
              <a:t>3. Hacia un concepto</a:t>
            </a:r>
          </a:p>
        </p:txBody>
      </p:sp>
      <p:sp>
        <p:nvSpPr>
          <p:cNvPr id="3" name="Marcador de contenido 2">
            <a:extLst>
              <a:ext uri="{FF2B5EF4-FFF2-40B4-BE49-F238E27FC236}">
                <a16:creationId xmlns:a16="http://schemas.microsoft.com/office/drawing/2014/main" id="{DAAF12C9-0166-CC47-9C0F-A5F0387D7370}"/>
              </a:ext>
            </a:extLst>
          </p:cNvPr>
          <p:cNvSpPr>
            <a:spLocks noGrp="1"/>
          </p:cNvSpPr>
          <p:nvPr>
            <p:ph sz="half" idx="1"/>
          </p:nvPr>
        </p:nvSpPr>
        <p:spPr>
          <a:xfrm>
            <a:off x="508000" y="2160589"/>
            <a:ext cx="3915323" cy="3880773"/>
          </a:xfrm>
        </p:spPr>
        <p:txBody>
          <a:bodyPr vert="horz" lIns="91440" tIns="45720" rIns="91440" bIns="45720" rtlCol="0">
            <a:normAutofit/>
          </a:bodyPr>
          <a:lstStyle/>
          <a:p>
            <a:pPr marL="0" indent="0" eaLnBrk="1" hangingPunct="1">
              <a:lnSpc>
                <a:spcPct val="90000"/>
              </a:lnSpc>
              <a:spcAft>
                <a:spcPts val="0"/>
              </a:spcAft>
              <a:buNone/>
            </a:pPr>
            <a:r>
              <a:rPr lang="en-US" altLang="es-PE" sz="1500" dirty="0">
                <a:solidFill>
                  <a:schemeClr val="tx1">
                    <a:lumMod val="75000"/>
                    <a:lumOff val="25000"/>
                  </a:schemeClr>
                </a:solidFill>
              </a:rPr>
              <a:t>“La </a:t>
            </a:r>
            <a:r>
              <a:rPr lang="en-US" altLang="es-PE" sz="1500" dirty="0" err="1">
                <a:solidFill>
                  <a:schemeClr val="tx1">
                    <a:lumMod val="75000"/>
                    <a:lumOff val="25000"/>
                  </a:schemeClr>
                </a:solidFill>
              </a:rPr>
              <a:t>ambición</a:t>
            </a:r>
            <a:r>
              <a:rPr lang="en-US" altLang="es-PE" sz="1500" dirty="0">
                <a:solidFill>
                  <a:schemeClr val="tx1">
                    <a:lumMod val="75000"/>
                    <a:lumOff val="25000"/>
                  </a:schemeClr>
                </a:solidFill>
              </a:rPr>
              <a:t> de los </a:t>
            </a:r>
            <a:r>
              <a:rPr lang="en-US" altLang="es-PE" sz="1500" dirty="0" err="1">
                <a:solidFill>
                  <a:schemeClr val="tx1">
                    <a:lumMod val="75000"/>
                    <a:lumOff val="25000"/>
                  </a:schemeClr>
                </a:solidFill>
              </a:rPr>
              <a:t>místicos</a:t>
            </a:r>
            <a:r>
              <a:rPr lang="en-US" altLang="es-PE" sz="1500" dirty="0">
                <a:solidFill>
                  <a:schemeClr val="tx1">
                    <a:lumMod val="75000"/>
                    <a:lumOff val="25000"/>
                  </a:schemeClr>
                </a:solidFill>
              </a:rPr>
              <a:t> es </a:t>
            </a:r>
            <a:r>
              <a:rPr lang="en-US" altLang="es-PE" sz="1500" dirty="0" err="1">
                <a:solidFill>
                  <a:schemeClr val="tx1">
                    <a:lumMod val="75000"/>
                    <a:lumOff val="25000"/>
                  </a:schemeClr>
                </a:solidFill>
              </a:rPr>
              <a:t>unirse</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moralmente</a:t>
            </a:r>
            <a:r>
              <a:rPr lang="en-US" altLang="es-PE" sz="1500" dirty="0">
                <a:solidFill>
                  <a:schemeClr val="tx1">
                    <a:lumMod val="75000"/>
                    <a:lumOff val="25000"/>
                  </a:schemeClr>
                </a:solidFill>
              </a:rPr>
              <a:t> con el </a:t>
            </a:r>
            <a:r>
              <a:rPr lang="en-US" altLang="es-PE" sz="1500" dirty="0" err="1">
                <a:solidFill>
                  <a:schemeClr val="tx1">
                    <a:lumMod val="75000"/>
                    <a:lumOff val="25000"/>
                  </a:schemeClr>
                </a:solidFill>
              </a:rPr>
              <a:t>Absoluto</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ellos</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sólo</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quieren</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conocer</a:t>
            </a:r>
            <a:r>
              <a:rPr lang="en-US" altLang="es-PE" sz="1500" dirty="0">
                <a:solidFill>
                  <a:schemeClr val="tx1">
                    <a:lumMod val="75000"/>
                    <a:lumOff val="25000"/>
                  </a:schemeClr>
                </a:solidFill>
              </a:rPr>
              <a:t> para </a:t>
            </a:r>
            <a:r>
              <a:rPr lang="en-US" altLang="es-PE" sz="1500" dirty="0" err="1">
                <a:solidFill>
                  <a:schemeClr val="tx1">
                    <a:lumMod val="75000"/>
                    <a:lumOff val="25000"/>
                  </a:schemeClr>
                </a:solidFill>
              </a:rPr>
              <a:t>amar</a:t>
            </a:r>
            <a:r>
              <a:rPr lang="en-US" altLang="es-PE" sz="1500" dirty="0">
                <a:solidFill>
                  <a:schemeClr val="tx1">
                    <a:lumMod val="75000"/>
                    <a:lumOff val="25000"/>
                  </a:schemeClr>
                </a:solidFill>
              </a:rPr>
              <a:t> y se </a:t>
            </a:r>
            <a:r>
              <a:rPr lang="en-US" altLang="es-PE" sz="1500" dirty="0" err="1">
                <a:solidFill>
                  <a:schemeClr val="tx1">
                    <a:lumMod val="75000"/>
                    <a:lumOff val="25000"/>
                  </a:schemeClr>
                </a:solidFill>
              </a:rPr>
              <a:t>aferran</a:t>
            </a:r>
            <a:r>
              <a:rPr lang="en-US" altLang="es-PE" sz="1500" dirty="0">
                <a:solidFill>
                  <a:schemeClr val="tx1">
                    <a:lumMod val="75000"/>
                    <a:lumOff val="25000"/>
                  </a:schemeClr>
                </a:solidFill>
              </a:rPr>
              <a:t> a los </a:t>
            </a:r>
            <a:r>
              <a:rPr lang="en-US" altLang="es-PE" sz="1500" dirty="0" err="1">
                <a:solidFill>
                  <a:schemeClr val="tx1">
                    <a:lumMod val="75000"/>
                    <a:lumOff val="25000"/>
                  </a:schemeClr>
                </a:solidFill>
              </a:rPr>
              <a:t>principios</a:t>
            </a:r>
            <a:r>
              <a:rPr lang="en-US" altLang="es-PE" sz="1500" dirty="0">
                <a:solidFill>
                  <a:schemeClr val="tx1">
                    <a:lumMod val="75000"/>
                    <a:lumOff val="25000"/>
                  </a:schemeClr>
                </a:solidFill>
              </a:rPr>
              <a:t> de las </a:t>
            </a:r>
            <a:r>
              <a:rPr lang="en-US" altLang="es-PE" sz="1500" dirty="0" err="1">
                <a:solidFill>
                  <a:schemeClr val="tx1">
                    <a:lumMod val="75000"/>
                    <a:lumOff val="25000"/>
                  </a:schemeClr>
                </a:solidFill>
              </a:rPr>
              <a:t>cosas</a:t>
            </a:r>
            <a:r>
              <a:rPr lang="en-US" altLang="es-PE" sz="1500" dirty="0">
                <a:solidFill>
                  <a:schemeClr val="tx1">
                    <a:lumMod val="75000"/>
                    <a:lumOff val="25000"/>
                  </a:schemeClr>
                </a:solidFill>
              </a:rPr>
              <a:t>, a Dios que los resume </a:t>
            </a:r>
            <a:r>
              <a:rPr lang="en-US" altLang="es-PE" sz="1500" dirty="0" err="1">
                <a:solidFill>
                  <a:schemeClr val="tx1">
                    <a:lumMod val="75000"/>
                    <a:lumOff val="25000"/>
                  </a:schemeClr>
                </a:solidFill>
              </a:rPr>
              <a:t>todos</a:t>
            </a:r>
            <a:r>
              <a:rPr lang="en-US" altLang="es-PE" sz="1500" dirty="0">
                <a:solidFill>
                  <a:schemeClr val="tx1">
                    <a:lumMod val="75000"/>
                    <a:lumOff val="25000"/>
                  </a:schemeClr>
                </a:solidFill>
              </a:rPr>
              <a:t> por un </a:t>
            </a:r>
            <a:r>
              <a:rPr lang="en-US" altLang="es-PE" sz="1500" dirty="0" err="1">
                <a:solidFill>
                  <a:schemeClr val="tx1">
                    <a:lumMod val="75000"/>
                    <a:lumOff val="25000"/>
                  </a:schemeClr>
                </a:solidFill>
              </a:rPr>
              <a:t>sentimiento</a:t>
            </a:r>
            <a:r>
              <a:rPr lang="en-US" altLang="es-PE" sz="1500" dirty="0">
                <a:solidFill>
                  <a:schemeClr val="tx1">
                    <a:lumMod val="75000"/>
                    <a:lumOff val="25000"/>
                  </a:schemeClr>
                </a:solidFill>
              </a:rPr>
              <a:t> que no es curioso </a:t>
            </a:r>
            <a:r>
              <a:rPr lang="en-US" altLang="es-PE" sz="1500" dirty="0" err="1">
                <a:solidFill>
                  <a:schemeClr val="tx1">
                    <a:lumMod val="75000"/>
                    <a:lumOff val="25000"/>
                  </a:schemeClr>
                </a:solidFill>
              </a:rPr>
              <a:t>ni</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interesado</a:t>
            </a:r>
            <a:r>
              <a:rPr lang="en-US" altLang="es-PE" sz="1500" dirty="0">
                <a:solidFill>
                  <a:schemeClr val="tx1">
                    <a:lumMod val="75000"/>
                    <a:lumOff val="25000"/>
                  </a:schemeClr>
                </a:solidFill>
              </a:rPr>
              <a:t>. El alma </a:t>
            </a:r>
            <a:r>
              <a:rPr lang="en-US" altLang="es-PE" sz="1500" dirty="0" err="1">
                <a:solidFill>
                  <a:schemeClr val="tx1">
                    <a:lumMod val="75000"/>
                    <a:lumOff val="25000"/>
                  </a:schemeClr>
                </a:solidFill>
              </a:rPr>
              <a:t>mística</a:t>
            </a:r>
            <a:r>
              <a:rPr lang="en-US" altLang="es-PE" sz="1500" dirty="0">
                <a:solidFill>
                  <a:schemeClr val="tx1">
                    <a:lumMod val="75000"/>
                    <a:lumOff val="25000"/>
                  </a:schemeClr>
                </a:solidFill>
              </a:rPr>
              <a:t> ama y </a:t>
            </a:r>
            <a:r>
              <a:rPr lang="en-US" altLang="es-PE" sz="1500" dirty="0" err="1">
                <a:solidFill>
                  <a:schemeClr val="tx1">
                    <a:lumMod val="75000"/>
                    <a:lumOff val="25000"/>
                  </a:schemeClr>
                </a:solidFill>
              </a:rPr>
              <a:t>suspende</a:t>
            </a:r>
            <a:r>
              <a:rPr lang="en-US" altLang="es-PE" sz="1500" dirty="0">
                <a:solidFill>
                  <a:schemeClr val="tx1">
                    <a:lumMod val="75000"/>
                    <a:lumOff val="25000"/>
                  </a:schemeClr>
                </a:solidFill>
              </a:rPr>
              <a:t> a </a:t>
            </a:r>
            <a:r>
              <a:rPr lang="en-US" altLang="es-PE" sz="1500" dirty="0" err="1">
                <a:solidFill>
                  <a:schemeClr val="tx1">
                    <a:lumMod val="75000"/>
                    <a:lumOff val="25000"/>
                  </a:schemeClr>
                </a:solidFill>
              </a:rPr>
              <a:t>esta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única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necesidad</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todos</a:t>
            </a:r>
            <a:r>
              <a:rPr lang="en-US" altLang="es-PE" sz="1500" dirty="0">
                <a:solidFill>
                  <a:schemeClr val="tx1">
                    <a:lumMod val="75000"/>
                    <a:lumOff val="25000"/>
                  </a:schemeClr>
                </a:solidFill>
              </a:rPr>
              <a:t> los </a:t>
            </a:r>
            <a:r>
              <a:rPr lang="en-US" altLang="es-PE" sz="1500" dirty="0" err="1">
                <a:solidFill>
                  <a:schemeClr val="tx1">
                    <a:lumMod val="75000"/>
                    <a:lumOff val="25000"/>
                  </a:schemeClr>
                </a:solidFill>
              </a:rPr>
              <a:t>esfuerzos</a:t>
            </a:r>
            <a:r>
              <a:rPr lang="en-US" altLang="es-PE" sz="1500" dirty="0">
                <a:solidFill>
                  <a:schemeClr val="tx1">
                    <a:lumMod val="75000"/>
                    <a:lumOff val="25000"/>
                  </a:schemeClr>
                </a:solidFill>
              </a:rPr>
              <a:t> del </a:t>
            </a:r>
            <a:r>
              <a:rPr lang="en-US" altLang="es-PE" sz="1500" dirty="0" err="1">
                <a:solidFill>
                  <a:schemeClr val="tx1">
                    <a:lumMod val="75000"/>
                    <a:lumOff val="25000"/>
                  </a:schemeClr>
                </a:solidFill>
              </a:rPr>
              <a:t>conocimiento</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Desde</a:t>
            </a:r>
            <a:r>
              <a:rPr lang="en-US" altLang="es-PE" sz="1500" dirty="0">
                <a:solidFill>
                  <a:schemeClr val="tx1">
                    <a:lumMod val="75000"/>
                    <a:lumOff val="25000"/>
                  </a:schemeClr>
                </a:solidFill>
              </a:rPr>
              <a:t> el </a:t>
            </a:r>
            <a:r>
              <a:rPr lang="en-US" altLang="es-PE" sz="1500" dirty="0" err="1">
                <a:solidFill>
                  <a:schemeClr val="tx1">
                    <a:lumMod val="75000"/>
                    <a:lumOff val="25000"/>
                  </a:schemeClr>
                </a:solidFill>
              </a:rPr>
              <a:t>momento</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en</a:t>
            </a:r>
            <a:r>
              <a:rPr lang="en-US" altLang="es-PE" sz="1500" dirty="0">
                <a:solidFill>
                  <a:schemeClr val="tx1">
                    <a:lumMod val="75000"/>
                    <a:lumOff val="25000"/>
                  </a:schemeClr>
                </a:solidFill>
              </a:rPr>
              <a:t> que </a:t>
            </a:r>
            <a:r>
              <a:rPr lang="en-US" altLang="es-PE" sz="1500" dirty="0" err="1">
                <a:solidFill>
                  <a:schemeClr val="tx1">
                    <a:lumMod val="75000"/>
                    <a:lumOff val="25000"/>
                  </a:schemeClr>
                </a:solidFill>
              </a:rPr>
              <a:t>su</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objeto</a:t>
            </a:r>
            <a:r>
              <a:rPr lang="en-US" altLang="es-PE" sz="1500" dirty="0">
                <a:solidFill>
                  <a:schemeClr val="tx1">
                    <a:lumMod val="75000"/>
                    <a:lumOff val="25000"/>
                  </a:schemeClr>
                </a:solidFill>
              </a:rPr>
              <a:t> le es </a:t>
            </a:r>
            <a:r>
              <a:rPr lang="en-US" altLang="es-PE" sz="1500" dirty="0" err="1">
                <a:solidFill>
                  <a:schemeClr val="tx1">
                    <a:lumMod val="75000"/>
                    <a:lumOff val="25000"/>
                  </a:schemeClr>
                </a:solidFill>
              </a:rPr>
              <a:t>completamente</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presente</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desde</a:t>
            </a:r>
            <a:r>
              <a:rPr lang="en-US" altLang="es-PE" sz="1500" dirty="0">
                <a:solidFill>
                  <a:schemeClr val="tx1">
                    <a:lumMod val="75000"/>
                    <a:lumOff val="25000"/>
                  </a:schemeClr>
                </a:solidFill>
              </a:rPr>
              <a:t> el </a:t>
            </a:r>
            <a:r>
              <a:rPr lang="en-US" altLang="es-PE" sz="1500" dirty="0" err="1">
                <a:solidFill>
                  <a:schemeClr val="tx1">
                    <a:lumMod val="75000"/>
                    <a:lumOff val="25000"/>
                  </a:schemeClr>
                </a:solidFill>
              </a:rPr>
              <a:t>momento</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en</a:t>
            </a:r>
            <a:r>
              <a:rPr lang="en-US" altLang="es-PE" sz="1500" dirty="0">
                <a:solidFill>
                  <a:schemeClr val="tx1">
                    <a:lumMod val="75000"/>
                    <a:lumOff val="25000"/>
                  </a:schemeClr>
                </a:solidFill>
              </a:rPr>
              <a:t> que </a:t>
            </a:r>
            <a:r>
              <a:rPr lang="en-US" altLang="es-PE" sz="1500" dirty="0" err="1">
                <a:solidFill>
                  <a:schemeClr val="tx1">
                    <a:lumMod val="75000"/>
                    <a:lumOff val="25000"/>
                  </a:schemeClr>
                </a:solidFill>
              </a:rPr>
              <a:t>ella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siente</a:t>
            </a:r>
            <a:r>
              <a:rPr lang="en-US" altLang="es-PE" sz="1500" dirty="0">
                <a:solidFill>
                  <a:schemeClr val="tx1">
                    <a:lumMod val="75000"/>
                    <a:lumOff val="25000"/>
                  </a:schemeClr>
                </a:solidFill>
              </a:rPr>
              <a:t> a Dios, sus </a:t>
            </a:r>
            <a:r>
              <a:rPr lang="en-US" altLang="es-PE" sz="1500" dirty="0" err="1">
                <a:solidFill>
                  <a:schemeClr val="tx1">
                    <a:lumMod val="75000"/>
                    <a:lumOff val="25000"/>
                  </a:schemeClr>
                </a:solidFill>
              </a:rPr>
              <a:t>búsquedas</a:t>
            </a:r>
            <a:r>
              <a:rPr lang="en-US" altLang="es-PE" sz="1500" dirty="0">
                <a:solidFill>
                  <a:schemeClr val="tx1">
                    <a:lumMod val="75000"/>
                    <a:lumOff val="25000"/>
                  </a:schemeClr>
                </a:solidFill>
              </a:rPr>
              <a:t> se </a:t>
            </a:r>
            <a:r>
              <a:rPr lang="en-US" altLang="es-PE" sz="1500" dirty="0" err="1">
                <a:solidFill>
                  <a:schemeClr val="tx1">
                    <a:lumMod val="75000"/>
                    <a:lumOff val="25000"/>
                  </a:schemeClr>
                </a:solidFill>
              </a:rPr>
              <a:t>detienen</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ir</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más</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lejos</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sería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salir</a:t>
            </a:r>
            <a:r>
              <a:rPr lang="en-US" altLang="es-PE" sz="1500" dirty="0">
                <a:solidFill>
                  <a:schemeClr val="tx1">
                    <a:lumMod val="75000"/>
                    <a:lumOff val="25000"/>
                  </a:schemeClr>
                </a:solidFill>
              </a:rPr>
              <a:t> de la </a:t>
            </a:r>
            <a:r>
              <a:rPr lang="en-US" altLang="es-PE" sz="1500" dirty="0" err="1">
                <a:solidFill>
                  <a:schemeClr val="tx1">
                    <a:lumMod val="75000"/>
                    <a:lumOff val="25000"/>
                  </a:schemeClr>
                </a:solidFill>
              </a:rPr>
              <a:t>vía</a:t>
            </a:r>
            <a:r>
              <a:rPr lang="en-US" altLang="es-PE" sz="1500" dirty="0">
                <a:solidFill>
                  <a:schemeClr val="tx1">
                    <a:lumMod val="75000"/>
                    <a:lumOff val="25000"/>
                  </a:schemeClr>
                </a:solidFill>
              </a:rPr>
              <a:t> del amor y </a:t>
            </a:r>
            <a:r>
              <a:rPr lang="en-US" altLang="es-PE" sz="1500" dirty="0" err="1">
                <a:solidFill>
                  <a:schemeClr val="tx1">
                    <a:lumMod val="75000"/>
                    <a:lumOff val="25000"/>
                  </a:schemeClr>
                </a:solidFill>
              </a:rPr>
              <a:t>perder</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esta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pureza</a:t>
            </a:r>
            <a:r>
              <a:rPr lang="en-US" altLang="es-PE" sz="1500" dirty="0">
                <a:solidFill>
                  <a:schemeClr val="tx1">
                    <a:lumMod val="75000"/>
                    <a:lumOff val="25000"/>
                  </a:schemeClr>
                </a:solidFill>
              </a:rPr>
              <a:t> de </a:t>
            </a:r>
            <a:r>
              <a:rPr lang="en-US" altLang="es-PE" sz="1500" dirty="0" err="1">
                <a:solidFill>
                  <a:schemeClr val="tx1">
                    <a:lumMod val="75000"/>
                    <a:lumOff val="25000"/>
                  </a:schemeClr>
                </a:solidFill>
              </a:rPr>
              <a:t>perspectivas</a:t>
            </a:r>
            <a:r>
              <a:rPr lang="en-US" altLang="es-PE" sz="1500" dirty="0">
                <a:solidFill>
                  <a:schemeClr val="tx1">
                    <a:lumMod val="75000"/>
                    <a:lumOff val="25000"/>
                  </a:schemeClr>
                </a:solidFill>
              </a:rPr>
              <a:t> que </a:t>
            </a:r>
            <a:r>
              <a:rPr lang="en-US" altLang="es-PE" sz="1500" dirty="0" err="1">
                <a:solidFill>
                  <a:schemeClr val="tx1">
                    <a:lumMod val="75000"/>
                    <a:lumOff val="25000"/>
                  </a:schemeClr>
                </a:solidFill>
              </a:rPr>
              <a:t>afinan</a:t>
            </a:r>
            <a:r>
              <a:rPr lang="en-US" altLang="es-PE" sz="1500" dirty="0">
                <a:solidFill>
                  <a:schemeClr val="tx1">
                    <a:lumMod val="75000"/>
                    <a:lumOff val="25000"/>
                  </a:schemeClr>
                </a:solidFill>
              </a:rPr>
              <a:t> la </a:t>
            </a:r>
            <a:r>
              <a:rPr lang="en-US" altLang="es-PE" sz="1500" dirty="0" err="1">
                <a:solidFill>
                  <a:schemeClr val="tx1">
                    <a:lumMod val="75000"/>
                    <a:lumOff val="25000"/>
                  </a:schemeClr>
                </a:solidFill>
              </a:rPr>
              <a:t>mirada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mística</a:t>
            </a:r>
            <a:r>
              <a:rPr lang="en-US" altLang="es-PE" sz="1500" dirty="0">
                <a:solidFill>
                  <a:schemeClr val="tx1">
                    <a:lumMod val="75000"/>
                    <a:lumOff val="25000"/>
                  </a:schemeClr>
                </a:solidFill>
              </a:rPr>
              <a:t>” (</a:t>
            </a:r>
            <a:r>
              <a:rPr lang="en-US" altLang="es-PE" sz="1500" dirty="0" err="1">
                <a:solidFill>
                  <a:schemeClr val="tx1">
                    <a:lumMod val="75000"/>
                    <a:lumOff val="25000"/>
                  </a:schemeClr>
                </a:solidFill>
              </a:rPr>
              <a:t>Recejac</a:t>
            </a:r>
            <a:r>
              <a:rPr lang="en-US" altLang="es-PE" sz="1500" dirty="0">
                <a:solidFill>
                  <a:schemeClr val="tx1">
                    <a:lumMod val="75000"/>
                    <a:lumOff val="25000"/>
                  </a:schemeClr>
                </a:solidFill>
              </a:rPr>
              <a:t>, </a:t>
            </a:r>
            <a:r>
              <a:rPr lang="en-US" altLang="es-PE" sz="1500" i="1" dirty="0" err="1">
                <a:solidFill>
                  <a:schemeClr val="tx1">
                    <a:lumMod val="75000"/>
                    <a:lumOff val="25000"/>
                  </a:schemeClr>
                </a:solidFill>
              </a:rPr>
              <a:t>Essai</a:t>
            </a:r>
            <a:r>
              <a:rPr lang="en-US" altLang="es-PE" sz="1500" i="1" dirty="0">
                <a:solidFill>
                  <a:schemeClr val="tx1">
                    <a:lumMod val="75000"/>
                    <a:lumOff val="25000"/>
                  </a:schemeClr>
                </a:solidFill>
              </a:rPr>
              <a:t> sur les </a:t>
            </a:r>
            <a:r>
              <a:rPr lang="en-US" altLang="es-PE" sz="1500" i="1" dirty="0" err="1">
                <a:solidFill>
                  <a:schemeClr val="tx1">
                    <a:lumMod val="75000"/>
                    <a:lumOff val="25000"/>
                  </a:schemeClr>
                </a:solidFill>
              </a:rPr>
              <a:t>fondements</a:t>
            </a:r>
            <a:r>
              <a:rPr lang="en-US" altLang="es-PE" sz="1500" i="1" dirty="0">
                <a:solidFill>
                  <a:schemeClr val="tx1">
                    <a:lumMod val="75000"/>
                    <a:lumOff val="25000"/>
                  </a:schemeClr>
                </a:solidFill>
              </a:rPr>
              <a:t> de la </a:t>
            </a:r>
            <a:r>
              <a:rPr lang="en-US" altLang="es-PE" sz="1500" i="1" dirty="0" err="1">
                <a:solidFill>
                  <a:schemeClr val="tx1">
                    <a:lumMod val="75000"/>
                    <a:lumOff val="25000"/>
                  </a:schemeClr>
                </a:solidFill>
              </a:rPr>
              <a:t>connaissance</a:t>
            </a:r>
            <a:r>
              <a:rPr lang="en-US" altLang="es-PE" sz="1500" i="1" dirty="0">
                <a:solidFill>
                  <a:schemeClr val="tx1">
                    <a:lumMod val="75000"/>
                    <a:lumOff val="25000"/>
                  </a:schemeClr>
                </a:solidFill>
              </a:rPr>
              <a:t> mystique</a:t>
            </a:r>
            <a:r>
              <a:rPr lang="en-US" altLang="es-PE" sz="1500" dirty="0">
                <a:solidFill>
                  <a:schemeClr val="tx1">
                    <a:lumMod val="75000"/>
                    <a:lumOff val="25000"/>
                  </a:schemeClr>
                </a:solidFill>
              </a:rPr>
              <a:t>, p. 50). </a:t>
            </a:r>
          </a:p>
          <a:p>
            <a:pPr eaLnBrk="1" hangingPunct="1">
              <a:lnSpc>
                <a:spcPct val="90000"/>
              </a:lnSpc>
              <a:spcAft>
                <a:spcPts val="0"/>
              </a:spcAft>
              <a:buFont typeface="Wingdings 3" charset="2"/>
              <a:buChar char=""/>
            </a:pPr>
            <a:endParaRPr lang="en-US" sz="1500" dirty="0">
              <a:solidFill>
                <a:schemeClr val="tx1">
                  <a:lumMod val="75000"/>
                  <a:lumOff val="25000"/>
                </a:schemeClr>
              </a:solidFill>
            </a:endParaRPr>
          </a:p>
        </p:txBody>
      </p:sp>
      <p:pic>
        <p:nvPicPr>
          <p:cNvPr id="19458" name="Picture 2" descr="Dra. Rosabel Maza » 27. La unión mística, una experiencia personal">
            <a:extLst>
              <a:ext uri="{FF2B5EF4-FFF2-40B4-BE49-F238E27FC236}">
                <a16:creationId xmlns:a16="http://schemas.microsoft.com/office/drawing/2014/main" id="{B3DA4A39-2F5B-B74B-8C00-1BF890371B9D}"/>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2212" r="54156" b="-1"/>
          <a:stretch/>
        </p:blipFill>
        <p:spPr bwMode="auto">
          <a:xfrm>
            <a:off x="4595963" y="2159000"/>
            <a:ext cx="2359152" cy="3882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4" name="Straight Connector 8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770" name="Rectangle 2">
            <a:extLst>
              <a:ext uri="{FF2B5EF4-FFF2-40B4-BE49-F238E27FC236}">
                <a16:creationId xmlns:a16="http://schemas.microsoft.com/office/drawing/2014/main" id="{E547114E-15CF-4D45-A65A-0F2D30336D56}"/>
              </a:ext>
            </a:extLst>
          </p:cNvPr>
          <p:cNvSpPr>
            <a:spLocks noGrp="1" noChangeArrowheads="1"/>
          </p:cNvSpPr>
          <p:nvPr>
            <p:ph type="title"/>
          </p:nvPr>
        </p:nvSpPr>
        <p:spPr>
          <a:xfrm>
            <a:off x="508000" y="609600"/>
            <a:ext cx="6447501" cy="1320800"/>
          </a:xfrm>
        </p:spPr>
        <p:txBody>
          <a:bodyPr vert="horz" lIns="91440" tIns="45720" rIns="91440" bIns="45720" rtlCol="0" anchor="t">
            <a:normAutofit/>
          </a:bodyPr>
          <a:lstStyle/>
          <a:p>
            <a:pPr eaLnBrk="1" hangingPunct="1"/>
            <a:r>
              <a:rPr lang="en-US"/>
              <a:t>3. Hacia un concepto</a:t>
            </a:r>
            <a:endParaRPr lang="en-US" altLang="es-PE"/>
          </a:p>
        </p:txBody>
      </p:sp>
      <p:sp>
        <p:nvSpPr>
          <p:cNvPr id="2" name="Marcador de contenido 1">
            <a:extLst>
              <a:ext uri="{FF2B5EF4-FFF2-40B4-BE49-F238E27FC236}">
                <a16:creationId xmlns:a16="http://schemas.microsoft.com/office/drawing/2014/main" id="{9A89F0EA-F5A4-294F-8ECF-35D2E9248992}"/>
              </a:ext>
            </a:extLst>
          </p:cNvPr>
          <p:cNvSpPr>
            <a:spLocks noGrp="1"/>
          </p:cNvSpPr>
          <p:nvPr>
            <p:ph sz="half" idx="1"/>
          </p:nvPr>
        </p:nvSpPr>
        <p:spPr>
          <a:xfrm>
            <a:off x="4752215" y="2160589"/>
            <a:ext cx="2201035" cy="3880773"/>
          </a:xfrm>
        </p:spPr>
        <p:txBody>
          <a:bodyPr vert="horz" lIns="91440" tIns="45720" rIns="91440" bIns="45720" rtlCol="0">
            <a:normAutofit/>
          </a:bodyPr>
          <a:lstStyle/>
          <a:p>
            <a:pPr marL="0" indent="0" eaLnBrk="1" hangingPunct="1">
              <a:spcAft>
                <a:spcPts val="0"/>
              </a:spcAft>
              <a:buFont typeface="Wingdings 3" charset="2"/>
              <a:buChar char=""/>
            </a:pPr>
            <a:r>
              <a:rPr lang="en-US" i="1">
                <a:solidFill>
                  <a:schemeClr val="tx1">
                    <a:lumMod val="75000"/>
                    <a:lumOff val="25000"/>
                  </a:schemeClr>
                </a:solidFill>
                <a:effectLst>
                  <a:outerShdw blurRad="38100" dist="38100" dir="2700000" algn="tl">
                    <a:srgbClr val="000000"/>
                  </a:outerShdw>
                </a:effectLst>
              </a:rPr>
              <a:t>Muchos</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pueden</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haber</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innovado</a:t>
            </a:r>
            <a:r>
              <a:rPr lang="en-US" i="1" dirty="0">
                <a:solidFill>
                  <a:schemeClr val="tx1">
                    <a:lumMod val="75000"/>
                    <a:lumOff val="25000"/>
                  </a:schemeClr>
                </a:solidFill>
                <a:effectLst>
                  <a:outerShdw blurRad="38100" dist="38100" dir="2700000" algn="tl">
                    <a:srgbClr val="000000"/>
                  </a:outerShdw>
                </a:effectLst>
              </a:rPr>
              <a:t> el </a:t>
            </a:r>
            <a:r>
              <a:rPr lang="en-US" i="1">
                <a:solidFill>
                  <a:schemeClr val="tx1">
                    <a:lumMod val="75000"/>
                    <a:lumOff val="25000"/>
                  </a:schemeClr>
                </a:solidFill>
                <a:effectLst>
                  <a:outerShdw blurRad="38100" dist="38100" dir="2700000" algn="tl">
                    <a:srgbClr val="000000"/>
                  </a:outerShdw>
                </a:effectLst>
              </a:rPr>
              <a:t>pensamiento</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algunos</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han</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incluso</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llegado</a:t>
            </a:r>
            <a:r>
              <a:rPr lang="en-US" i="1" dirty="0">
                <a:solidFill>
                  <a:schemeClr val="tx1">
                    <a:lumMod val="75000"/>
                    <a:lumOff val="25000"/>
                  </a:schemeClr>
                </a:solidFill>
                <a:effectLst>
                  <a:outerShdw blurRad="38100" dist="38100" dir="2700000" algn="tl">
                    <a:srgbClr val="000000"/>
                  </a:outerShdw>
                </a:effectLst>
              </a:rPr>
              <a:t> a </a:t>
            </a:r>
            <a:r>
              <a:rPr lang="en-US" i="1">
                <a:solidFill>
                  <a:schemeClr val="tx1">
                    <a:lumMod val="75000"/>
                    <a:lumOff val="25000"/>
                  </a:schemeClr>
                </a:solidFill>
                <a:effectLst>
                  <a:outerShdw blurRad="38100" dist="38100" dir="2700000" algn="tl">
                    <a:srgbClr val="000000"/>
                  </a:outerShdw>
                </a:effectLst>
              </a:rPr>
              <a:t>crear</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escuela</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pero</a:t>
            </a:r>
            <a:r>
              <a:rPr lang="en-US" i="1" dirty="0">
                <a:solidFill>
                  <a:schemeClr val="tx1">
                    <a:lumMod val="75000"/>
                    <a:lumOff val="25000"/>
                  </a:schemeClr>
                </a:solidFill>
                <a:effectLst>
                  <a:outerShdw blurRad="38100" dist="38100" dir="2700000" algn="tl">
                    <a:srgbClr val="000000"/>
                  </a:outerShdw>
                </a:effectLst>
              </a:rPr>
              <a:t> </a:t>
            </a:r>
            <a:r>
              <a:rPr lang="en-US" i="1">
                <a:solidFill>
                  <a:schemeClr val="tx1">
                    <a:lumMod val="75000"/>
                    <a:lumOff val="25000"/>
                  </a:schemeClr>
                </a:solidFill>
                <a:effectLst>
                  <a:outerShdw blurRad="38100" dist="38100" dir="2700000" algn="tl">
                    <a:srgbClr val="000000"/>
                  </a:outerShdw>
                </a:effectLst>
              </a:rPr>
              <a:t>Scholem</a:t>
            </a:r>
            <a:r>
              <a:rPr lang="en-US" i="1" dirty="0">
                <a:solidFill>
                  <a:schemeClr val="tx1">
                    <a:lumMod val="75000"/>
                    <a:lumOff val="25000"/>
                  </a:schemeClr>
                </a:solidFill>
                <a:effectLst>
                  <a:outerShdw blurRad="38100" dist="38100" dir="2700000" algn="tl">
                    <a:srgbClr val="000000"/>
                  </a:outerShdw>
                </a:effectLst>
              </a:rPr>
              <a:t> ha </a:t>
            </a:r>
            <a:r>
              <a:rPr lang="en-US" i="1">
                <a:solidFill>
                  <a:schemeClr val="tx1">
                    <a:lumMod val="75000"/>
                    <a:lumOff val="25000"/>
                  </a:schemeClr>
                </a:solidFill>
                <a:effectLst>
                  <a:outerShdw blurRad="38100" dist="38100" dir="2700000" algn="tl">
                    <a:srgbClr val="000000"/>
                  </a:outerShdw>
                </a:effectLst>
              </a:rPr>
              <a:t>creado</a:t>
            </a:r>
            <a:r>
              <a:rPr lang="en-US" i="1" dirty="0">
                <a:solidFill>
                  <a:schemeClr val="tx1">
                    <a:lumMod val="75000"/>
                    <a:lumOff val="25000"/>
                  </a:schemeClr>
                </a:solidFill>
                <a:effectLst>
                  <a:outerShdw blurRad="38100" dist="38100" dir="2700000" algn="tl">
                    <a:srgbClr val="000000"/>
                  </a:outerShdw>
                </a:effectLst>
              </a:rPr>
              <a:t> un campo de </a:t>
            </a:r>
            <a:r>
              <a:rPr lang="en-US" i="1">
                <a:solidFill>
                  <a:schemeClr val="tx1">
                    <a:lumMod val="75000"/>
                    <a:lumOff val="25000"/>
                  </a:schemeClr>
                </a:solidFill>
                <a:effectLst>
                  <a:outerShdw blurRad="38100" dist="38100" dir="2700000" algn="tl">
                    <a:srgbClr val="000000"/>
                  </a:outerShdw>
                </a:effectLst>
              </a:rPr>
              <a:t>estudio</a:t>
            </a:r>
            <a:r>
              <a:rPr lang="en-US" i="1" dirty="0">
                <a:solidFill>
                  <a:schemeClr val="tx1">
                    <a:lumMod val="75000"/>
                    <a:lumOff val="25000"/>
                  </a:schemeClr>
                </a:solidFill>
                <a:effectLst>
                  <a:outerShdw blurRad="38100" dist="38100" dir="2700000" algn="tl">
                    <a:srgbClr val="000000"/>
                  </a:outerShdw>
                </a:effectLst>
              </a:rPr>
              <a:t> que no </a:t>
            </a:r>
            <a:r>
              <a:rPr lang="en-US" i="1">
                <a:solidFill>
                  <a:schemeClr val="tx1">
                    <a:lumMod val="75000"/>
                    <a:lumOff val="25000"/>
                  </a:schemeClr>
                </a:solidFill>
                <a:effectLst>
                  <a:outerShdw blurRad="38100" dist="38100" dir="2700000" algn="tl">
                    <a:srgbClr val="000000"/>
                  </a:outerShdw>
                </a:effectLst>
              </a:rPr>
              <a:t>existía</a:t>
            </a:r>
            <a:r>
              <a:rPr lang="en-US" i="1" dirty="0">
                <a:solidFill>
                  <a:schemeClr val="tx1">
                    <a:lumMod val="75000"/>
                    <a:lumOff val="25000"/>
                  </a:schemeClr>
                </a:solidFill>
                <a:effectLst>
                  <a:outerShdw blurRad="38100" dist="38100" dir="2700000" algn="tl">
                    <a:srgbClr val="000000"/>
                  </a:outerShdw>
                </a:effectLst>
              </a:rPr>
              <a:t> (M. Buber)</a:t>
            </a:r>
            <a:r>
              <a:rPr lang="en-US" dirty="0">
                <a:solidFill>
                  <a:schemeClr val="tx1">
                    <a:lumMod val="75000"/>
                    <a:lumOff val="25000"/>
                  </a:schemeClr>
                </a:solidFill>
                <a:effectLst>
                  <a:outerShdw blurRad="38100" dist="38100" dir="2700000" algn="tl">
                    <a:srgbClr val="000000"/>
                  </a:outerShdw>
                </a:effectLst>
              </a:rPr>
              <a:t>.</a:t>
            </a:r>
            <a:r>
              <a:rPr lang="en-US" dirty="0">
                <a:solidFill>
                  <a:schemeClr val="tx1">
                    <a:lumMod val="75000"/>
                    <a:lumOff val="25000"/>
                  </a:schemeClr>
                </a:solidFill>
              </a:rPr>
              <a:t> </a:t>
            </a:r>
            <a:endParaRPr lang="en-US">
              <a:solidFill>
                <a:schemeClr val="tx1">
                  <a:lumMod val="75000"/>
                  <a:lumOff val="25000"/>
                </a:schemeClr>
              </a:solidFill>
            </a:endParaRPr>
          </a:p>
          <a:p>
            <a:pPr eaLnBrk="1" hangingPunct="1">
              <a:spcAft>
                <a:spcPts val="0"/>
              </a:spcAft>
              <a:buFont typeface="Wingdings 3" charset="2"/>
              <a:buChar char=""/>
            </a:pPr>
            <a:endParaRPr lang="en-US" dirty="0">
              <a:solidFill>
                <a:schemeClr val="tx1">
                  <a:lumMod val="75000"/>
                  <a:lumOff val="25000"/>
                </a:schemeClr>
              </a:solidFill>
            </a:endParaRPr>
          </a:p>
        </p:txBody>
      </p:sp>
      <p:pic>
        <p:nvPicPr>
          <p:cNvPr id="13316" name="Picture 4" descr="The Boy Who Sent Martin Buber a Birthday Gift, and Was Later Murdered in  Auschwitz">
            <a:extLst>
              <a:ext uri="{FF2B5EF4-FFF2-40B4-BE49-F238E27FC236}">
                <a16:creationId xmlns:a16="http://schemas.microsoft.com/office/drawing/2014/main" id="{0FA3FA29-6DEF-E140-ACF6-E4DB27D0E577}"/>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6688" r="4834" b="-1"/>
          <a:stretch/>
        </p:blipFill>
        <p:spPr bwMode="auto">
          <a:xfrm>
            <a:off x="508000" y="2159331"/>
            <a:ext cx="4067572" cy="3882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40" name="Group 7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218" name="Rectangle 2">
            <a:extLst>
              <a:ext uri="{FF2B5EF4-FFF2-40B4-BE49-F238E27FC236}">
                <a16:creationId xmlns:a16="http://schemas.microsoft.com/office/drawing/2014/main" id="{6DCB8063-D747-4E96-A904-D887F705A24A}"/>
              </a:ext>
            </a:extLst>
          </p:cNvPr>
          <p:cNvSpPr>
            <a:spLocks noGrp="1" noChangeArrowheads="1"/>
          </p:cNvSpPr>
          <p:nvPr>
            <p:ph type="title"/>
          </p:nvPr>
        </p:nvSpPr>
        <p:spPr>
          <a:xfrm>
            <a:off x="4152550" y="609600"/>
            <a:ext cx="2802951" cy="1320800"/>
          </a:xfrm>
        </p:spPr>
        <p:txBody>
          <a:bodyPr vert="horz" lIns="91440" tIns="45720" rIns="91440" bIns="45720" rtlCol="0" anchor="t">
            <a:normAutofit/>
          </a:bodyPr>
          <a:lstStyle/>
          <a:p>
            <a:pPr eaLnBrk="1" fontAlgn="auto" hangingPunct="1">
              <a:spcAft>
                <a:spcPts val="0"/>
              </a:spcAft>
              <a:defRPr/>
            </a:pPr>
            <a:r>
              <a:rPr lang="en-US"/>
              <a:t>3. Hacia un concepto</a:t>
            </a:r>
            <a:endParaRPr lang="en-US">
              <a:effectLst>
                <a:outerShdw blurRad="38100" dist="38100" dir="2700000" algn="tl">
                  <a:srgbClr val="000000"/>
                </a:outerShdw>
              </a:effectLst>
            </a:endParaRPr>
          </a:p>
        </p:txBody>
      </p:sp>
      <p:sp>
        <p:nvSpPr>
          <p:cNvPr id="2" name="Marcador de contenido 1">
            <a:extLst>
              <a:ext uri="{FF2B5EF4-FFF2-40B4-BE49-F238E27FC236}">
                <a16:creationId xmlns:a16="http://schemas.microsoft.com/office/drawing/2014/main" id="{4785FF18-1807-3044-92F3-4D040756D362}"/>
              </a:ext>
            </a:extLst>
          </p:cNvPr>
          <p:cNvSpPr>
            <a:spLocks noGrp="1"/>
          </p:cNvSpPr>
          <p:nvPr>
            <p:ph sz="half" idx="1"/>
          </p:nvPr>
        </p:nvSpPr>
        <p:spPr>
          <a:xfrm>
            <a:off x="3907172" y="2160589"/>
            <a:ext cx="3048329" cy="3880773"/>
          </a:xfrm>
        </p:spPr>
        <p:txBody>
          <a:bodyPr vert="horz" lIns="91440" tIns="45720" rIns="91440" bIns="45720" rtlCol="0">
            <a:normAutofit/>
          </a:bodyPr>
          <a:lstStyle/>
          <a:p>
            <a:pPr marL="0" indent="0" eaLnBrk="1" hangingPunct="1">
              <a:spcAft>
                <a:spcPts val="0"/>
              </a:spcAft>
              <a:buFont typeface="Wingdings 3" charset="2"/>
              <a:buChar char=""/>
            </a:pPr>
            <a:r>
              <a:rPr lang="en-US" altLang="es-PE" b="1">
                <a:solidFill>
                  <a:schemeClr val="tx1">
                    <a:lumMod val="75000"/>
                    <a:lumOff val="25000"/>
                  </a:schemeClr>
                </a:solidFill>
              </a:rPr>
              <a:t>Para Underhill y Jones,</a:t>
            </a:r>
            <a:r>
              <a:rPr lang="en-US" altLang="es-PE">
                <a:solidFill>
                  <a:schemeClr val="tx1">
                    <a:lumMod val="75000"/>
                    <a:lumOff val="25000"/>
                  </a:schemeClr>
                </a:solidFill>
              </a:rPr>
              <a:t> </a:t>
            </a:r>
            <a:r>
              <a:rPr lang="en-US" altLang="es-PE" b="1">
                <a:solidFill>
                  <a:schemeClr val="tx1">
                    <a:lumMod val="75000"/>
                    <a:lumOff val="25000"/>
                  </a:schemeClr>
                </a:solidFill>
              </a:rPr>
              <a:t>la mística es una forma particular de experiencia religiosa, en la que la religión llega a su nivel más agudo y se caracteriza por su condición experiencial que se resume en la </a:t>
            </a:r>
            <a:r>
              <a:rPr lang="en-US" altLang="es-PE" b="1" i="1">
                <a:solidFill>
                  <a:schemeClr val="tx1">
                    <a:lumMod val="75000"/>
                    <a:lumOff val="25000"/>
                  </a:schemeClr>
                </a:solidFill>
              </a:rPr>
              <a:t>unio mystica</a:t>
            </a:r>
            <a:r>
              <a:rPr lang="en-US" altLang="es-PE">
                <a:solidFill>
                  <a:schemeClr val="tx1">
                    <a:lumMod val="75000"/>
                    <a:lumOff val="25000"/>
                  </a:schemeClr>
                </a:solidFill>
              </a:rPr>
              <a:t>. </a:t>
            </a:r>
          </a:p>
          <a:p>
            <a:pPr eaLnBrk="1" hangingPunct="1">
              <a:spcAft>
                <a:spcPts val="0"/>
              </a:spcAft>
              <a:buFont typeface="Wingdings 3" charset="2"/>
              <a:buChar char=""/>
            </a:pPr>
            <a:endParaRPr lang="en-US">
              <a:solidFill>
                <a:schemeClr val="tx1">
                  <a:lumMod val="75000"/>
                  <a:lumOff val="25000"/>
                </a:schemeClr>
              </a:solidFill>
            </a:endParaRPr>
          </a:p>
        </p:txBody>
      </p:sp>
      <p:pic>
        <p:nvPicPr>
          <p:cNvPr id="14338" name="Picture 2" descr="Evelyn Underhill. La mística. Estudio de la naturaleza y desarrollo de la  conciencia espiritual. Madrid: Trotta, 2006 [1ª ed. inglesa: 1911]* |  Poesía mística en México">
            <a:extLst>
              <a:ext uri="{FF2B5EF4-FFF2-40B4-BE49-F238E27FC236}">
                <a16:creationId xmlns:a16="http://schemas.microsoft.com/office/drawing/2014/main" id="{8B401620-C77E-1641-B7F7-B2228A7350B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4816" r="7122" b="-2"/>
          <a:stretch/>
        </p:blipFill>
        <p:spPr bwMode="auto">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4341" name="Isosceles Triangle 8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E1D3A09-9C0E-0F4E-9F71-33CE381D3F6E}"/>
              </a:ext>
            </a:extLst>
          </p:cNvPr>
          <p:cNvSpPr>
            <a:spLocks noGrp="1"/>
          </p:cNvSpPr>
          <p:nvPr>
            <p:ph type="title"/>
          </p:nvPr>
        </p:nvSpPr>
        <p:spPr>
          <a:xfrm>
            <a:off x="2137171" y="609600"/>
            <a:ext cx="4818330" cy="1320800"/>
          </a:xfrm>
        </p:spPr>
        <p:txBody>
          <a:bodyPr vert="horz" lIns="91440" tIns="45720" rIns="91440" bIns="45720" rtlCol="0" anchor="t">
            <a:normAutofit/>
          </a:bodyPr>
          <a:lstStyle/>
          <a:p>
            <a:pPr eaLnBrk="1" hangingPunct="1"/>
            <a:r>
              <a:rPr lang="en-US"/>
              <a:t>3. Hacia un concepto</a:t>
            </a:r>
          </a:p>
        </p:txBody>
      </p:sp>
      <p:pic>
        <p:nvPicPr>
          <p:cNvPr id="15362" name="Picture 2" descr="Dionisio Areopagita - Humanismo y Renacimiento">
            <a:extLst>
              <a:ext uri="{FF2B5EF4-FFF2-40B4-BE49-F238E27FC236}">
                <a16:creationId xmlns:a16="http://schemas.microsoft.com/office/drawing/2014/main" id="{33BA8888-6BE9-8041-83F5-BFF0D8416617}"/>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8238" r="20863"/>
          <a:stretch/>
        </p:blipFill>
        <p:spPr bwMode="auto">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357491"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7DBB994-5582-5D43-9E32-DE3F9FCA06A1}"/>
              </a:ext>
            </a:extLst>
          </p:cNvPr>
          <p:cNvSpPr>
            <a:spLocks noGrp="1"/>
          </p:cNvSpPr>
          <p:nvPr>
            <p:ph sz="half" idx="1"/>
          </p:nvPr>
        </p:nvSpPr>
        <p:spPr>
          <a:xfrm>
            <a:off x="2137171" y="2160589"/>
            <a:ext cx="4818330" cy="3880773"/>
          </a:xfrm>
        </p:spPr>
        <p:txBody>
          <a:bodyPr vert="horz" lIns="91440" tIns="45720" rIns="91440" bIns="45720" rtlCol="0">
            <a:normAutofit/>
          </a:bodyPr>
          <a:lstStyle/>
          <a:p>
            <a:pPr eaLnBrk="1" hangingPunct="1">
              <a:spcAft>
                <a:spcPts val="0"/>
              </a:spcAft>
              <a:buFont typeface="Wingdings 3" charset="2"/>
              <a:buChar char=""/>
            </a:pPr>
            <a:r>
              <a:rPr lang="en-US" altLang="es-PE">
                <a:solidFill>
                  <a:schemeClr val="tx1">
                    <a:lumMod val="75000"/>
                    <a:lumOff val="25000"/>
                  </a:schemeClr>
                </a:solidFill>
              </a:rPr>
              <a:t>Pseudo-Dionisio Areopagita (siglo V-VI): </a:t>
            </a:r>
          </a:p>
          <a:p>
            <a:pPr eaLnBrk="1" hangingPunct="1">
              <a:spcAft>
                <a:spcPts val="0"/>
              </a:spcAft>
              <a:buFont typeface="Wingdings 3" charset="2"/>
              <a:buChar char=""/>
            </a:pPr>
            <a:endParaRPr lang="en-US" altLang="es-PE">
              <a:solidFill>
                <a:schemeClr val="tx1">
                  <a:lumMod val="75000"/>
                  <a:lumOff val="25000"/>
                </a:schemeClr>
              </a:solidFill>
            </a:endParaRPr>
          </a:p>
          <a:p>
            <a:pPr eaLnBrk="1" hangingPunct="1">
              <a:spcAft>
                <a:spcPts val="0"/>
              </a:spcAft>
              <a:buFont typeface="Wingdings 3" charset="2"/>
              <a:buChar char=""/>
            </a:pPr>
            <a:r>
              <a:rPr lang="en-US" altLang="es-PE">
                <a:solidFill>
                  <a:schemeClr val="tx1">
                    <a:lumMod val="75000"/>
                    <a:lumOff val="25000"/>
                  </a:schemeClr>
                </a:solidFill>
              </a:rPr>
              <a:t>Vía purgativa: memoria: purificación</a:t>
            </a:r>
          </a:p>
          <a:p>
            <a:pPr eaLnBrk="1" hangingPunct="1">
              <a:spcAft>
                <a:spcPts val="0"/>
              </a:spcAft>
              <a:buFont typeface="Wingdings 3" charset="2"/>
              <a:buChar char=""/>
            </a:pPr>
            <a:endParaRPr lang="en-US" altLang="es-PE">
              <a:solidFill>
                <a:schemeClr val="tx1">
                  <a:lumMod val="75000"/>
                  <a:lumOff val="25000"/>
                </a:schemeClr>
              </a:solidFill>
            </a:endParaRPr>
          </a:p>
          <a:p>
            <a:pPr eaLnBrk="1" hangingPunct="1">
              <a:spcAft>
                <a:spcPts val="0"/>
              </a:spcAft>
              <a:buFont typeface="Wingdings 3" charset="2"/>
              <a:buChar char=""/>
            </a:pPr>
            <a:r>
              <a:rPr lang="en-US" altLang="es-PE">
                <a:solidFill>
                  <a:schemeClr val="tx1">
                    <a:lumMod val="75000"/>
                    <a:lumOff val="25000"/>
                  </a:schemeClr>
                </a:solidFill>
              </a:rPr>
              <a:t>Vía iluminativa: entendimiento: elevación del entendimiento</a:t>
            </a:r>
          </a:p>
          <a:p>
            <a:pPr eaLnBrk="1" hangingPunct="1">
              <a:spcAft>
                <a:spcPts val="0"/>
              </a:spcAft>
              <a:buFont typeface="Wingdings 3" charset="2"/>
              <a:buChar char=""/>
            </a:pPr>
            <a:endParaRPr lang="en-US" altLang="es-PE">
              <a:solidFill>
                <a:schemeClr val="tx1">
                  <a:lumMod val="75000"/>
                  <a:lumOff val="25000"/>
                </a:schemeClr>
              </a:solidFill>
            </a:endParaRPr>
          </a:p>
          <a:p>
            <a:pPr eaLnBrk="1" hangingPunct="1">
              <a:spcAft>
                <a:spcPts val="0"/>
              </a:spcAft>
              <a:buFont typeface="Wingdings 3" charset="2"/>
              <a:buChar char=""/>
            </a:pPr>
            <a:r>
              <a:rPr lang="en-US" altLang="es-PE">
                <a:solidFill>
                  <a:schemeClr val="tx1">
                    <a:lumMod val="75000"/>
                    <a:lumOff val="25000"/>
                  </a:schemeClr>
                </a:solidFill>
              </a:rPr>
              <a:t>Vía unitiva: voluntad: unión amorosa </a:t>
            </a:r>
          </a:p>
          <a:p>
            <a:pPr marL="0" indent="0" eaLnBrk="1" hangingPunct="1">
              <a:spcAft>
                <a:spcPts val="0"/>
              </a:spcAft>
              <a:buFont typeface="Wingdings 3" charset="2"/>
              <a:buChar char=""/>
            </a:pPr>
            <a:endParaRPr lang="en-US">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42" name="Rectangle 2">
            <a:extLst>
              <a:ext uri="{FF2B5EF4-FFF2-40B4-BE49-F238E27FC236}">
                <a16:creationId xmlns:a16="http://schemas.microsoft.com/office/drawing/2014/main" id="{51591855-784E-442B-BF72-1718427B8A77}"/>
              </a:ext>
            </a:extLst>
          </p:cNvPr>
          <p:cNvSpPr>
            <a:spLocks noGrp="1" noChangeArrowheads="1"/>
          </p:cNvSpPr>
          <p:nvPr>
            <p:ph type="title"/>
          </p:nvPr>
        </p:nvSpPr>
        <p:spPr>
          <a:xfrm>
            <a:off x="4152550" y="609600"/>
            <a:ext cx="2802951" cy="1320800"/>
          </a:xfrm>
        </p:spPr>
        <p:txBody>
          <a:bodyPr vert="horz" lIns="91440" tIns="45720" rIns="91440" bIns="45720" rtlCol="0" anchor="t">
            <a:normAutofit/>
          </a:bodyPr>
          <a:lstStyle/>
          <a:p>
            <a:pPr eaLnBrk="1" fontAlgn="auto" hangingPunct="1">
              <a:spcAft>
                <a:spcPts val="0"/>
              </a:spcAft>
              <a:defRPr/>
            </a:pPr>
            <a:r>
              <a:rPr lang="en-US"/>
              <a:t>3. Hacia un concepto</a:t>
            </a:r>
          </a:p>
        </p:txBody>
      </p:sp>
      <p:sp>
        <p:nvSpPr>
          <p:cNvPr id="2" name="Marcador de contenido 1">
            <a:extLst>
              <a:ext uri="{FF2B5EF4-FFF2-40B4-BE49-F238E27FC236}">
                <a16:creationId xmlns:a16="http://schemas.microsoft.com/office/drawing/2014/main" id="{AD69E4F4-E6E7-6A4A-97BF-8660A723839E}"/>
              </a:ext>
            </a:extLst>
          </p:cNvPr>
          <p:cNvSpPr>
            <a:spLocks noGrp="1"/>
          </p:cNvSpPr>
          <p:nvPr>
            <p:ph sz="half" idx="1"/>
          </p:nvPr>
        </p:nvSpPr>
        <p:spPr>
          <a:xfrm>
            <a:off x="3907172" y="2160589"/>
            <a:ext cx="3048329" cy="3880773"/>
          </a:xfrm>
        </p:spPr>
        <p:txBody>
          <a:bodyPr vert="horz" lIns="91440" tIns="45720" rIns="91440" bIns="45720" rtlCol="0">
            <a:normAutofit/>
          </a:bodyPr>
          <a:lstStyle/>
          <a:p>
            <a:pPr marL="0" indent="0" eaLnBrk="1" hangingPunct="1">
              <a:lnSpc>
                <a:spcPct val="90000"/>
              </a:lnSpc>
              <a:spcAft>
                <a:spcPts val="0"/>
              </a:spcAft>
              <a:buFont typeface="Wingdings 3" charset="2"/>
              <a:buChar char=""/>
            </a:pPr>
            <a:r>
              <a:rPr lang="en-US" altLang="es-PE">
                <a:solidFill>
                  <a:schemeClr val="tx1">
                    <a:lumMod val="75000"/>
                    <a:lumOff val="25000"/>
                  </a:schemeClr>
                </a:solidFill>
              </a:rPr>
              <a:t>“Si por mística se entiende la unificación directa, inmediata con Dios, entonces no existe mística en absoluto dentro del judaísmo [...]. Pero si se define la mística como una conciencia o una percepción experiencial de realidades divinas, entonces existe una mística judía en formas múltiples y múltiples facetas” (Juan Martín Velasco: 185). </a:t>
            </a:r>
          </a:p>
          <a:p>
            <a:pPr eaLnBrk="1" hangingPunct="1">
              <a:lnSpc>
                <a:spcPct val="90000"/>
              </a:lnSpc>
              <a:spcAft>
                <a:spcPts val="0"/>
              </a:spcAft>
              <a:buFont typeface="Wingdings 3" charset="2"/>
              <a:buChar char=""/>
            </a:pPr>
            <a:endParaRPr lang="en-US">
              <a:solidFill>
                <a:schemeClr val="tx1">
                  <a:lumMod val="75000"/>
                  <a:lumOff val="25000"/>
                </a:schemeClr>
              </a:solidFill>
            </a:endParaRPr>
          </a:p>
        </p:txBody>
      </p:sp>
      <p:pic>
        <p:nvPicPr>
          <p:cNvPr id="16386" name="Picture 2" descr="Fallece Juan Martín Velasco, místico y maestro bueno | PPC Editorial">
            <a:extLst>
              <a:ext uri="{FF2B5EF4-FFF2-40B4-BE49-F238E27FC236}">
                <a16:creationId xmlns:a16="http://schemas.microsoft.com/office/drawing/2014/main" id="{E5D1F452-1941-7447-8143-5A3E460A4AA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8611" r="32389"/>
          <a:stretch/>
        </p:blipFill>
        <p:spPr bwMode="auto">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4" name="Isosceles Triangle 8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A2FF109E-8218-4643-ADB7-0C6C14C40A8F}"/>
              </a:ext>
            </a:extLst>
          </p:cNvPr>
          <p:cNvSpPr>
            <a:spLocks noGrp="1"/>
          </p:cNvSpPr>
          <p:nvPr>
            <p:ph type="title"/>
          </p:nvPr>
        </p:nvSpPr>
        <p:spPr>
          <a:xfrm>
            <a:off x="4152550" y="609600"/>
            <a:ext cx="2802951" cy="1320800"/>
          </a:xfrm>
        </p:spPr>
        <p:txBody>
          <a:bodyPr vert="horz" lIns="91440" tIns="45720" rIns="91440" bIns="45720" rtlCol="0" anchor="t">
            <a:normAutofit/>
          </a:bodyPr>
          <a:lstStyle/>
          <a:p>
            <a:pPr eaLnBrk="1" hangingPunct="1"/>
            <a:r>
              <a:rPr lang="en-US"/>
              <a:t>3. Hacia un concepto</a:t>
            </a:r>
          </a:p>
        </p:txBody>
      </p:sp>
      <p:sp>
        <p:nvSpPr>
          <p:cNvPr id="4" name="Marcador de contenido 3">
            <a:extLst>
              <a:ext uri="{FF2B5EF4-FFF2-40B4-BE49-F238E27FC236}">
                <a16:creationId xmlns:a16="http://schemas.microsoft.com/office/drawing/2014/main" id="{E0003D22-A6F8-7346-A6E1-B96C00A9C5A3}"/>
              </a:ext>
            </a:extLst>
          </p:cNvPr>
          <p:cNvSpPr>
            <a:spLocks noGrp="1"/>
          </p:cNvSpPr>
          <p:nvPr>
            <p:ph sz="half" idx="1"/>
          </p:nvPr>
        </p:nvSpPr>
        <p:spPr>
          <a:xfrm>
            <a:off x="3907172" y="2160589"/>
            <a:ext cx="3048329" cy="3880773"/>
          </a:xfrm>
        </p:spPr>
        <p:txBody>
          <a:bodyPr vert="horz" lIns="91440" tIns="45720" rIns="91440" bIns="45720" rtlCol="0">
            <a:normAutofit/>
          </a:bodyPr>
          <a:lstStyle/>
          <a:p>
            <a:pPr eaLnBrk="1" hangingPunct="1">
              <a:spcAft>
                <a:spcPts val="0"/>
              </a:spcAft>
              <a:buFont typeface="Wingdings 3" charset="2"/>
              <a:buChar char=""/>
            </a:pPr>
            <a:r>
              <a:rPr lang="en-US" altLang="es-PE">
                <a:solidFill>
                  <a:schemeClr val="tx1">
                    <a:lumMod val="75000"/>
                    <a:lumOff val="25000"/>
                  </a:schemeClr>
                </a:solidFill>
              </a:rPr>
              <a:t>De acuerdo al reclamo de Scholem, la mística sería un determinado tipo de conciencia en relación con la realidad trascendente</a:t>
            </a:r>
          </a:p>
          <a:p>
            <a:pPr eaLnBrk="1" hangingPunct="1">
              <a:spcAft>
                <a:spcPts val="0"/>
              </a:spcAft>
              <a:buFont typeface="Wingdings 3" charset="2"/>
              <a:buChar char=""/>
            </a:pPr>
            <a:r>
              <a:rPr lang="en-US">
                <a:solidFill>
                  <a:schemeClr val="tx1">
                    <a:lumMod val="75000"/>
                    <a:lumOff val="25000"/>
                  </a:schemeClr>
                </a:solidFill>
              </a:rPr>
              <a:t>Un elemento complementario es que el místico no es un anarquista ya que sus experiencias aparecen en el seno de una tradición determinada.</a:t>
            </a:r>
          </a:p>
          <a:p>
            <a:pPr eaLnBrk="1" hangingPunct="1">
              <a:spcAft>
                <a:spcPts val="0"/>
              </a:spcAft>
              <a:buFont typeface="Wingdings 3" charset="2"/>
              <a:buChar char=""/>
            </a:pPr>
            <a:endParaRPr lang="en-US" altLang="es-PE">
              <a:solidFill>
                <a:schemeClr val="tx1">
                  <a:lumMod val="75000"/>
                  <a:lumOff val="25000"/>
                </a:schemeClr>
              </a:solidFill>
            </a:endParaRPr>
          </a:p>
          <a:p>
            <a:pPr eaLnBrk="1" hangingPunct="1">
              <a:spcAft>
                <a:spcPts val="0"/>
              </a:spcAft>
              <a:buFont typeface="Wingdings 3" charset="2"/>
              <a:buChar char=""/>
            </a:pPr>
            <a:endParaRPr lang="en-US">
              <a:solidFill>
                <a:schemeClr val="tx1">
                  <a:lumMod val="75000"/>
                  <a:lumOff val="25000"/>
                </a:schemeClr>
              </a:solidFill>
            </a:endParaRPr>
          </a:p>
        </p:txBody>
      </p:sp>
      <p:pic>
        <p:nvPicPr>
          <p:cNvPr id="17410" name="Picture 2" descr="Gershom Scholem - Wikiwand">
            <a:extLst>
              <a:ext uri="{FF2B5EF4-FFF2-40B4-BE49-F238E27FC236}">
                <a16:creationId xmlns:a16="http://schemas.microsoft.com/office/drawing/2014/main" id="{0AF6FC24-8A17-024A-9B74-BC0C24D0D03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4364" r="15843"/>
          <a:stretch/>
        </p:blipFill>
        <p:spPr bwMode="auto">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507" name="Rectangle 3">
            <a:extLst>
              <a:ext uri="{FF2B5EF4-FFF2-40B4-BE49-F238E27FC236}">
                <a16:creationId xmlns:a16="http://schemas.microsoft.com/office/drawing/2014/main" id="{B407BE54-CC30-4587-8B08-C6912FB8FC8F}"/>
              </a:ext>
            </a:extLst>
          </p:cNvPr>
          <p:cNvSpPr>
            <a:spLocks noGrp="1" noChangeArrowheads="1"/>
          </p:cNvSpPr>
          <p:nvPr>
            <p:ph type="title"/>
          </p:nvPr>
        </p:nvSpPr>
        <p:spPr>
          <a:xfrm>
            <a:off x="4567833" y="609600"/>
            <a:ext cx="2387667" cy="1320800"/>
          </a:xfrm>
        </p:spPr>
        <p:txBody>
          <a:bodyPr vert="horz" lIns="91440" tIns="45720" rIns="91440" bIns="45720" rtlCol="0" anchor="ctr">
            <a:normAutofit/>
          </a:bodyPr>
          <a:lstStyle/>
          <a:p>
            <a:pPr eaLnBrk="1" fontAlgn="auto" hangingPunct="1">
              <a:spcAft>
                <a:spcPts val="0"/>
              </a:spcAft>
              <a:defRPr/>
            </a:pPr>
            <a:r>
              <a:rPr lang="en-US" sz="3300"/>
              <a:t>3. Hacia un concepto</a:t>
            </a:r>
            <a:endParaRPr lang="en-US" sz="3300" b="1"/>
          </a:p>
        </p:txBody>
      </p:sp>
      <p:sp>
        <p:nvSpPr>
          <p:cNvPr id="2" name="Marcador de contenido 1">
            <a:extLst>
              <a:ext uri="{FF2B5EF4-FFF2-40B4-BE49-F238E27FC236}">
                <a16:creationId xmlns:a16="http://schemas.microsoft.com/office/drawing/2014/main" id="{DC8396D3-67BD-EC41-826A-50A50C1C3F50}"/>
              </a:ext>
            </a:extLst>
          </p:cNvPr>
          <p:cNvSpPr>
            <a:spLocks noGrp="1"/>
          </p:cNvSpPr>
          <p:nvPr>
            <p:ph sz="half" idx="1"/>
          </p:nvPr>
        </p:nvSpPr>
        <p:spPr>
          <a:xfrm>
            <a:off x="4570807" y="2160589"/>
            <a:ext cx="2382442" cy="3880773"/>
          </a:xfrm>
        </p:spPr>
        <p:txBody>
          <a:bodyPr vert="horz" lIns="91440" tIns="45720" rIns="91440" bIns="45720" rtlCol="0">
            <a:normAutofit/>
          </a:bodyPr>
          <a:lstStyle/>
          <a:p>
            <a:pPr eaLnBrk="1" hangingPunct="1">
              <a:lnSpc>
                <a:spcPct val="90000"/>
              </a:lnSpc>
              <a:spcAft>
                <a:spcPts val="0"/>
              </a:spcAft>
              <a:buFont typeface="Wingdings 3" charset="2"/>
              <a:buChar char=""/>
            </a:pPr>
            <a:r>
              <a:rPr lang="en-US" altLang="es-PE" sz="1500" b="1">
                <a:solidFill>
                  <a:schemeClr val="tx1">
                    <a:lumMod val="75000"/>
                    <a:lumOff val="25000"/>
                  </a:schemeClr>
                </a:solidFill>
              </a:rPr>
              <a:t>Gershom Scholem a través de su pensamiento restituye la mística al interior de la historia (de las corrientes místicas judías);  de allí que hable de tres períodos en el desarrollo de la religión. Los períodos son el mítico, el de la religión institucionalizada, y el de la mística. </a:t>
            </a:r>
          </a:p>
          <a:p>
            <a:pPr eaLnBrk="1" hangingPunct="1">
              <a:lnSpc>
                <a:spcPct val="90000"/>
              </a:lnSpc>
              <a:spcAft>
                <a:spcPts val="0"/>
              </a:spcAft>
              <a:buFont typeface="Wingdings 3" charset="2"/>
              <a:buChar char=""/>
            </a:pPr>
            <a:endParaRPr lang="en-US" sz="1500">
              <a:solidFill>
                <a:schemeClr val="tx1">
                  <a:lumMod val="75000"/>
                  <a:lumOff val="25000"/>
                </a:schemeClr>
              </a:solidFill>
            </a:endParaRPr>
          </a:p>
        </p:txBody>
      </p:sp>
      <p:pic>
        <p:nvPicPr>
          <p:cNvPr id="6" name="Picture 2" descr="Secrets Of Gershom Scholem's Library In Jerusalem – The Forward">
            <a:extLst>
              <a:ext uri="{FF2B5EF4-FFF2-40B4-BE49-F238E27FC236}">
                <a16:creationId xmlns:a16="http://schemas.microsoft.com/office/drawing/2014/main" id="{247FAF86-47E1-C445-A688-D26FC37A886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5335" r="778" b="-1"/>
          <a:stretch/>
        </p:blipFill>
        <p:spPr bwMode="auto">
          <a:xfrm>
            <a:off x="599860" y="1197145"/>
            <a:ext cx="3797245" cy="4452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53FEB-9C84-6E40-A80B-9F6659E0E11B}"/>
              </a:ext>
            </a:extLst>
          </p:cNvPr>
          <p:cNvSpPr txBox="1"/>
          <p:nvPr/>
        </p:nvSpPr>
        <p:spPr>
          <a:xfrm>
            <a:off x="604838" y="562561"/>
            <a:ext cx="7924800" cy="1103313"/>
          </a:xfrm>
          <a:prstGeom prst="rect">
            <a:avLst/>
          </a:prstGeom>
          <a:noFill/>
        </p:spPr>
        <p:txBody>
          <a:bodyPr>
            <a:normAutofit/>
          </a:bodyPr>
          <a:lstStyle/>
          <a:p>
            <a:pPr>
              <a:defRPr/>
            </a:pPr>
            <a:r>
              <a:rPr lang="es-ES_tradnl" sz="4000" dirty="0">
                <a:solidFill>
                  <a:schemeClr val="accent1"/>
                </a:solidFill>
                <a:latin typeface="Calibri" panose="020F0502020204030204" pitchFamily="34" charset="0"/>
                <a:cs typeface="Calibri" panose="020F0502020204030204" pitchFamily="34" charset="0"/>
              </a:rPr>
              <a:t>Concepto filosófico de mística</a:t>
            </a:r>
            <a:endParaRPr lang="es-ES_tradnl" sz="4000" dirty="0">
              <a:solidFill>
                <a:schemeClr val="bg1">
                  <a:lumMod val="50000"/>
                </a:schemeClr>
              </a:solidFill>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2A86B19F-8AF0-6348-B073-F287005B22FB}"/>
              </a:ext>
            </a:extLst>
          </p:cNvPr>
          <p:cNvCxnSpPr/>
          <p:nvPr/>
        </p:nvCxnSpPr>
        <p:spPr>
          <a:xfrm>
            <a:off x="1905000" y="293687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70F7F56-0E59-1243-BA51-B8AC454867FC}"/>
              </a:ext>
            </a:extLst>
          </p:cNvPr>
          <p:cNvSpPr txBox="1"/>
          <p:nvPr/>
        </p:nvSpPr>
        <p:spPr>
          <a:xfrm>
            <a:off x="750888" y="5127625"/>
            <a:ext cx="7974012" cy="400050"/>
          </a:xfrm>
          <a:prstGeom prst="rect">
            <a:avLst/>
          </a:prstGeom>
          <a:noFill/>
        </p:spPr>
        <p:txBody>
          <a:bodyPr wrap="none">
            <a:normAutofit/>
          </a:bodyPr>
          <a:lstStyle/>
          <a:p>
            <a:pPr algn="r">
              <a:defRPr/>
            </a:pPr>
            <a:endParaRPr lang="es-ES" sz="2000" b="1" dirty="0">
              <a:solidFill>
                <a:schemeClr val="tx1">
                  <a:lumMod val="75000"/>
                  <a:lumOff val="25000"/>
                </a:schemeClr>
              </a:solidFill>
            </a:endParaRPr>
          </a:p>
        </p:txBody>
      </p:sp>
      <p:sp>
        <p:nvSpPr>
          <p:cNvPr id="12" name="Rectangle 11">
            <a:extLst>
              <a:ext uri="{FF2B5EF4-FFF2-40B4-BE49-F238E27FC236}">
                <a16:creationId xmlns:a16="http://schemas.microsoft.com/office/drawing/2014/main" id="{BC10359C-5403-FE48-89CC-12726ED61274}"/>
              </a:ext>
            </a:extLst>
          </p:cNvPr>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solidFill>
                  <a:srgbClr val="FF6600"/>
                </a:solidFill>
              </a:rPr>
              <a:t>           </a:t>
            </a:r>
          </a:p>
        </p:txBody>
      </p:sp>
      <p:grpSp>
        <p:nvGrpSpPr>
          <p:cNvPr id="20485" name="Group 25">
            <a:extLst>
              <a:ext uri="{FF2B5EF4-FFF2-40B4-BE49-F238E27FC236}">
                <a16:creationId xmlns:a16="http://schemas.microsoft.com/office/drawing/2014/main" id="{B53EB05E-EF43-B845-AE26-FB8EBB9A4CC3}"/>
              </a:ext>
            </a:extLst>
          </p:cNvPr>
          <p:cNvGrpSpPr>
            <a:grpSpLocks/>
          </p:cNvGrpSpPr>
          <p:nvPr/>
        </p:nvGrpSpPr>
        <p:grpSpPr bwMode="auto">
          <a:xfrm>
            <a:off x="762000" y="1557338"/>
            <a:ext cx="2057400" cy="2708275"/>
            <a:chOff x="762000" y="1557456"/>
            <a:chExt cx="2057400" cy="2708434"/>
          </a:xfrm>
        </p:grpSpPr>
        <p:sp>
          <p:nvSpPr>
            <p:cNvPr id="6" name="Oval 5">
              <a:extLst>
                <a:ext uri="{FF2B5EF4-FFF2-40B4-BE49-F238E27FC236}">
                  <a16:creationId xmlns:a16="http://schemas.microsoft.com/office/drawing/2014/main" id="{E1574368-92A9-C64A-A163-17DFEABE9312}"/>
                </a:ext>
              </a:extLst>
            </p:cNvPr>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4" name="TextBox 13">
              <a:extLst>
                <a:ext uri="{FF2B5EF4-FFF2-40B4-BE49-F238E27FC236}">
                  <a16:creationId xmlns:a16="http://schemas.microsoft.com/office/drawing/2014/main" id="{5EAD55D0-0347-864F-A16C-F75D0B483A3B}"/>
                </a:ext>
              </a:extLst>
            </p:cNvPr>
            <p:cNvSpPr txBox="1"/>
            <p:nvPr/>
          </p:nvSpPr>
          <p:spPr>
            <a:xfrm>
              <a:off x="1121392" y="1557456"/>
              <a:ext cx="1219200" cy="2708434"/>
            </a:xfrm>
            <a:prstGeom prst="rect">
              <a:avLst/>
            </a:prstGeom>
            <a:noFill/>
          </p:spPr>
          <p:txBody>
            <a:bodyPr>
              <a:spAutoFit/>
            </a:bodyPr>
            <a:lstStyle/>
            <a:p>
              <a:pPr>
                <a:defRPr/>
              </a:pPr>
              <a:r>
                <a:rPr lang="es-ES" sz="17000" b="1" dirty="0">
                  <a:solidFill>
                    <a:srgbClr val="F26200">
                      <a:alpha val="40000"/>
                    </a:srgbClr>
                  </a:solidFill>
                  <a:latin typeface="+mj-lt"/>
                  <a:cs typeface="Arial" pitchFamily="34" charset="0"/>
                </a:rPr>
                <a:t>1</a:t>
              </a:r>
            </a:p>
          </p:txBody>
        </p:sp>
        <p:sp>
          <p:nvSpPr>
            <p:cNvPr id="13" name="TextBox 12">
              <a:extLst>
                <a:ext uri="{FF2B5EF4-FFF2-40B4-BE49-F238E27FC236}">
                  <a16:creationId xmlns:a16="http://schemas.microsoft.com/office/drawing/2014/main" id="{C9B31122-395D-484D-BE6F-840AD5A3061D}"/>
                </a:ext>
              </a:extLst>
            </p:cNvPr>
            <p:cNvSpPr txBox="1"/>
            <p:nvPr/>
          </p:nvSpPr>
          <p:spPr>
            <a:xfrm>
              <a:off x="823913" y="2667183"/>
              <a:ext cx="1930400" cy="682665"/>
            </a:xfrm>
            <a:prstGeom prst="rect">
              <a:avLst/>
            </a:prstGeom>
            <a:noFill/>
          </p:spPr>
          <p:txBody>
            <a:bodyPr>
              <a:noAutofit/>
            </a:bodyPr>
            <a:lstStyle/>
            <a:p>
              <a:pPr algn="ctr">
                <a:lnSpc>
                  <a:spcPct val="80000"/>
                </a:lnSpc>
                <a:defRPr/>
              </a:pPr>
              <a:r>
                <a:rPr lang="es-ES" sz="230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Generalidades</a:t>
              </a:r>
            </a:p>
          </p:txBody>
        </p:sp>
      </p:grpSp>
      <p:grpSp>
        <p:nvGrpSpPr>
          <p:cNvPr id="20486" name="Group 22">
            <a:extLst>
              <a:ext uri="{FF2B5EF4-FFF2-40B4-BE49-F238E27FC236}">
                <a16:creationId xmlns:a16="http://schemas.microsoft.com/office/drawing/2014/main" id="{41CDBBE0-4B36-1345-ADBA-8D9481E84E20}"/>
              </a:ext>
            </a:extLst>
          </p:cNvPr>
          <p:cNvGrpSpPr>
            <a:grpSpLocks/>
          </p:cNvGrpSpPr>
          <p:nvPr/>
        </p:nvGrpSpPr>
        <p:grpSpPr bwMode="auto">
          <a:xfrm>
            <a:off x="3543300" y="3673475"/>
            <a:ext cx="2057400" cy="2708275"/>
            <a:chOff x="3543300" y="1591943"/>
            <a:chExt cx="2057400" cy="2708434"/>
          </a:xfrm>
        </p:grpSpPr>
        <p:sp>
          <p:nvSpPr>
            <p:cNvPr id="4" name="Oval 3">
              <a:extLst>
                <a:ext uri="{FF2B5EF4-FFF2-40B4-BE49-F238E27FC236}">
                  <a16:creationId xmlns:a16="http://schemas.microsoft.com/office/drawing/2014/main" id="{5379D811-2F3D-0741-B209-88BEA9ED8916}"/>
                </a:ext>
              </a:extLst>
            </p:cNvPr>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5" name="TextBox 14">
              <a:extLst>
                <a:ext uri="{FF2B5EF4-FFF2-40B4-BE49-F238E27FC236}">
                  <a16:creationId xmlns:a16="http://schemas.microsoft.com/office/drawing/2014/main" id="{C2682F11-D53D-8F43-AA3E-2B6ED05C5FAE}"/>
                </a:ext>
              </a:extLst>
            </p:cNvPr>
            <p:cNvSpPr txBox="1"/>
            <p:nvPr/>
          </p:nvSpPr>
          <p:spPr>
            <a:xfrm>
              <a:off x="3933968" y="1591943"/>
              <a:ext cx="1219200" cy="2708434"/>
            </a:xfrm>
            <a:prstGeom prst="rect">
              <a:avLst/>
            </a:prstGeom>
            <a:noFill/>
          </p:spPr>
          <p:txBody>
            <a:bodyPr>
              <a:spAutoFit/>
            </a:bodyPr>
            <a:lstStyle/>
            <a:p>
              <a:pPr>
                <a:defRPr/>
              </a:pPr>
              <a:r>
                <a:rPr lang="es-ES" sz="17000" b="1" dirty="0">
                  <a:solidFill>
                    <a:srgbClr val="2A7A9E">
                      <a:alpha val="40000"/>
                    </a:srgbClr>
                  </a:solidFill>
                  <a:latin typeface="+mj-lt"/>
                  <a:cs typeface="Arial" pitchFamily="34" charset="0"/>
                </a:rPr>
                <a:t>2</a:t>
              </a:r>
            </a:p>
          </p:txBody>
        </p:sp>
        <p:sp>
          <p:nvSpPr>
            <p:cNvPr id="16" name="TextBox 15">
              <a:extLst>
                <a:ext uri="{FF2B5EF4-FFF2-40B4-BE49-F238E27FC236}">
                  <a16:creationId xmlns:a16="http://schemas.microsoft.com/office/drawing/2014/main" id="{05ABA95A-432F-BD45-9B03-0010F2687B68}"/>
                </a:ext>
              </a:extLst>
            </p:cNvPr>
            <p:cNvSpPr txBox="1"/>
            <p:nvPr/>
          </p:nvSpPr>
          <p:spPr>
            <a:xfrm>
              <a:off x="3602038" y="2701671"/>
              <a:ext cx="1930400" cy="665201"/>
            </a:xfrm>
            <a:prstGeom prst="rect">
              <a:avLst/>
            </a:prstGeom>
            <a:noFill/>
          </p:spPr>
          <p:txBody>
            <a:bodyPr>
              <a:normAutofit/>
            </a:bodyPr>
            <a:lstStyle/>
            <a:p>
              <a:pPr algn="ctr">
                <a:lnSpc>
                  <a:spcPct val="80000"/>
                </a:lnSpc>
                <a:defRPr/>
              </a:pPr>
              <a:r>
                <a:rPr lang="es-ES" sz="2300" b="1" spc="6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Elementos básicos</a:t>
              </a:r>
              <a:endParaRPr lang="es-ES" sz="23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endParaRPr>
            </a:p>
          </p:txBody>
        </p:sp>
        <p:sp>
          <p:nvSpPr>
            <p:cNvPr id="20" name="Oval 19">
              <a:extLst>
                <a:ext uri="{FF2B5EF4-FFF2-40B4-BE49-F238E27FC236}">
                  <a16:creationId xmlns:a16="http://schemas.microsoft.com/office/drawing/2014/main" id="{B088489B-6FB4-724B-B260-B290FA74B937}"/>
                </a:ext>
              </a:extLst>
            </p:cNvPr>
            <p:cNvSpPr/>
            <p:nvPr/>
          </p:nvSpPr>
          <p:spPr>
            <a:xfrm>
              <a:off x="3782124" y="1988634"/>
              <a:ext cx="1581964" cy="115233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       </a:t>
              </a:r>
            </a:p>
          </p:txBody>
        </p:sp>
      </p:grpSp>
      <p:grpSp>
        <p:nvGrpSpPr>
          <p:cNvPr id="20487" name="Group 23">
            <a:extLst>
              <a:ext uri="{FF2B5EF4-FFF2-40B4-BE49-F238E27FC236}">
                <a16:creationId xmlns:a16="http://schemas.microsoft.com/office/drawing/2014/main" id="{AE4F13C3-8FBE-DB44-B2C4-8D8D6115AF79}"/>
              </a:ext>
            </a:extLst>
          </p:cNvPr>
          <p:cNvGrpSpPr>
            <a:grpSpLocks/>
          </p:cNvGrpSpPr>
          <p:nvPr/>
        </p:nvGrpSpPr>
        <p:grpSpPr bwMode="auto">
          <a:xfrm>
            <a:off x="6324600" y="1587500"/>
            <a:ext cx="2057400" cy="2708275"/>
            <a:chOff x="6324600" y="1587511"/>
            <a:chExt cx="2057400" cy="2708434"/>
          </a:xfrm>
        </p:grpSpPr>
        <p:sp>
          <p:nvSpPr>
            <p:cNvPr id="5" name="Oval 4">
              <a:extLst>
                <a:ext uri="{FF2B5EF4-FFF2-40B4-BE49-F238E27FC236}">
                  <a16:creationId xmlns:a16="http://schemas.microsoft.com/office/drawing/2014/main" id="{8E3F8B28-6C9A-8246-AB8C-A8483C8E8D80}"/>
                </a:ext>
              </a:extLst>
            </p:cNvPr>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7" name="TextBox 16">
              <a:extLst>
                <a:ext uri="{FF2B5EF4-FFF2-40B4-BE49-F238E27FC236}">
                  <a16:creationId xmlns:a16="http://schemas.microsoft.com/office/drawing/2014/main" id="{04FA5581-E541-2B4F-8285-B9EAE28F02A8}"/>
                </a:ext>
              </a:extLst>
            </p:cNvPr>
            <p:cNvSpPr txBox="1"/>
            <p:nvPr/>
          </p:nvSpPr>
          <p:spPr>
            <a:xfrm>
              <a:off x="6721604" y="1587511"/>
              <a:ext cx="1219200" cy="2708434"/>
            </a:xfrm>
            <a:prstGeom prst="rect">
              <a:avLst/>
            </a:prstGeom>
            <a:noFill/>
          </p:spPr>
          <p:txBody>
            <a:bodyPr>
              <a:spAutoFit/>
            </a:bodyPr>
            <a:lstStyle/>
            <a:p>
              <a:pPr>
                <a:defRPr/>
              </a:pPr>
              <a:r>
                <a:rPr lang="es-ES" sz="17000" b="1" dirty="0">
                  <a:solidFill>
                    <a:srgbClr val="65B131">
                      <a:alpha val="64000"/>
                    </a:srgbClr>
                  </a:solidFill>
                  <a:latin typeface="+mj-lt"/>
                  <a:cs typeface="Arial" pitchFamily="34" charset="0"/>
                </a:rPr>
                <a:t>3</a:t>
              </a:r>
            </a:p>
          </p:txBody>
        </p:sp>
        <p:sp>
          <p:nvSpPr>
            <p:cNvPr id="18" name="TextBox 17">
              <a:extLst>
                <a:ext uri="{FF2B5EF4-FFF2-40B4-BE49-F238E27FC236}">
                  <a16:creationId xmlns:a16="http://schemas.microsoft.com/office/drawing/2014/main" id="{2A0F02C2-96AA-0F4A-AE04-262FF226C790}"/>
                </a:ext>
              </a:extLst>
            </p:cNvPr>
            <p:cNvSpPr txBox="1"/>
            <p:nvPr/>
          </p:nvSpPr>
          <p:spPr>
            <a:xfrm>
              <a:off x="6411913" y="2692476"/>
              <a:ext cx="1930400" cy="665202"/>
            </a:xfrm>
            <a:prstGeom prst="rect">
              <a:avLst/>
            </a:prstGeom>
            <a:noFill/>
          </p:spPr>
          <p:txBody>
            <a:bodyPr>
              <a:normAutofit/>
            </a:bodyPr>
            <a:lstStyle/>
            <a:p>
              <a:pPr algn="ctr">
                <a:lnSpc>
                  <a:spcPct val="80000"/>
                </a:lnSpc>
                <a:defRPr/>
              </a:pPr>
              <a:r>
                <a:rPr lang="es-ES" sz="22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Hacia un concepto</a:t>
              </a:r>
            </a:p>
          </p:txBody>
        </p:sp>
        <p:sp>
          <p:nvSpPr>
            <p:cNvPr id="21" name="Oval 20">
              <a:extLst>
                <a:ext uri="{FF2B5EF4-FFF2-40B4-BE49-F238E27FC236}">
                  <a16:creationId xmlns:a16="http://schemas.microsoft.com/office/drawing/2014/main" id="{AD85FB78-21E5-6B45-9C73-2A22933A4F91}"/>
                </a:ext>
              </a:extLst>
            </p:cNvPr>
            <p:cNvSpPr/>
            <p:nvPr/>
          </p:nvSpPr>
          <p:spPr>
            <a:xfrm>
              <a:off x="6588224" y="2151018"/>
              <a:ext cx="1352580" cy="106206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grpSp>
      <p:sp>
        <p:nvSpPr>
          <p:cNvPr id="22" name="Oval 19">
            <a:extLst>
              <a:ext uri="{FF2B5EF4-FFF2-40B4-BE49-F238E27FC236}">
                <a16:creationId xmlns:a16="http://schemas.microsoft.com/office/drawing/2014/main" id="{1930FB2B-51A4-834E-AD7F-26B3A1799580}"/>
              </a:ext>
            </a:extLst>
          </p:cNvPr>
          <p:cNvSpPr/>
          <p:nvPr/>
        </p:nvSpPr>
        <p:spPr>
          <a:xfrm>
            <a:off x="971600" y="1988840"/>
            <a:ext cx="1512168" cy="122413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       </a:t>
            </a:r>
          </a:p>
        </p:txBody>
      </p:sp>
    </p:spTree>
    <p:custDataLst>
      <p:tags r:id="rId1"/>
    </p:custDataLst>
    <p:extLst>
      <p:ext uri="{BB962C8B-B14F-4D97-AF65-F5344CB8AC3E}">
        <p14:creationId xmlns:p14="http://schemas.microsoft.com/office/powerpoint/2010/main" val="42858897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3FCE96B7-522A-C149-88D3-3D1BEBD44440}"/>
              </a:ext>
            </a:extLst>
          </p:cNvPr>
          <p:cNvSpPr>
            <a:spLocks noGrp="1"/>
          </p:cNvSpPr>
          <p:nvPr>
            <p:ph type="title"/>
          </p:nvPr>
        </p:nvSpPr>
        <p:spPr>
          <a:xfrm>
            <a:off x="2137171" y="609600"/>
            <a:ext cx="4818330" cy="1320800"/>
          </a:xfrm>
        </p:spPr>
        <p:txBody>
          <a:bodyPr vert="horz" lIns="91440" tIns="45720" rIns="91440" bIns="45720" rtlCol="0" anchor="t">
            <a:normAutofit/>
          </a:bodyPr>
          <a:lstStyle/>
          <a:p>
            <a:pPr eaLnBrk="1" hangingPunct="1"/>
            <a:r>
              <a:rPr lang="en-US"/>
              <a:t>3. Hacia un concepto</a:t>
            </a:r>
          </a:p>
        </p:txBody>
      </p:sp>
      <p:pic>
        <p:nvPicPr>
          <p:cNvPr id="20482" name="Picture 2" descr="William James - Wikiquote">
            <a:extLst>
              <a:ext uri="{FF2B5EF4-FFF2-40B4-BE49-F238E27FC236}">
                <a16:creationId xmlns:a16="http://schemas.microsoft.com/office/drawing/2014/main" id="{D6EB3117-D5DB-6E47-B7A6-F1FF00F0AE9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7761" r="21862"/>
          <a:stretch/>
        </p:blipFill>
        <p:spPr bwMode="auto">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357491"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018CE9C2-EFC0-1D4C-80CE-D425529F4D65}"/>
              </a:ext>
            </a:extLst>
          </p:cNvPr>
          <p:cNvSpPr>
            <a:spLocks noGrp="1"/>
          </p:cNvSpPr>
          <p:nvPr>
            <p:ph sz="half" idx="1"/>
          </p:nvPr>
        </p:nvSpPr>
        <p:spPr>
          <a:xfrm>
            <a:off x="2137171" y="2160589"/>
            <a:ext cx="4818330" cy="3880773"/>
          </a:xfrm>
        </p:spPr>
        <p:txBody>
          <a:bodyPr vert="horz" lIns="91440" tIns="45720" rIns="91440" bIns="45720" rtlCol="0">
            <a:normAutofit/>
          </a:bodyPr>
          <a:lstStyle/>
          <a:p>
            <a:pPr marL="0" indent="0" eaLnBrk="1" hangingPunct="1">
              <a:spcAft>
                <a:spcPts val="0"/>
              </a:spcAft>
              <a:buNone/>
            </a:pPr>
            <a:r>
              <a:rPr lang="en-US" b="1" dirty="0">
                <a:solidFill>
                  <a:schemeClr val="tx1">
                    <a:lumMod val="75000"/>
                    <a:lumOff val="25000"/>
                  </a:schemeClr>
                </a:solidFill>
              </a:rPr>
              <a:t>¿</a:t>
            </a:r>
            <a:r>
              <a:rPr lang="en-US" b="1" dirty="0" err="1">
                <a:solidFill>
                  <a:schemeClr val="tx1">
                    <a:lumMod val="75000"/>
                    <a:lumOff val="25000"/>
                  </a:schemeClr>
                </a:solidFill>
              </a:rPr>
              <a:t>Qué</a:t>
            </a:r>
            <a:r>
              <a:rPr lang="en-US" b="1" dirty="0">
                <a:solidFill>
                  <a:schemeClr val="tx1">
                    <a:lumMod val="75000"/>
                    <a:lumOff val="25000"/>
                  </a:schemeClr>
                </a:solidFill>
              </a:rPr>
              <a:t> es </a:t>
            </a:r>
            <a:r>
              <a:rPr lang="en-US" b="1" dirty="0" err="1">
                <a:solidFill>
                  <a:schemeClr val="tx1">
                    <a:lumMod val="75000"/>
                    <a:lumOff val="25000"/>
                  </a:schemeClr>
                </a:solidFill>
              </a:rPr>
              <a:t>pues</a:t>
            </a:r>
            <a:r>
              <a:rPr lang="en-US" b="1" dirty="0">
                <a:solidFill>
                  <a:schemeClr val="tx1">
                    <a:lumMod val="75000"/>
                    <a:lumOff val="25000"/>
                  </a:schemeClr>
                </a:solidFill>
              </a:rPr>
              <a:t> la </a:t>
            </a:r>
            <a:r>
              <a:rPr lang="en-US" b="1" dirty="0" err="1">
                <a:solidFill>
                  <a:schemeClr val="tx1">
                    <a:lumMod val="75000"/>
                    <a:lumOff val="25000"/>
                  </a:schemeClr>
                </a:solidFill>
              </a:rPr>
              <a:t>mística</a:t>
            </a:r>
            <a:r>
              <a:rPr lang="en-US" b="1" dirty="0">
                <a:solidFill>
                  <a:schemeClr val="tx1">
                    <a:lumMod val="75000"/>
                    <a:lumOff val="25000"/>
                  </a:schemeClr>
                </a:solidFill>
              </a:rPr>
              <a:t>? </a:t>
            </a:r>
            <a:r>
              <a:rPr lang="en-US" dirty="0">
                <a:solidFill>
                  <a:schemeClr val="tx1">
                    <a:lumMod val="75000"/>
                    <a:lumOff val="25000"/>
                  </a:schemeClr>
                </a:solidFill>
              </a:rPr>
              <a:t>La </a:t>
            </a:r>
            <a:r>
              <a:rPr lang="en-US" dirty="0" err="1">
                <a:solidFill>
                  <a:schemeClr val="tx1">
                    <a:lumMod val="75000"/>
                    <a:lumOff val="25000"/>
                  </a:schemeClr>
                </a:solidFill>
              </a:rPr>
              <a:t>definición</a:t>
            </a:r>
            <a:r>
              <a:rPr lang="en-US" dirty="0">
                <a:solidFill>
                  <a:schemeClr val="tx1">
                    <a:lumMod val="75000"/>
                    <a:lumOff val="25000"/>
                  </a:schemeClr>
                </a:solidFill>
              </a:rPr>
              <a:t> </a:t>
            </a:r>
            <a:r>
              <a:rPr lang="en-US" dirty="0" err="1">
                <a:solidFill>
                  <a:schemeClr val="tx1">
                    <a:lumMod val="75000"/>
                    <a:lumOff val="25000"/>
                  </a:schemeClr>
                </a:solidFill>
              </a:rPr>
              <a:t>exige</a:t>
            </a:r>
            <a:r>
              <a:rPr lang="en-US" dirty="0">
                <a:solidFill>
                  <a:schemeClr val="tx1">
                    <a:lumMod val="75000"/>
                    <a:lumOff val="25000"/>
                  </a:schemeClr>
                </a:solidFill>
              </a:rPr>
              <a:t> pasar del </a:t>
            </a:r>
            <a:r>
              <a:rPr lang="en-US" dirty="0" err="1">
                <a:solidFill>
                  <a:schemeClr val="tx1">
                    <a:lumMod val="75000"/>
                    <a:lumOff val="25000"/>
                  </a:schemeClr>
                </a:solidFill>
              </a:rPr>
              <a:t>místico</a:t>
            </a:r>
            <a:r>
              <a:rPr lang="en-US" dirty="0">
                <a:solidFill>
                  <a:schemeClr val="tx1">
                    <a:lumMod val="75000"/>
                    <a:lumOff val="25000"/>
                  </a:schemeClr>
                </a:solidFill>
              </a:rPr>
              <a:t> y de </a:t>
            </a:r>
            <a:r>
              <a:rPr lang="en-US" dirty="0" err="1">
                <a:solidFill>
                  <a:schemeClr val="tx1">
                    <a:lumMod val="75000"/>
                    <a:lumOff val="25000"/>
                  </a:schemeClr>
                </a:solidFill>
              </a:rPr>
              <a:t>su</a:t>
            </a:r>
            <a:r>
              <a:rPr lang="en-US" dirty="0">
                <a:solidFill>
                  <a:schemeClr val="tx1">
                    <a:lumMod val="75000"/>
                    <a:lumOff val="25000"/>
                  </a:schemeClr>
                </a:solidFill>
              </a:rPr>
              <a:t> </a:t>
            </a:r>
            <a:r>
              <a:rPr lang="en-US" dirty="0" err="1">
                <a:solidFill>
                  <a:schemeClr val="tx1">
                    <a:lumMod val="75000"/>
                    <a:lumOff val="25000"/>
                  </a:schemeClr>
                </a:solidFill>
              </a:rPr>
              <a:t>experiencia</a:t>
            </a:r>
            <a:r>
              <a:rPr lang="en-US" dirty="0">
                <a:solidFill>
                  <a:schemeClr val="tx1">
                    <a:lumMod val="75000"/>
                    <a:lumOff val="25000"/>
                  </a:schemeClr>
                </a:solidFill>
              </a:rPr>
              <a:t> a la </a:t>
            </a:r>
            <a:r>
              <a:rPr lang="en-US" dirty="0" err="1">
                <a:solidFill>
                  <a:schemeClr val="tx1">
                    <a:lumMod val="75000"/>
                    <a:lumOff val="25000"/>
                  </a:schemeClr>
                </a:solidFill>
              </a:rPr>
              <a:t>mística</a:t>
            </a:r>
            <a:r>
              <a:rPr lang="en-US" dirty="0">
                <a:solidFill>
                  <a:schemeClr val="tx1">
                    <a:lumMod val="75000"/>
                    <a:lumOff val="25000"/>
                  </a:schemeClr>
                </a:solidFill>
              </a:rPr>
              <a:t>. El </a:t>
            </a:r>
            <a:r>
              <a:rPr lang="en-US" dirty="0" err="1">
                <a:solidFill>
                  <a:schemeClr val="tx1">
                    <a:lumMod val="75000"/>
                    <a:lumOff val="25000"/>
                  </a:schemeClr>
                </a:solidFill>
              </a:rPr>
              <a:t>tema</a:t>
            </a:r>
            <a:r>
              <a:rPr lang="en-US" dirty="0">
                <a:solidFill>
                  <a:schemeClr val="tx1">
                    <a:lumMod val="75000"/>
                    <a:lumOff val="25000"/>
                  </a:schemeClr>
                </a:solidFill>
              </a:rPr>
              <a:t> </a:t>
            </a:r>
            <a:r>
              <a:rPr lang="en-US" dirty="0" err="1">
                <a:solidFill>
                  <a:schemeClr val="tx1">
                    <a:lumMod val="75000"/>
                    <a:lumOff val="25000"/>
                  </a:schemeClr>
                </a:solidFill>
              </a:rPr>
              <a:t>nos</a:t>
            </a:r>
            <a:r>
              <a:rPr lang="en-US" dirty="0">
                <a:solidFill>
                  <a:schemeClr val="tx1">
                    <a:lumMod val="75000"/>
                    <a:lumOff val="25000"/>
                  </a:schemeClr>
                </a:solidFill>
              </a:rPr>
              <a:t> </a:t>
            </a:r>
            <a:r>
              <a:rPr lang="en-US" dirty="0" err="1">
                <a:solidFill>
                  <a:schemeClr val="tx1">
                    <a:lumMod val="75000"/>
                    <a:lumOff val="25000"/>
                  </a:schemeClr>
                </a:solidFill>
              </a:rPr>
              <a:t>remite</a:t>
            </a:r>
            <a:r>
              <a:rPr lang="en-US" dirty="0">
                <a:solidFill>
                  <a:schemeClr val="tx1">
                    <a:lumMod val="75000"/>
                    <a:lumOff val="25000"/>
                  </a:schemeClr>
                </a:solidFill>
              </a:rPr>
              <a:t> a una </a:t>
            </a:r>
            <a:r>
              <a:rPr lang="en-US" dirty="0" err="1">
                <a:solidFill>
                  <a:schemeClr val="tx1">
                    <a:lumMod val="75000"/>
                    <a:lumOff val="25000"/>
                  </a:schemeClr>
                </a:solidFill>
              </a:rPr>
              <a:t>experiencia</a:t>
            </a:r>
            <a:r>
              <a:rPr lang="en-US" dirty="0">
                <a:solidFill>
                  <a:schemeClr val="tx1">
                    <a:lumMod val="75000"/>
                    <a:lumOff val="25000"/>
                  </a:schemeClr>
                </a:solidFill>
              </a:rPr>
              <a:t> bien </a:t>
            </a:r>
            <a:r>
              <a:rPr lang="en-US" dirty="0" err="1">
                <a:solidFill>
                  <a:schemeClr val="tx1">
                    <a:lumMod val="75000"/>
                    <a:lumOff val="25000"/>
                  </a:schemeClr>
                </a:solidFill>
              </a:rPr>
              <a:t>característica</a:t>
            </a:r>
            <a:r>
              <a:rPr lang="en-US" dirty="0">
                <a:solidFill>
                  <a:schemeClr val="tx1">
                    <a:lumMod val="75000"/>
                    <a:lumOff val="25000"/>
                  </a:schemeClr>
                </a:solidFill>
              </a:rPr>
              <a:t>; </a:t>
            </a:r>
            <a:r>
              <a:rPr lang="en-US" dirty="0" err="1">
                <a:solidFill>
                  <a:schemeClr val="tx1">
                    <a:lumMod val="75000"/>
                    <a:lumOff val="25000"/>
                  </a:schemeClr>
                </a:solidFill>
              </a:rPr>
              <a:t>experiencia</a:t>
            </a:r>
            <a:r>
              <a:rPr lang="en-US" dirty="0">
                <a:solidFill>
                  <a:schemeClr val="tx1">
                    <a:lumMod val="75000"/>
                    <a:lumOff val="25000"/>
                  </a:schemeClr>
                </a:solidFill>
              </a:rPr>
              <a:t> de una </a:t>
            </a:r>
            <a:r>
              <a:rPr lang="en-US" dirty="0" err="1">
                <a:solidFill>
                  <a:schemeClr val="tx1">
                    <a:lumMod val="75000"/>
                    <a:lumOff val="25000"/>
                  </a:schemeClr>
                </a:solidFill>
              </a:rPr>
              <a:t>Presencia</a:t>
            </a:r>
            <a:r>
              <a:rPr lang="en-US" dirty="0">
                <a:solidFill>
                  <a:schemeClr val="tx1">
                    <a:lumMod val="75000"/>
                    <a:lumOff val="25000"/>
                  </a:schemeClr>
                </a:solidFill>
              </a:rPr>
              <a:t> (W. James), la </a:t>
            </a:r>
            <a:r>
              <a:rPr lang="en-US" dirty="0" err="1">
                <a:solidFill>
                  <a:schemeClr val="tx1">
                    <a:lumMod val="75000"/>
                    <a:lumOff val="25000"/>
                  </a:schemeClr>
                </a:solidFill>
              </a:rPr>
              <a:t>experiencia</a:t>
            </a:r>
            <a:r>
              <a:rPr lang="en-US" dirty="0">
                <a:solidFill>
                  <a:schemeClr val="tx1">
                    <a:lumMod val="75000"/>
                    <a:lumOff val="25000"/>
                  </a:schemeClr>
                </a:solidFill>
              </a:rPr>
              <a:t> de un algo que </a:t>
            </a:r>
            <a:r>
              <a:rPr lang="en-US" dirty="0" err="1">
                <a:solidFill>
                  <a:schemeClr val="tx1">
                    <a:lumMod val="75000"/>
                    <a:lumOff val="25000"/>
                  </a:schemeClr>
                </a:solidFill>
              </a:rPr>
              <a:t>nos</a:t>
            </a:r>
            <a:r>
              <a:rPr lang="en-US" dirty="0">
                <a:solidFill>
                  <a:schemeClr val="tx1">
                    <a:lumMod val="75000"/>
                    <a:lumOff val="25000"/>
                  </a:schemeClr>
                </a:solidFill>
              </a:rPr>
              <a:t> es dado –</a:t>
            </a:r>
            <a:r>
              <a:rPr lang="en-US" dirty="0" err="1">
                <a:solidFill>
                  <a:schemeClr val="tx1">
                    <a:lumMod val="75000"/>
                    <a:lumOff val="25000"/>
                  </a:schemeClr>
                </a:solidFill>
              </a:rPr>
              <a:t>según</a:t>
            </a:r>
            <a:r>
              <a:rPr lang="en-US" dirty="0">
                <a:solidFill>
                  <a:schemeClr val="tx1">
                    <a:lumMod val="75000"/>
                    <a:lumOff val="25000"/>
                  </a:schemeClr>
                </a:solidFill>
              </a:rPr>
              <a:t> el testimonio de </a:t>
            </a:r>
            <a:r>
              <a:rPr lang="en-US" dirty="0" err="1">
                <a:solidFill>
                  <a:schemeClr val="tx1">
                    <a:lumMod val="75000"/>
                    <a:lumOff val="25000"/>
                  </a:schemeClr>
                </a:solidFill>
              </a:rPr>
              <a:t>aquellos</a:t>
            </a:r>
            <a:r>
              <a:rPr lang="en-US" dirty="0">
                <a:solidFill>
                  <a:schemeClr val="tx1">
                    <a:lumMod val="75000"/>
                    <a:lumOff val="25000"/>
                  </a:schemeClr>
                </a:solidFill>
              </a:rPr>
              <a:t> que </a:t>
            </a:r>
            <a:r>
              <a:rPr lang="en-US" dirty="0" err="1">
                <a:solidFill>
                  <a:schemeClr val="tx1">
                    <a:lumMod val="75000"/>
                    <a:lumOff val="25000"/>
                  </a:schemeClr>
                </a:solidFill>
              </a:rPr>
              <a:t>reconocemos</a:t>
            </a:r>
            <a:r>
              <a:rPr lang="en-US" dirty="0">
                <a:solidFill>
                  <a:schemeClr val="tx1">
                    <a:lumMod val="75000"/>
                    <a:lumOff val="25000"/>
                  </a:schemeClr>
                </a:solidFill>
              </a:rPr>
              <a:t> </a:t>
            </a:r>
            <a:r>
              <a:rPr lang="en-US" dirty="0" err="1">
                <a:solidFill>
                  <a:schemeClr val="tx1">
                    <a:lumMod val="75000"/>
                    <a:lumOff val="25000"/>
                  </a:schemeClr>
                </a:solidFill>
              </a:rPr>
              <a:t>como</a:t>
            </a:r>
            <a:r>
              <a:rPr lang="en-US" dirty="0">
                <a:solidFill>
                  <a:schemeClr val="tx1">
                    <a:lumMod val="75000"/>
                    <a:lumOff val="25000"/>
                  </a:schemeClr>
                </a:solidFill>
              </a:rPr>
              <a:t> </a:t>
            </a:r>
            <a:r>
              <a:rPr lang="en-US" dirty="0" err="1">
                <a:solidFill>
                  <a:schemeClr val="tx1">
                    <a:lumMod val="75000"/>
                    <a:lumOff val="25000"/>
                  </a:schemeClr>
                </a:solidFill>
              </a:rPr>
              <a:t>místicos</a:t>
            </a:r>
            <a:r>
              <a:rPr lang="en-US" dirty="0">
                <a:solidFill>
                  <a:schemeClr val="tx1">
                    <a:lumMod val="75000"/>
                    <a:lumOff val="25000"/>
                  </a:schemeClr>
                </a:solidFill>
              </a:rPr>
              <a:t>. Es a </a:t>
            </a:r>
            <a:r>
              <a:rPr lang="en-US" dirty="0" err="1">
                <a:solidFill>
                  <a:schemeClr val="tx1">
                    <a:lumMod val="75000"/>
                    <a:lumOff val="25000"/>
                  </a:schemeClr>
                </a:solidFill>
              </a:rPr>
              <a:t>partir</a:t>
            </a:r>
            <a:r>
              <a:rPr lang="en-US" dirty="0">
                <a:solidFill>
                  <a:schemeClr val="tx1">
                    <a:lumMod val="75000"/>
                    <a:lumOff val="25000"/>
                  </a:schemeClr>
                </a:solidFill>
              </a:rPr>
              <a:t> de </a:t>
            </a:r>
            <a:r>
              <a:rPr lang="en-US" dirty="0" err="1">
                <a:solidFill>
                  <a:schemeClr val="tx1">
                    <a:lumMod val="75000"/>
                    <a:lumOff val="25000"/>
                  </a:schemeClr>
                </a:solidFill>
              </a:rPr>
              <a:t>aquella</a:t>
            </a:r>
            <a:r>
              <a:rPr lang="en-US" dirty="0">
                <a:solidFill>
                  <a:schemeClr val="tx1">
                    <a:lumMod val="75000"/>
                    <a:lumOff val="25000"/>
                  </a:schemeClr>
                </a:solidFill>
              </a:rPr>
              <a:t> </a:t>
            </a:r>
            <a:r>
              <a:rPr lang="en-US" dirty="0" err="1">
                <a:solidFill>
                  <a:schemeClr val="tx1">
                    <a:lumMod val="75000"/>
                    <a:lumOff val="25000"/>
                  </a:schemeClr>
                </a:solidFill>
              </a:rPr>
              <a:t>experiencia</a:t>
            </a:r>
            <a:r>
              <a:rPr lang="en-US" dirty="0">
                <a:solidFill>
                  <a:schemeClr val="tx1">
                    <a:lumMod val="75000"/>
                    <a:lumOff val="25000"/>
                  </a:schemeClr>
                </a:solidFill>
              </a:rPr>
              <a:t> que </a:t>
            </a:r>
            <a:r>
              <a:rPr lang="en-US" dirty="0" err="1">
                <a:solidFill>
                  <a:schemeClr val="tx1">
                    <a:lumMod val="75000"/>
                    <a:lumOff val="25000"/>
                  </a:schemeClr>
                </a:solidFill>
              </a:rPr>
              <a:t>afirmo</a:t>
            </a:r>
            <a:r>
              <a:rPr lang="en-US" dirty="0">
                <a:solidFill>
                  <a:schemeClr val="tx1">
                    <a:lumMod val="75000"/>
                    <a:lumOff val="25000"/>
                  </a:schemeClr>
                </a:solidFill>
              </a:rPr>
              <a:t> que la </a:t>
            </a:r>
            <a:r>
              <a:rPr lang="en-US" dirty="0" err="1">
                <a:solidFill>
                  <a:schemeClr val="tx1">
                    <a:lumMod val="75000"/>
                    <a:lumOff val="25000"/>
                  </a:schemeClr>
                </a:solidFill>
              </a:rPr>
              <a:t>mística</a:t>
            </a:r>
            <a:r>
              <a:rPr lang="en-US" dirty="0">
                <a:solidFill>
                  <a:schemeClr val="tx1">
                    <a:lumMod val="75000"/>
                    <a:lumOff val="25000"/>
                  </a:schemeClr>
                </a:solidFill>
              </a:rPr>
              <a:t> es la </a:t>
            </a:r>
            <a:r>
              <a:rPr lang="en-US" dirty="0" err="1">
                <a:solidFill>
                  <a:schemeClr val="tx1">
                    <a:lumMod val="75000"/>
                    <a:lumOff val="25000"/>
                  </a:schemeClr>
                </a:solidFill>
              </a:rPr>
              <a:t>esencia</a:t>
            </a:r>
            <a:r>
              <a:rPr lang="en-US" dirty="0">
                <a:solidFill>
                  <a:schemeClr val="tx1">
                    <a:lumMod val="75000"/>
                    <a:lumOff val="25000"/>
                  </a:schemeClr>
                </a:solidFill>
              </a:rPr>
              <a:t> de la </a:t>
            </a:r>
            <a:r>
              <a:rPr lang="en-US" dirty="0" err="1">
                <a:solidFill>
                  <a:schemeClr val="tx1">
                    <a:lumMod val="75000"/>
                    <a:lumOff val="25000"/>
                  </a:schemeClr>
                </a:solidFill>
              </a:rPr>
              <a:t>religión</a:t>
            </a:r>
            <a:r>
              <a:rPr lang="en-US" dirty="0">
                <a:solidFill>
                  <a:schemeClr val="tx1">
                    <a:lumMod val="75000"/>
                    <a:lumOff val="25000"/>
                  </a:schemeClr>
                </a:solidFill>
              </a:rPr>
              <a:t> “</a:t>
            </a:r>
            <a:r>
              <a:rPr lang="en-US" dirty="0" err="1">
                <a:solidFill>
                  <a:schemeClr val="tx1">
                    <a:lumMod val="75000"/>
                    <a:lumOff val="25000"/>
                  </a:schemeClr>
                </a:solidFill>
              </a:rPr>
              <a:t>travestida</a:t>
            </a:r>
            <a:r>
              <a:rPr lang="en-US" dirty="0">
                <a:solidFill>
                  <a:schemeClr val="tx1">
                    <a:lumMod val="75000"/>
                    <a:lumOff val="25000"/>
                  </a:schemeClr>
                </a:solidFill>
              </a:rPr>
              <a:t>” con un </a:t>
            </a:r>
            <a:r>
              <a:rPr lang="en-US" dirty="0" err="1">
                <a:solidFill>
                  <a:schemeClr val="tx1">
                    <a:lumMod val="75000"/>
                    <a:lumOff val="25000"/>
                  </a:schemeClr>
                </a:solidFill>
              </a:rPr>
              <a:t>atuendo</a:t>
            </a:r>
            <a:r>
              <a:rPr lang="en-US" dirty="0">
                <a:solidFill>
                  <a:schemeClr val="tx1">
                    <a:lumMod val="75000"/>
                    <a:lumOff val="25000"/>
                  </a:schemeClr>
                </a:solidFill>
              </a:rPr>
              <a:t> que no le es </a:t>
            </a:r>
            <a:r>
              <a:rPr lang="en-US" dirty="0" err="1">
                <a:solidFill>
                  <a:schemeClr val="tx1">
                    <a:lumMod val="75000"/>
                    <a:lumOff val="25000"/>
                  </a:schemeClr>
                </a:solidFill>
              </a:rPr>
              <a:t>propio</a:t>
            </a:r>
            <a:r>
              <a:rPr lang="en-US" dirty="0">
                <a:solidFill>
                  <a:schemeClr val="tx1">
                    <a:lumMod val="75000"/>
                    <a:lumOff val="25000"/>
                  </a:schemeClr>
                </a:solidFill>
              </a:rPr>
              <a:t>, lo </a:t>
            </a:r>
            <a:r>
              <a:rPr lang="en-US" dirty="0" err="1">
                <a:solidFill>
                  <a:schemeClr val="tx1">
                    <a:lumMod val="75000"/>
                    <a:lumOff val="25000"/>
                  </a:schemeClr>
                </a:solidFill>
              </a:rPr>
              <a:t>sagrado</a:t>
            </a:r>
            <a:r>
              <a:rPr lang="en-US" dirty="0">
                <a:solidFill>
                  <a:schemeClr val="tx1">
                    <a:lumMod val="75000"/>
                    <a:lumOff val="25000"/>
                  </a:schemeClr>
                </a:solidFill>
              </a:rPr>
              <a:t>.</a:t>
            </a:r>
          </a:p>
          <a:p>
            <a:pPr eaLnBrk="1" hangingPunct="1">
              <a:spcAft>
                <a:spcPts val="0"/>
              </a:spcAft>
              <a:buFont typeface="Wingdings 3" charset="2"/>
              <a:buChar char=""/>
            </a:pPr>
            <a:endParaRPr lang="en-US" dirty="0">
              <a:solidFill>
                <a:schemeClr val="tx1">
                  <a:lumMod val="75000"/>
                  <a:lumOff val="2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233C9B7-C7FD-1E44-B28C-9842B8C61532}"/>
              </a:ext>
            </a:extLst>
          </p:cNvPr>
          <p:cNvSpPr>
            <a:spLocks noGrp="1"/>
          </p:cNvSpPr>
          <p:nvPr>
            <p:ph type="title"/>
          </p:nvPr>
        </p:nvSpPr>
        <p:spPr/>
        <p:txBody>
          <a:bodyPr/>
          <a:lstStyle/>
          <a:p>
            <a:r>
              <a:rPr lang="es-PE" dirty="0"/>
              <a:t>3. Hacia un concepto</a:t>
            </a:r>
          </a:p>
        </p:txBody>
      </p:sp>
      <p:sp>
        <p:nvSpPr>
          <p:cNvPr id="4" name="Marcador de contenido 3">
            <a:extLst>
              <a:ext uri="{FF2B5EF4-FFF2-40B4-BE49-F238E27FC236}">
                <a16:creationId xmlns:a16="http://schemas.microsoft.com/office/drawing/2014/main" id="{3FD7E8FA-93EF-6647-BD61-C3201E60B09D}"/>
              </a:ext>
            </a:extLst>
          </p:cNvPr>
          <p:cNvSpPr>
            <a:spLocks noGrp="1"/>
          </p:cNvSpPr>
          <p:nvPr>
            <p:ph idx="1"/>
          </p:nvPr>
        </p:nvSpPr>
        <p:spPr/>
        <p:txBody>
          <a:bodyPr>
            <a:normAutofit fontScale="85000" lnSpcReduction="20000"/>
          </a:bodyPr>
          <a:lstStyle/>
          <a:p>
            <a:pPr eaLnBrk="1" hangingPunct="1">
              <a:defRPr/>
            </a:pPr>
            <a:r>
              <a:rPr lang="es-PE" dirty="0"/>
              <a:t>La mística es una experiencia presente en todas las religiones y consiste no tanto en la unión, como en el contacto asintótico con otra presencia. El filósofo Henri Laux sostiene que mística es “</a:t>
            </a:r>
            <a:r>
              <a:rPr lang="es-PE" b="1" dirty="0"/>
              <a:t>un secreto engendramiento de la palabra libre</a:t>
            </a:r>
            <a:r>
              <a:rPr lang="es-PE" dirty="0"/>
              <a:t>”. Habría, por lo tanto,  </a:t>
            </a:r>
            <a:endParaRPr lang="es-ES" dirty="0"/>
          </a:p>
          <a:p>
            <a:pPr eaLnBrk="1" hangingPunct="1">
              <a:defRPr/>
            </a:pPr>
            <a:r>
              <a:rPr lang="es-PE" dirty="0"/>
              <a:t>1. </a:t>
            </a:r>
            <a:r>
              <a:rPr lang="es-PE" b="1" dirty="0">
                <a:solidFill>
                  <a:schemeClr val="accent3">
                    <a:lumMod val="75000"/>
                  </a:schemeClr>
                </a:solidFill>
              </a:rPr>
              <a:t>Algo ignorado</a:t>
            </a:r>
            <a:r>
              <a:rPr lang="es-PE" dirty="0"/>
              <a:t>, insólito, no convencional que hace prever el problema de las condiciones mundanas para captarlo.</a:t>
            </a:r>
            <a:endParaRPr lang="es-ES" dirty="0"/>
          </a:p>
          <a:p>
            <a:pPr eaLnBrk="1" hangingPunct="1">
              <a:defRPr/>
            </a:pPr>
            <a:r>
              <a:rPr lang="es-PE" dirty="0"/>
              <a:t>2</a:t>
            </a:r>
            <a:r>
              <a:rPr lang="es-PE" b="1" dirty="0">
                <a:solidFill>
                  <a:schemeClr val="accent3">
                    <a:lumMod val="75000"/>
                  </a:schemeClr>
                </a:solidFill>
              </a:rPr>
              <a:t>. Algo del orden mundo</a:t>
            </a:r>
            <a:r>
              <a:rPr lang="es-PE" dirty="0"/>
              <a:t>: engendramiento, y por lo tanto, nos remite a un origen afincado en el mundo de la libertad. No se dice exactamente cuál es ese origen (es secreto), pero se manifiesta tal como un hecho cotidiano, el nacimiento.</a:t>
            </a:r>
            <a:endParaRPr lang="es-ES" dirty="0"/>
          </a:p>
          <a:p>
            <a:pPr eaLnBrk="1" hangingPunct="1">
              <a:defRPr/>
            </a:pPr>
            <a:r>
              <a:rPr lang="es-PE" dirty="0"/>
              <a:t>3. </a:t>
            </a:r>
            <a:r>
              <a:rPr lang="es-PE" b="1" dirty="0">
                <a:solidFill>
                  <a:schemeClr val="accent3">
                    <a:lumMod val="75000"/>
                  </a:schemeClr>
                </a:solidFill>
              </a:rPr>
              <a:t>Palabra</a:t>
            </a:r>
            <a:r>
              <a:rPr lang="es-PE" dirty="0"/>
              <a:t>, es decir gesto razonable que permite reconocer en este hecho al ser humano en el encuentro mismo con lo no idéntico. Pero la palabra es propia y es salida de sí.</a:t>
            </a:r>
            <a:endParaRPr lang="es-ES" dirty="0"/>
          </a:p>
          <a:p>
            <a:endParaRPr lang="es-PE" dirty="0"/>
          </a:p>
        </p:txBody>
      </p:sp>
      <p:sp>
        <p:nvSpPr>
          <p:cNvPr id="5" name="Marcador de texto 4">
            <a:extLst>
              <a:ext uri="{FF2B5EF4-FFF2-40B4-BE49-F238E27FC236}">
                <a16:creationId xmlns:a16="http://schemas.microsoft.com/office/drawing/2014/main" id="{5BCB96D2-6F2D-A244-A115-E5C3B7132B66}"/>
              </a:ext>
            </a:extLst>
          </p:cNvPr>
          <p:cNvSpPr>
            <a:spLocks noGrp="1"/>
          </p:cNvSpPr>
          <p:nvPr>
            <p:ph type="body" sz="half" idx="2"/>
          </p:nvPr>
        </p:nvSpPr>
        <p:spPr>
          <a:xfrm>
            <a:off x="-1981202" y="3429001"/>
            <a:ext cx="2790182" cy="2160240"/>
          </a:xfrm>
        </p:spPr>
        <p:txBody>
          <a:bodyPr/>
          <a:lstStyle/>
          <a:p>
            <a:endParaRPr lang="es-PE" dirty="0"/>
          </a:p>
        </p:txBody>
      </p:sp>
      <p:pic>
        <p:nvPicPr>
          <p:cNvPr id="21506" name="Picture 2" descr="Question du mal et existence de Dieu, le Père Henri Laux sur RCF | Centre  Sèvres - Paris">
            <a:extLst>
              <a:ext uri="{FF2B5EF4-FFF2-40B4-BE49-F238E27FC236}">
                <a16:creationId xmlns:a16="http://schemas.microsoft.com/office/drawing/2014/main" id="{129FFEFB-F2BB-754B-8927-D556527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3052231"/>
            <a:ext cx="27432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5" name="Rectangle 8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Isosceles Triangle 8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339" name="Rectangle 3">
            <a:extLst>
              <a:ext uri="{FF2B5EF4-FFF2-40B4-BE49-F238E27FC236}">
                <a16:creationId xmlns:a16="http://schemas.microsoft.com/office/drawing/2014/main" id="{B4D585A2-ECA5-4E42-B055-D4839ED044DA}"/>
              </a:ext>
            </a:extLst>
          </p:cNvPr>
          <p:cNvSpPr>
            <a:spLocks noGrp="1" noChangeArrowheads="1"/>
          </p:cNvSpPr>
          <p:nvPr>
            <p:ph type="title"/>
          </p:nvPr>
        </p:nvSpPr>
        <p:spPr>
          <a:xfrm>
            <a:off x="505315" y="643467"/>
            <a:ext cx="3152284" cy="1375608"/>
          </a:xfrm>
        </p:spPr>
        <p:txBody>
          <a:bodyPr vert="horz" lIns="91440" tIns="45720" rIns="91440" bIns="45720" rtlCol="0" anchor="ctr">
            <a:normAutofit/>
          </a:bodyPr>
          <a:lstStyle/>
          <a:p>
            <a:pPr eaLnBrk="1" fontAlgn="auto" hangingPunct="1">
              <a:lnSpc>
                <a:spcPct val="90000"/>
              </a:lnSpc>
              <a:spcAft>
                <a:spcPts val="0"/>
              </a:spcAft>
              <a:defRPr/>
            </a:pPr>
            <a:r>
              <a:rPr lang="en-US" sz="3100" dirty="0">
                <a:solidFill>
                  <a:schemeClr val="bg1"/>
                </a:solidFill>
              </a:rPr>
              <a:t>Para el </a:t>
            </a:r>
            <a:r>
              <a:rPr lang="en-US" sz="3100" dirty="0" err="1">
                <a:solidFill>
                  <a:schemeClr val="bg1"/>
                </a:solidFill>
              </a:rPr>
              <a:t>espíritu</a:t>
            </a:r>
            <a:r>
              <a:rPr lang="en-US" sz="3100" dirty="0">
                <a:solidFill>
                  <a:schemeClr val="bg1"/>
                </a:solidFill>
              </a:rPr>
              <a:t> curioso</a:t>
            </a:r>
          </a:p>
        </p:txBody>
      </p:sp>
      <p:sp>
        <p:nvSpPr>
          <p:cNvPr id="4" name="Marcador de contenido 3">
            <a:extLst>
              <a:ext uri="{FF2B5EF4-FFF2-40B4-BE49-F238E27FC236}">
                <a16:creationId xmlns:a16="http://schemas.microsoft.com/office/drawing/2014/main" id="{B03175D3-572A-2246-B54C-AEC5C0A637E2}"/>
              </a:ext>
            </a:extLst>
          </p:cNvPr>
          <p:cNvSpPr>
            <a:spLocks noGrp="1"/>
          </p:cNvSpPr>
          <p:nvPr>
            <p:ph sz="half" idx="1"/>
          </p:nvPr>
        </p:nvSpPr>
        <p:spPr>
          <a:xfrm>
            <a:off x="505315" y="2160590"/>
            <a:ext cx="2980457" cy="4364754"/>
          </a:xfrm>
        </p:spPr>
        <p:txBody>
          <a:bodyPr vert="horz" lIns="91440" tIns="45720" rIns="91440" bIns="45720" rtlCol="0">
            <a:normAutofit fontScale="92500" lnSpcReduction="10000"/>
          </a:bodyPr>
          <a:lstStyle/>
          <a:p>
            <a:pPr marL="0" indent="0" algn="just" eaLnBrk="1" hangingPunct="1">
              <a:lnSpc>
                <a:spcPct val="90000"/>
              </a:lnSpc>
              <a:spcAft>
                <a:spcPts val="0"/>
              </a:spcAft>
              <a:buNone/>
            </a:pPr>
            <a:r>
              <a:rPr lang="es-ES_tradnl" altLang="es-PE" sz="1600" dirty="0">
                <a:solidFill>
                  <a:schemeClr val="bg1"/>
                </a:solidFill>
                <a:latin typeface="Calibri" panose="020F0502020204030204" pitchFamily="34" charset="0"/>
                <a:cs typeface="Calibri" panose="020F0502020204030204" pitchFamily="34" charset="0"/>
              </a:rPr>
              <a:t>Podríamos ocuparnos de las manifestaciones físico-corporales asociadas a las experiencias místicas tal como lo haría una sección de la fenomenológica de la mística; pienso en fenómenos tales como: la levitación, la bilocación, la inedia, la anorexia o el ayuno místico, las visiones, las audiciones, las estigmas, la fragancia sobrenatural o la luminosidad entre otras. Es posible explorar tales manifestaciones como si se tratara de fenómenos más o menos observables. Ahora bien, tal exploración supondría, como podemos imaginarlo, el que tracemos los límites entre una experiencia mística como tal y los casos psicológicos de neurosis. De otro lado, no son lo central sino la consecuencia de algunas experiencias. </a:t>
            </a:r>
          </a:p>
          <a:p>
            <a:pPr marL="0" indent="0" eaLnBrk="1" hangingPunct="1">
              <a:lnSpc>
                <a:spcPct val="90000"/>
              </a:lnSpc>
              <a:spcAft>
                <a:spcPts val="0"/>
              </a:spcAft>
              <a:buFont typeface="Wingdings 3" charset="2"/>
              <a:buChar char=""/>
            </a:pPr>
            <a:endParaRPr lang="en-US" sz="1100" dirty="0">
              <a:solidFill>
                <a:schemeClr val="bg1"/>
              </a:solidFill>
            </a:endParaRPr>
          </a:p>
        </p:txBody>
      </p:sp>
      <p:pic>
        <p:nvPicPr>
          <p:cNvPr id="4098" name="Picture 2" descr="Mística en 'Religión Digital'? ¿Mística, hoy? - Periodista Digital">
            <a:extLst>
              <a:ext uri="{FF2B5EF4-FFF2-40B4-BE49-F238E27FC236}">
                <a16:creationId xmlns:a16="http://schemas.microsoft.com/office/drawing/2014/main" id="{82C942AE-7F71-AC42-B79C-621CCF81787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572000" y="1951742"/>
            <a:ext cx="3857625" cy="2942001"/>
          </a:xfrm>
          <a:prstGeom prst="rect">
            <a:avLst/>
          </a:prstGeom>
          <a:noFill/>
          <a:extLst>
            <a:ext uri="{909E8E84-426E-40DD-AFC4-6F175D3DCCD1}">
              <a14:hiddenFill xmlns:a14="http://schemas.microsoft.com/office/drawing/2010/main">
                <a:solidFill>
                  <a:srgbClr val="FFFFFF"/>
                </a:solidFill>
              </a14:hiddenFill>
            </a:ext>
          </a:extLst>
        </p:spPr>
      </p:pic>
      <p:sp>
        <p:nvSpPr>
          <p:cNvPr id="91" name="Isosceles Triangle 9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4" name="Rectangle 8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6" name="Rectangle 8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Shape 10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63" name="Rectangle 3">
            <a:extLst>
              <a:ext uri="{FF2B5EF4-FFF2-40B4-BE49-F238E27FC236}">
                <a16:creationId xmlns:a16="http://schemas.microsoft.com/office/drawing/2014/main" id="{54DD9752-CB1E-4F66-A3E6-1C20C47E48C8}"/>
              </a:ext>
            </a:extLst>
          </p:cNvPr>
          <p:cNvSpPr>
            <a:spLocks noGrp="1" noChangeArrowheads="1"/>
          </p:cNvSpPr>
          <p:nvPr>
            <p:ph type="title"/>
          </p:nvPr>
        </p:nvSpPr>
        <p:spPr>
          <a:xfrm>
            <a:off x="4902968" y="609600"/>
            <a:ext cx="3868066" cy="1760842"/>
          </a:xfrm>
        </p:spPr>
        <p:txBody>
          <a:bodyPr vert="horz" lIns="91440" tIns="45720" rIns="91440" bIns="45720" rtlCol="0" anchor="ctr">
            <a:normAutofit/>
          </a:bodyPr>
          <a:lstStyle/>
          <a:p>
            <a:pPr eaLnBrk="1" fontAlgn="auto" hangingPunct="1">
              <a:lnSpc>
                <a:spcPct val="90000"/>
              </a:lnSpc>
              <a:spcAft>
                <a:spcPts val="0"/>
              </a:spcAft>
              <a:defRPr/>
            </a:pPr>
            <a:r>
              <a:rPr lang="en-US" dirty="0">
                <a:solidFill>
                  <a:srgbClr val="FFFFFF"/>
                </a:solidFill>
              </a:rPr>
              <a:t>Para </a:t>
            </a:r>
            <a:r>
              <a:rPr lang="en-US" dirty="0" err="1">
                <a:solidFill>
                  <a:srgbClr val="FFFFFF"/>
                </a:solidFill>
              </a:rPr>
              <a:t>desarrollar</a:t>
            </a:r>
            <a:r>
              <a:rPr lang="en-US" dirty="0">
                <a:solidFill>
                  <a:srgbClr val="FFFFFF"/>
                </a:solidFill>
              </a:rPr>
              <a:t> </a:t>
            </a:r>
            <a:r>
              <a:rPr lang="en-US" dirty="0" err="1">
                <a:solidFill>
                  <a:srgbClr val="FFFFFF"/>
                </a:solidFill>
              </a:rPr>
              <a:t>interreligiosidad</a:t>
            </a:r>
            <a:endParaRPr lang="en-US" dirty="0">
              <a:solidFill>
                <a:srgbClr val="FFFFFF"/>
              </a:solidFill>
            </a:endParaRPr>
          </a:p>
        </p:txBody>
      </p:sp>
      <p:pic>
        <p:nvPicPr>
          <p:cNvPr id="6" name="Picture 2" descr="Mística en 'Religión Digital'? ¿Mística, hoy? - Periodista Digital">
            <a:extLst>
              <a:ext uri="{FF2B5EF4-FFF2-40B4-BE49-F238E27FC236}">
                <a16:creationId xmlns:a16="http://schemas.microsoft.com/office/drawing/2014/main" id="{76AC8B7E-D230-8E45-994D-7F2D828DF4D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67938" y="2370442"/>
            <a:ext cx="2892580" cy="2206014"/>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B733F917-D4C5-D548-A1B9-D8A5C7206381}"/>
              </a:ext>
            </a:extLst>
          </p:cNvPr>
          <p:cNvSpPr>
            <a:spLocks noGrp="1"/>
          </p:cNvSpPr>
          <p:nvPr>
            <p:ph sz="half" idx="1"/>
          </p:nvPr>
        </p:nvSpPr>
        <p:spPr>
          <a:xfrm>
            <a:off x="5386293" y="2370442"/>
            <a:ext cx="3384741" cy="4010886"/>
          </a:xfrm>
        </p:spPr>
        <p:txBody>
          <a:bodyPr vert="horz" lIns="91440" tIns="45720" rIns="91440" bIns="45720" rtlCol="0" anchor="t">
            <a:normAutofit lnSpcReduction="10000"/>
          </a:bodyPr>
          <a:lstStyle/>
          <a:p>
            <a:pPr marL="0" indent="0" algn="just" eaLnBrk="1" hangingPunct="1">
              <a:lnSpc>
                <a:spcPct val="90000"/>
              </a:lnSpc>
              <a:spcAft>
                <a:spcPts val="0"/>
              </a:spcAft>
              <a:buNone/>
            </a:pPr>
            <a:r>
              <a:rPr lang="es-ES_tradnl" altLang="es-PE" sz="1400" dirty="0">
                <a:solidFill>
                  <a:srgbClr val="FFFFFF"/>
                </a:solidFill>
              </a:rPr>
              <a:t>Podríamos estudiar las diferentes corrientes místicas aparecidas en las grandes religiones: la experiencia mística de las </a:t>
            </a:r>
            <a:r>
              <a:rPr lang="es-ES_tradnl" altLang="es-PE" sz="1400" i="1" dirty="0" err="1">
                <a:solidFill>
                  <a:srgbClr val="FFFFFF"/>
                </a:solidFill>
              </a:rPr>
              <a:t>Upanishads</a:t>
            </a:r>
            <a:r>
              <a:rPr lang="es-ES_tradnl" altLang="es-PE" sz="1400" i="1" dirty="0">
                <a:solidFill>
                  <a:srgbClr val="FFFFFF"/>
                </a:solidFill>
              </a:rPr>
              <a:t> </a:t>
            </a:r>
            <a:r>
              <a:rPr lang="es-ES_tradnl" altLang="es-PE" sz="1400" dirty="0">
                <a:solidFill>
                  <a:srgbClr val="FFFFFF"/>
                </a:solidFill>
              </a:rPr>
              <a:t>(salir de la apariencia de la multiplicidad) pasando por los más bellos pasajes del </a:t>
            </a:r>
            <a:r>
              <a:rPr lang="es-ES_tradnl" altLang="es-PE" sz="1400" i="1" dirty="0" err="1">
                <a:solidFill>
                  <a:srgbClr val="FFFFFF"/>
                </a:solidFill>
              </a:rPr>
              <a:t>Baghavad</a:t>
            </a:r>
            <a:r>
              <a:rPr lang="es-ES_tradnl" altLang="es-PE" sz="1400" i="1" dirty="0">
                <a:solidFill>
                  <a:srgbClr val="FFFFFF"/>
                </a:solidFill>
              </a:rPr>
              <a:t> Guita</a:t>
            </a:r>
            <a:r>
              <a:rPr lang="es-ES_tradnl" altLang="es-PE" sz="1400" dirty="0">
                <a:solidFill>
                  <a:srgbClr val="FFFFFF"/>
                </a:solidFill>
              </a:rPr>
              <a:t>, la mística budista o la del Tao, el sufismo como experiencia que, si se considera ortodoxa, rechaza toda fusión, algunos de los místicos cristianos más influyentes en nuestra historia (</a:t>
            </a:r>
            <a:r>
              <a:rPr lang="es-ES_tradnl" altLang="es-PE" sz="1400" dirty="0" err="1">
                <a:solidFill>
                  <a:srgbClr val="FFFFFF"/>
                </a:solidFill>
              </a:rPr>
              <a:t>Pseudo</a:t>
            </a:r>
            <a:r>
              <a:rPr lang="es-ES_tradnl" altLang="es-PE" sz="1400" dirty="0">
                <a:solidFill>
                  <a:srgbClr val="FFFFFF"/>
                </a:solidFill>
              </a:rPr>
              <a:t>-Dionisio Areopagita, san Agustín, Maestro </a:t>
            </a:r>
            <a:r>
              <a:rPr lang="es-ES_tradnl" altLang="es-PE" sz="1400" dirty="0" err="1">
                <a:solidFill>
                  <a:srgbClr val="FFFFFF"/>
                </a:solidFill>
              </a:rPr>
              <a:t>Eckhart</a:t>
            </a:r>
            <a:r>
              <a:rPr lang="es-ES_tradnl" altLang="es-PE" sz="1400" dirty="0">
                <a:solidFill>
                  <a:srgbClr val="FFFFFF"/>
                </a:solidFill>
              </a:rPr>
              <a:t>, san Juan de la Cruz o santa Teresa de Jesús), o podríamos tratar el tema místico a través de las diferentes corrientes judías descubiertas por </a:t>
            </a:r>
            <a:r>
              <a:rPr lang="es-ES_tradnl" altLang="es-PE" sz="1400" dirty="0" err="1">
                <a:solidFill>
                  <a:srgbClr val="FFFFFF"/>
                </a:solidFill>
              </a:rPr>
              <a:t>Gershom</a:t>
            </a:r>
            <a:r>
              <a:rPr lang="es-ES_tradnl" altLang="es-PE" sz="1400" dirty="0">
                <a:solidFill>
                  <a:srgbClr val="FFFFFF"/>
                </a:solidFill>
              </a:rPr>
              <a:t> </a:t>
            </a:r>
            <a:r>
              <a:rPr lang="es-ES_tradnl" altLang="es-PE" sz="1400" dirty="0" err="1">
                <a:solidFill>
                  <a:srgbClr val="FFFFFF"/>
                </a:solidFill>
              </a:rPr>
              <a:t>Scholem</a:t>
            </a:r>
            <a:r>
              <a:rPr lang="es-ES_tradnl" altLang="es-PE" sz="1400" dirty="0">
                <a:solidFill>
                  <a:srgbClr val="FFFFFF"/>
                </a:solidFill>
              </a:rPr>
              <a:t>: el </a:t>
            </a:r>
            <a:r>
              <a:rPr lang="es-ES_tradnl" altLang="es-PE" sz="1400" dirty="0" err="1">
                <a:solidFill>
                  <a:srgbClr val="FFFFFF"/>
                </a:solidFill>
              </a:rPr>
              <a:t>hassidismo</a:t>
            </a:r>
            <a:r>
              <a:rPr lang="es-ES_tradnl" altLang="es-PE" sz="1400" dirty="0">
                <a:solidFill>
                  <a:srgbClr val="FFFFFF"/>
                </a:solidFill>
              </a:rPr>
              <a:t> en la Alemania medieval, el </a:t>
            </a:r>
            <a:r>
              <a:rPr lang="es-ES_tradnl" altLang="es-PE" sz="1400" dirty="0" err="1">
                <a:solidFill>
                  <a:srgbClr val="FFFFFF"/>
                </a:solidFill>
              </a:rPr>
              <a:t>cabalismo</a:t>
            </a:r>
            <a:r>
              <a:rPr lang="es-ES_tradnl" altLang="es-PE" sz="1400" dirty="0">
                <a:solidFill>
                  <a:srgbClr val="FFFFFF"/>
                </a:solidFill>
              </a:rPr>
              <a:t> español, el caso de </a:t>
            </a:r>
            <a:r>
              <a:rPr lang="es-ES_tradnl" altLang="es-PE" sz="1400" dirty="0" err="1">
                <a:solidFill>
                  <a:srgbClr val="FFFFFF"/>
                </a:solidFill>
              </a:rPr>
              <a:t>Shabbatai</a:t>
            </a:r>
            <a:r>
              <a:rPr lang="es-ES_tradnl" altLang="es-PE" sz="1400" dirty="0">
                <a:solidFill>
                  <a:srgbClr val="FFFFFF"/>
                </a:solidFill>
              </a:rPr>
              <a:t> </a:t>
            </a:r>
            <a:r>
              <a:rPr lang="es-ES_tradnl" altLang="es-PE" sz="1400" dirty="0" err="1">
                <a:solidFill>
                  <a:srgbClr val="FFFFFF"/>
                </a:solidFill>
              </a:rPr>
              <a:t>Tsebi</a:t>
            </a:r>
            <a:r>
              <a:rPr lang="es-ES_tradnl" altLang="es-PE" sz="1400" dirty="0">
                <a:solidFill>
                  <a:srgbClr val="FFFFFF"/>
                </a:solidFill>
              </a:rPr>
              <a:t> o Isaac de Luria por mencionar algunos ejemplos judíos. </a:t>
            </a:r>
          </a:p>
          <a:p>
            <a:pPr marL="0" indent="0" eaLnBrk="1" hangingPunct="1">
              <a:lnSpc>
                <a:spcPct val="90000"/>
              </a:lnSpc>
              <a:spcAft>
                <a:spcPts val="0"/>
              </a:spcAft>
              <a:buFont typeface="Wingdings 3" charset="2"/>
              <a:buChar char=""/>
            </a:pPr>
            <a:endParaRPr lang="en-US" sz="11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339" name="Rectangle 3">
            <a:extLst>
              <a:ext uri="{FF2B5EF4-FFF2-40B4-BE49-F238E27FC236}">
                <a16:creationId xmlns:a16="http://schemas.microsoft.com/office/drawing/2014/main" id="{D65C863B-E328-4529-8AEF-9DB708E57A93}"/>
              </a:ext>
            </a:extLst>
          </p:cNvPr>
          <p:cNvSpPr>
            <a:spLocks noGrp="1" noChangeArrowheads="1"/>
          </p:cNvSpPr>
          <p:nvPr>
            <p:ph type="title"/>
          </p:nvPr>
        </p:nvSpPr>
        <p:spPr>
          <a:xfrm>
            <a:off x="508000" y="609600"/>
            <a:ext cx="6447501" cy="1320800"/>
          </a:xfrm>
        </p:spPr>
        <p:txBody>
          <a:bodyPr vert="horz" lIns="91440" tIns="45720" rIns="91440" bIns="45720" rtlCol="0" anchor="t">
            <a:normAutofit/>
          </a:bodyPr>
          <a:lstStyle/>
          <a:p>
            <a:pPr eaLnBrk="1" hangingPunct="1"/>
            <a:r>
              <a:rPr lang="en-US" altLang="es-PE" b="1" dirty="0"/>
              <a:t>Para </a:t>
            </a:r>
            <a:r>
              <a:rPr lang="en-US" altLang="es-PE" b="1" dirty="0" err="1"/>
              <a:t>conocer</a:t>
            </a:r>
            <a:r>
              <a:rPr lang="en-US" altLang="es-PE" b="1" dirty="0"/>
              <a:t> Dios de los </a:t>
            </a:r>
            <a:r>
              <a:rPr lang="en-US" altLang="es-PE" b="1" dirty="0" err="1"/>
              <a:t>místicos</a:t>
            </a:r>
            <a:endParaRPr lang="en-US" altLang="es-PE" b="1" dirty="0"/>
          </a:p>
        </p:txBody>
      </p:sp>
      <p:sp>
        <p:nvSpPr>
          <p:cNvPr id="2" name="Marcador de contenido 1">
            <a:extLst>
              <a:ext uri="{FF2B5EF4-FFF2-40B4-BE49-F238E27FC236}">
                <a16:creationId xmlns:a16="http://schemas.microsoft.com/office/drawing/2014/main" id="{9BFEF0A8-2F96-3041-8123-9184C333B90C}"/>
              </a:ext>
            </a:extLst>
          </p:cNvPr>
          <p:cNvSpPr>
            <a:spLocks noGrp="1"/>
          </p:cNvSpPr>
          <p:nvPr>
            <p:ph sz="half" idx="1"/>
          </p:nvPr>
        </p:nvSpPr>
        <p:spPr>
          <a:xfrm>
            <a:off x="3047370" y="2160589"/>
            <a:ext cx="3905879" cy="3880773"/>
          </a:xfrm>
        </p:spPr>
        <p:txBody>
          <a:bodyPr vert="horz" lIns="91440" tIns="45720" rIns="91440" bIns="45720" rtlCol="0">
            <a:normAutofit fontScale="92500" lnSpcReduction="10000"/>
          </a:bodyPr>
          <a:lstStyle/>
          <a:p>
            <a:pPr marL="0" indent="0" algn="just" eaLnBrk="1" hangingPunct="1">
              <a:spcAft>
                <a:spcPts val="0"/>
              </a:spcAft>
              <a:buNone/>
            </a:pPr>
            <a:r>
              <a:rPr lang="es-ES_tradnl" altLang="es-PE" u="sng" dirty="0">
                <a:solidFill>
                  <a:schemeClr val="tx1">
                    <a:lumMod val="75000"/>
                    <a:lumOff val="25000"/>
                  </a:schemeClr>
                </a:solidFill>
              </a:rPr>
              <a:t>Un tercer grupo de interés podría estar marcado por el estudio de la historia del “Dios de los místicos”</a:t>
            </a:r>
            <a:r>
              <a:rPr lang="es-ES_tradnl" altLang="es-PE" dirty="0">
                <a:solidFill>
                  <a:schemeClr val="tx1">
                    <a:lumMod val="75000"/>
                    <a:lumOff val="25000"/>
                  </a:schemeClr>
                </a:solidFill>
              </a:rPr>
              <a:t> como lo hace Karen Armstrong quien expone la historia de lo que ella misma llama el </a:t>
            </a:r>
            <a:r>
              <a:rPr lang="es-ES_tradnl" altLang="es-PE" i="1" dirty="0">
                <a:solidFill>
                  <a:schemeClr val="tx1">
                    <a:lumMod val="75000"/>
                    <a:lumOff val="25000"/>
                  </a:schemeClr>
                </a:solidFill>
              </a:rPr>
              <a:t>Dios de los místicos</a:t>
            </a:r>
            <a:r>
              <a:rPr lang="es-ES_tradnl" altLang="es-PE" dirty="0">
                <a:solidFill>
                  <a:schemeClr val="tx1">
                    <a:lumMod val="75000"/>
                    <a:lumOff val="25000"/>
                  </a:schemeClr>
                </a:solidFill>
              </a:rPr>
              <a:t>. Armstrong se consagra fundamentalmente al estudio de los tres monoteísmos aunque dada la relevancia del tema se trata de un capítulo en el que las referencias a religiones no monoteístas no faltan.</a:t>
            </a:r>
          </a:p>
          <a:p>
            <a:pPr marL="0" indent="0" algn="just" eaLnBrk="1" hangingPunct="1">
              <a:spcAft>
                <a:spcPts val="0"/>
              </a:spcAft>
              <a:buNone/>
            </a:pPr>
            <a:r>
              <a:rPr lang="es-ES_tradnl" altLang="es-PE" dirty="0">
                <a:solidFill>
                  <a:schemeClr val="tx1">
                    <a:lumMod val="75000"/>
                    <a:lumOff val="25000"/>
                  </a:schemeClr>
                </a:solidFill>
              </a:rPr>
              <a:t>Si hay una coincidencia esencial, ella debe buscarse en la relación interpersonal entre Dios y la persona. </a:t>
            </a:r>
          </a:p>
          <a:p>
            <a:pPr marL="0" indent="0" eaLnBrk="1" hangingPunct="1">
              <a:spcAft>
                <a:spcPts val="0"/>
              </a:spcAft>
              <a:buFont typeface="Wingdings 3" charset="2"/>
              <a:buChar char=""/>
            </a:pPr>
            <a:endParaRPr lang="en-US" dirty="0">
              <a:solidFill>
                <a:schemeClr val="tx1">
                  <a:lumMod val="75000"/>
                  <a:lumOff val="25000"/>
                </a:schemeClr>
              </a:solidFill>
            </a:endParaRPr>
          </a:p>
        </p:txBody>
      </p:sp>
      <p:pic>
        <p:nvPicPr>
          <p:cNvPr id="6" name="Picture 2" descr="Mística en 'Religión Digital'? ¿Mística, hoy? - Periodista Digital">
            <a:extLst>
              <a:ext uri="{FF2B5EF4-FFF2-40B4-BE49-F238E27FC236}">
                <a16:creationId xmlns:a16="http://schemas.microsoft.com/office/drawing/2014/main" id="{8CE9F0CC-AFAF-A34C-A01C-D1A46F34999E}"/>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3720" r="29951"/>
          <a:stretch/>
        </p:blipFill>
        <p:spPr bwMode="auto">
          <a:xfrm>
            <a:off x="508000" y="2159331"/>
            <a:ext cx="2358448" cy="3882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3" name="Straight Connector 7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4" name="Rectangle 8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Isosceles Triangle 8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411" name="Rectangle 3">
            <a:extLst>
              <a:ext uri="{FF2B5EF4-FFF2-40B4-BE49-F238E27FC236}">
                <a16:creationId xmlns:a16="http://schemas.microsoft.com/office/drawing/2014/main" id="{3F2FF222-BCE1-4FFA-98AF-3A49D3A3DBF9}"/>
              </a:ext>
            </a:extLst>
          </p:cNvPr>
          <p:cNvSpPr>
            <a:spLocks noGrp="1" noChangeArrowheads="1"/>
          </p:cNvSpPr>
          <p:nvPr>
            <p:ph type="title"/>
          </p:nvPr>
        </p:nvSpPr>
        <p:spPr>
          <a:xfrm>
            <a:off x="505315" y="643467"/>
            <a:ext cx="3152284" cy="1375608"/>
          </a:xfrm>
        </p:spPr>
        <p:txBody>
          <a:bodyPr vert="horz" lIns="91440" tIns="45720" rIns="91440" bIns="45720" rtlCol="0" anchor="ctr">
            <a:normAutofit/>
          </a:bodyPr>
          <a:lstStyle/>
          <a:p>
            <a:pPr eaLnBrk="1" fontAlgn="auto" hangingPunct="1">
              <a:lnSpc>
                <a:spcPct val="90000"/>
              </a:lnSpc>
              <a:spcAft>
                <a:spcPts val="0"/>
              </a:spcAft>
              <a:defRPr/>
            </a:pPr>
            <a:r>
              <a:rPr lang="en-US" sz="3100" dirty="0">
                <a:solidFill>
                  <a:schemeClr val="bg1"/>
                </a:solidFill>
              </a:rPr>
              <a:t>Para </a:t>
            </a:r>
            <a:r>
              <a:rPr lang="en-US" sz="3100" dirty="0" err="1">
                <a:solidFill>
                  <a:schemeClr val="bg1"/>
                </a:solidFill>
              </a:rPr>
              <a:t>análisis</a:t>
            </a:r>
            <a:r>
              <a:rPr lang="en-US" sz="3100" dirty="0">
                <a:solidFill>
                  <a:schemeClr val="bg1"/>
                </a:solidFill>
              </a:rPr>
              <a:t> social o </a:t>
            </a:r>
            <a:r>
              <a:rPr lang="en-US" sz="3100" dirty="0" err="1">
                <a:solidFill>
                  <a:schemeClr val="bg1"/>
                </a:solidFill>
              </a:rPr>
              <a:t>psicológico</a:t>
            </a:r>
            <a:endParaRPr lang="en-US" sz="3100" dirty="0">
              <a:solidFill>
                <a:schemeClr val="bg1"/>
              </a:solidFill>
            </a:endParaRPr>
          </a:p>
        </p:txBody>
      </p:sp>
      <p:sp>
        <p:nvSpPr>
          <p:cNvPr id="2" name="Marcador de contenido 1">
            <a:extLst>
              <a:ext uri="{FF2B5EF4-FFF2-40B4-BE49-F238E27FC236}">
                <a16:creationId xmlns:a16="http://schemas.microsoft.com/office/drawing/2014/main" id="{F11DCDA1-A680-4D40-8C7B-2441DC90FCBA}"/>
              </a:ext>
            </a:extLst>
          </p:cNvPr>
          <p:cNvSpPr>
            <a:spLocks noGrp="1"/>
          </p:cNvSpPr>
          <p:nvPr>
            <p:ph sz="half" idx="1"/>
          </p:nvPr>
        </p:nvSpPr>
        <p:spPr>
          <a:xfrm>
            <a:off x="505315" y="2160590"/>
            <a:ext cx="2980457" cy="3440110"/>
          </a:xfrm>
        </p:spPr>
        <p:txBody>
          <a:bodyPr vert="horz" lIns="91440" tIns="45720" rIns="91440" bIns="45720" rtlCol="0">
            <a:normAutofit/>
          </a:bodyPr>
          <a:lstStyle/>
          <a:p>
            <a:pPr marL="0" indent="0" algn="just" eaLnBrk="1" hangingPunct="1">
              <a:lnSpc>
                <a:spcPct val="90000"/>
              </a:lnSpc>
              <a:spcAft>
                <a:spcPts val="0"/>
              </a:spcAft>
              <a:buNone/>
            </a:pPr>
            <a:r>
              <a:rPr lang="es-ES_tradnl" altLang="es-PE" sz="1700" dirty="0">
                <a:solidFill>
                  <a:schemeClr val="bg1"/>
                </a:solidFill>
                <a:latin typeface="Calibri" panose="020F0502020204030204" pitchFamily="34" charset="0"/>
                <a:cs typeface="Calibri" panose="020F0502020204030204" pitchFamily="34" charset="0"/>
              </a:rPr>
              <a:t>Otros podrían insistir en una aproximación enteramente social y/o psicológica del tema místico. Pienso en este momento en Roger </a:t>
            </a:r>
            <a:r>
              <a:rPr lang="es-ES_tradnl" altLang="es-PE" sz="1700" dirty="0" err="1">
                <a:solidFill>
                  <a:schemeClr val="bg1"/>
                </a:solidFill>
                <a:latin typeface="Calibri" panose="020F0502020204030204" pitchFamily="34" charset="0"/>
                <a:cs typeface="Calibri" panose="020F0502020204030204" pitchFamily="34" charset="0"/>
              </a:rPr>
              <a:t>Bastide</a:t>
            </a:r>
            <a:r>
              <a:rPr lang="es-ES_tradnl" altLang="es-PE" sz="1700" dirty="0">
                <a:solidFill>
                  <a:schemeClr val="bg1"/>
                </a:solidFill>
                <a:latin typeface="Calibri" panose="020F0502020204030204" pitchFamily="34" charset="0"/>
                <a:cs typeface="Calibri" panose="020F0502020204030204" pitchFamily="34" charset="0"/>
              </a:rPr>
              <a:t> y en su libro </a:t>
            </a:r>
            <a:r>
              <a:rPr lang="es-ES_tradnl" altLang="es-PE" sz="1700" i="1" dirty="0">
                <a:solidFill>
                  <a:schemeClr val="bg1"/>
                </a:solidFill>
                <a:latin typeface="Calibri" panose="020F0502020204030204" pitchFamily="34" charset="0"/>
                <a:cs typeface="Calibri" panose="020F0502020204030204" pitchFamily="34" charset="0"/>
              </a:rPr>
              <a:t>Psicología y sociología de la mística</a:t>
            </a:r>
            <a:r>
              <a:rPr lang="es-ES_tradnl" altLang="es-PE" sz="1700" dirty="0">
                <a:solidFill>
                  <a:schemeClr val="bg1"/>
                </a:solidFill>
                <a:latin typeface="Calibri" panose="020F0502020204030204" pitchFamily="34" charset="0"/>
                <a:cs typeface="Calibri" panose="020F0502020204030204" pitchFamily="34" charset="0"/>
              </a:rPr>
              <a:t>. Dicho trabajo nos aproxima al tema desde la estructura cultural que sirve de marco para las diversas experiencias místicas. </a:t>
            </a:r>
          </a:p>
        </p:txBody>
      </p:sp>
      <p:pic>
        <p:nvPicPr>
          <p:cNvPr id="6" name="Picture 2" descr="Mística en 'Religión Digital'? ¿Mística, hoy? - Periodista Digital">
            <a:extLst>
              <a:ext uri="{FF2B5EF4-FFF2-40B4-BE49-F238E27FC236}">
                <a16:creationId xmlns:a16="http://schemas.microsoft.com/office/drawing/2014/main" id="{9121BF4A-599D-C743-BF86-8159E28D20C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572000" y="1951742"/>
            <a:ext cx="3857625" cy="2942001"/>
          </a:xfrm>
          <a:prstGeom prst="rect">
            <a:avLst/>
          </a:prstGeom>
          <a:noFill/>
          <a:extLst>
            <a:ext uri="{909E8E84-426E-40DD-AFC4-6F175D3DCCD1}">
              <a14:hiddenFill xmlns:a14="http://schemas.microsoft.com/office/drawing/2010/main">
                <a:solidFill>
                  <a:srgbClr val="FFFFFF"/>
                </a:solidFill>
              </a14:hiddenFill>
            </a:ext>
          </a:extLst>
        </p:spPr>
      </p:pic>
      <p:sp>
        <p:nvSpPr>
          <p:cNvPr id="90" name="Isosceles Triangle 8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4 CuadroTexto">
            <a:extLst>
              <a:ext uri="{FF2B5EF4-FFF2-40B4-BE49-F238E27FC236}">
                <a16:creationId xmlns:a16="http://schemas.microsoft.com/office/drawing/2014/main" id="{6994F0AC-CA9E-4B48-A1E7-758DD7077F92}"/>
              </a:ext>
            </a:extLst>
          </p:cNvPr>
          <p:cNvSpPr txBox="1">
            <a:spLocks noChangeArrowheads="1"/>
          </p:cNvSpPr>
          <p:nvPr/>
        </p:nvSpPr>
        <p:spPr bwMode="auto">
          <a:xfrm>
            <a:off x="1071563" y="4214813"/>
            <a:ext cx="6929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s-ES" altLang="es-PE" dirty="0">
              <a:solidFill>
                <a:schemeClr val="tx1"/>
              </a:solidFill>
              <a:latin typeface="Times New Roman" panose="02020603050405020304" pitchFamily="18" charset="0"/>
            </a:endParaRPr>
          </a:p>
        </p:txBody>
      </p:sp>
      <p:sp>
        <p:nvSpPr>
          <p:cNvPr id="2" name="Título 1">
            <a:extLst>
              <a:ext uri="{FF2B5EF4-FFF2-40B4-BE49-F238E27FC236}">
                <a16:creationId xmlns:a16="http://schemas.microsoft.com/office/drawing/2014/main" id="{C82D400E-F025-DB4F-98CF-EA5D39254320}"/>
              </a:ext>
            </a:extLst>
          </p:cNvPr>
          <p:cNvSpPr>
            <a:spLocks noGrp="1"/>
          </p:cNvSpPr>
          <p:nvPr>
            <p:ph type="title"/>
          </p:nvPr>
        </p:nvSpPr>
        <p:spPr/>
        <p:txBody>
          <a:bodyPr/>
          <a:lstStyle/>
          <a:p>
            <a:r>
              <a:rPr lang="es-PE" dirty="0"/>
              <a:t>Elementos básicos</a:t>
            </a:r>
          </a:p>
        </p:txBody>
      </p:sp>
      <p:sp>
        <p:nvSpPr>
          <p:cNvPr id="3" name="Marcador de contenido 2">
            <a:extLst>
              <a:ext uri="{FF2B5EF4-FFF2-40B4-BE49-F238E27FC236}">
                <a16:creationId xmlns:a16="http://schemas.microsoft.com/office/drawing/2014/main" id="{F3602F26-E9DF-3243-94DD-8ACF6A9FB5E1}"/>
              </a:ext>
            </a:extLst>
          </p:cNvPr>
          <p:cNvSpPr>
            <a:spLocks noGrp="1"/>
          </p:cNvSpPr>
          <p:nvPr>
            <p:ph sz="half" idx="1"/>
          </p:nvPr>
        </p:nvSpPr>
        <p:spPr/>
        <p:txBody>
          <a:bodyPr>
            <a:normAutofit fontScale="92500" lnSpcReduction="20000"/>
          </a:bodyPr>
          <a:lstStyle/>
          <a:p>
            <a:pPr marL="0" indent="0" algn="just" eaLnBrk="1" hangingPunct="1">
              <a:buNone/>
              <a:defRPr/>
            </a:pPr>
            <a:r>
              <a:rPr lang="es-ES" dirty="0">
                <a:solidFill>
                  <a:schemeClr val="accent3">
                    <a:lumMod val="75000"/>
                  </a:schemeClr>
                </a:solidFill>
              </a:rPr>
              <a:t>Como ya lo hemos señalado es recomendable volverse </a:t>
            </a:r>
            <a:r>
              <a:rPr lang="es-ES" b="1" dirty="0">
                <a:solidFill>
                  <a:schemeClr val="accent3">
                    <a:lumMod val="75000"/>
                  </a:schemeClr>
                </a:solidFill>
              </a:rPr>
              <a:t>hacia la persona del místico</a:t>
            </a:r>
            <a:r>
              <a:rPr lang="es-ES" dirty="0">
                <a:solidFill>
                  <a:schemeClr val="accent3">
                    <a:lumMod val="75000"/>
                  </a:schemeClr>
                </a:solidFill>
              </a:rPr>
              <a:t>: en ella puede  reconocerse su capacidad y su intención de expresar su experiencia de contacto inmediato y tangible de la trascendencia, el infinito, Dios.</a:t>
            </a:r>
          </a:p>
          <a:p>
            <a:pPr marL="0" indent="0" algn="just" eaLnBrk="1" hangingPunct="1">
              <a:buNone/>
              <a:defRPr/>
            </a:pPr>
            <a:r>
              <a:rPr lang="es-ES" dirty="0">
                <a:solidFill>
                  <a:schemeClr val="accent3">
                    <a:lumMod val="75000"/>
                  </a:schemeClr>
                </a:solidFill>
              </a:rPr>
              <a:t>Esta experiencia se puede dar a conocer a través de una desencuentro de sí consigo mismo (una no coincidencia) por la que la persona se reconoce desbordado de sí.</a:t>
            </a:r>
          </a:p>
          <a:p>
            <a:endParaRPr lang="es-PE" dirty="0"/>
          </a:p>
        </p:txBody>
      </p:sp>
      <p:sp>
        <p:nvSpPr>
          <p:cNvPr id="5" name="Marcador de contenido 4">
            <a:extLst>
              <a:ext uri="{FF2B5EF4-FFF2-40B4-BE49-F238E27FC236}">
                <a16:creationId xmlns:a16="http://schemas.microsoft.com/office/drawing/2014/main" id="{887FBF84-61DF-7546-B43B-DDF2066B543A}"/>
              </a:ext>
            </a:extLst>
          </p:cNvPr>
          <p:cNvSpPr>
            <a:spLocks noGrp="1"/>
          </p:cNvSpPr>
          <p:nvPr>
            <p:ph sz="half" idx="2"/>
          </p:nvPr>
        </p:nvSpPr>
        <p:spPr/>
        <p:txBody>
          <a:bodyPr>
            <a:normAutofit fontScale="92500" lnSpcReduction="20000"/>
          </a:bodyPr>
          <a:lstStyle/>
          <a:p>
            <a:pPr eaLnBrk="1" hangingPunct="1">
              <a:spcBef>
                <a:spcPct val="0"/>
              </a:spcBef>
              <a:buClrTx/>
              <a:buSzTx/>
              <a:buFontTx/>
              <a:buNone/>
            </a:pPr>
            <a:r>
              <a:rPr lang="es-ES" altLang="es-PE" sz="3000" dirty="0">
                <a:solidFill>
                  <a:schemeClr val="tx1"/>
                </a:solidFill>
                <a:latin typeface="Times New Roman" panose="02020603050405020304" pitchFamily="18" charset="0"/>
              </a:rPr>
              <a:t>Dos observaciones de carácter </a:t>
            </a:r>
            <a:r>
              <a:rPr lang="es-ES" altLang="es-PE" sz="3000" dirty="0" err="1">
                <a:solidFill>
                  <a:schemeClr val="tx1"/>
                </a:solidFill>
                <a:latin typeface="Times New Roman" panose="02020603050405020304" pitchFamily="18" charset="0"/>
              </a:rPr>
              <a:t>ricoeuriano</a:t>
            </a:r>
            <a:r>
              <a:rPr lang="es-ES" altLang="es-PE" sz="3000" dirty="0">
                <a:solidFill>
                  <a:schemeClr val="tx1"/>
                </a:solidFill>
                <a:latin typeface="Times New Roman" panose="02020603050405020304" pitchFamily="18" charset="0"/>
              </a:rPr>
              <a:t>:</a:t>
            </a:r>
          </a:p>
          <a:p>
            <a:pPr eaLnBrk="1" hangingPunct="1">
              <a:spcBef>
                <a:spcPct val="0"/>
              </a:spcBef>
              <a:buClrTx/>
              <a:buSzTx/>
              <a:buFontTx/>
              <a:buNone/>
            </a:pPr>
            <a:endParaRPr lang="es-ES" altLang="es-PE" sz="3000" dirty="0">
              <a:solidFill>
                <a:schemeClr val="tx1"/>
              </a:solidFill>
              <a:latin typeface="Times New Roman" panose="02020603050405020304" pitchFamily="18" charset="0"/>
            </a:endParaRPr>
          </a:p>
          <a:p>
            <a:pPr eaLnBrk="1" hangingPunct="1">
              <a:spcBef>
                <a:spcPct val="0"/>
              </a:spcBef>
              <a:buClrTx/>
              <a:buSzTx/>
              <a:buFontTx/>
              <a:buNone/>
            </a:pPr>
            <a:r>
              <a:rPr lang="es-ES" altLang="es-PE" sz="3000" dirty="0">
                <a:solidFill>
                  <a:schemeClr val="tx1"/>
                </a:solidFill>
                <a:latin typeface="Times New Roman" panose="02020603050405020304" pitchFamily="18" charset="0"/>
              </a:rPr>
              <a:t>1. La experiencia supone conciencia (reflexión)</a:t>
            </a:r>
          </a:p>
          <a:p>
            <a:pPr eaLnBrk="1" hangingPunct="1">
              <a:spcBef>
                <a:spcPct val="0"/>
              </a:spcBef>
              <a:buClrTx/>
              <a:buSzTx/>
              <a:buFontTx/>
              <a:buNone/>
            </a:pPr>
            <a:r>
              <a:rPr lang="es-ES" altLang="es-PE" sz="3000" dirty="0">
                <a:solidFill>
                  <a:schemeClr val="tx1"/>
                </a:solidFill>
                <a:latin typeface="Times New Roman" panose="02020603050405020304" pitchFamily="18" charset="0"/>
              </a:rPr>
              <a:t>2. Toda experiencia se testifica</a:t>
            </a:r>
          </a:p>
          <a:p>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Isosceles Triangle 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E525F0C2-47E2-664D-AEBD-7456165CE251}"/>
              </a:ext>
            </a:extLst>
          </p:cNvPr>
          <p:cNvSpPr>
            <a:spLocks noGrp="1"/>
          </p:cNvSpPr>
          <p:nvPr>
            <p:ph type="title"/>
          </p:nvPr>
        </p:nvSpPr>
        <p:spPr>
          <a:xfrm>
            <a:off x="505315" y="643467"/>
            <a:ext cx="3152284" cy="1375608"/>
          </a:xfrm>
        </p:spPr>
        <p:txBody>
          <a:bodyPr vert="horz" lIns="91440" tIns="45720" rIns="91440" bIns="45720" rtlCol="0" anchor="ctr">
            <a:normAutofit/>
          </a:bodyPr>
          <a:lstStyle/>
          <a:p>
            <a:pPr eaLnBrk="1" hangingPunct="1"/>
            <a:r>
              <a:rPr lang="en-US">
                <a:solidFill>
                  <a:schemeClr val="bg1"/>
                </a:solidFill>
              </a:rPr>
              <a:t>Elementos básicos</a:t>
            </a:r>
          </a:p>
        </p:txBody>
      </p:sp>
      <p:sp>
        <p:nvSpPr>
          <p:cNvPr id="4" name="Marcador de contenido 3">
            <a:extLst>
              <a:ext uri="{FF2B5EF4-FFF2-40B4-BE49-F238E27FC236}">
                <a16:creationId xmlns:a16="http://schemas.microsoft.com/office/drawing/2014/main" id="{E1221DE7-BA2F-4A4F-9EA5-2FD3428BBC0F}"/>
              </a:ext>
            </a:extLst>
          </p:cNvPr>
          <p:cNvSpPr>
            <a:spLocks noGrp="1"/>
          </p:cNvSpPr>
          <p:nvPr>
            <p:ph sz="half" idx="1"/>
          </p:nvPr>
        </p:nvSpPr>
        <p:spPr>
          <a:xfrm>
            <a:off x="505315" y="2160590"/>
            <a:ext cx="2980457" cy="3440110"/>
          </a:xfrm>
        </p:spPr>
        <p:txBody>
          <a:bodyPr vert="horz" lIns="91440" tIns="45720" rIns="91440" bIns="45720" rtlCol="0">
            <a:normAutofit/>
          </a:bodyPr>
          <a:lstStyle/>
          <a:p>
            <a:pPr eaLnBrk="1" hangingPunct="1">
              <a:lnSpc>
                <a:spcPct val="90000"/>
              </a:lnSpc>
              <a:spcAft>
                <a:spcPts val="0"/>
              </a:spcAft>
              <a:buFont typeface="Wingdings 3" charset="2"/>
              <a:buChar char=""/>
            </a:pPr>
            <a:r>
              <a:rPr lang="en-US" altLang="es-PE" sz="1500">
                <a:solidFill>
                  <a:schemeClr val="bg1"/>
                </a:solidFill>
              </a:rPr>
              <a:t>Aunque toda experiencia es sintetizada y por lo tanto reducida a las condiciones de la conciencia, en el caso de la mística la “síntesis” ocurre en el corazón (Récéjac).</a:t>
            </a:r>
          </a:p>
          <a:p>
            <a:pPr eaLnBrk="1" hangingPunct="1">
              <a:lnSpc>
                <a:spcPct val="90000"/>
              </a:lnSpc>
              <a:spcAft>
                <a:spcPts val="0"/>
              </a:spcAft>
              <a:buFont typeface="Wingdings 3" charset="2"/>
              <a:buChar char=""/>
            </a:pPr>
            <a:r>
              <a:rPr lang="en-US" altLang="es-PE" sz="1500">
                <a:solidFill>
                  <a:schemeClr val="bg1"/>
                </a:solidFill>
              </a:rPr>
              <a:t>Esta síntesis tiene todos los visos de ser una simbólica. El corazón explica tanto lña no coincidencia como la experiencia de ser desbordado. </a:t>
            </a:r>
          </a:p>
          <a:p>
            <a:pPr eaLnBrk="1" hangingPunct="1">
              <a:lnSpc>
                <a:spcPct val="90000"/>
              </a:lnSpc>
              <a:spcAft>
                <a:spcPts val="0"/>
              </a:spcAft>
              <a:buFont typeface="Wingdings 3" charset="2"/>
              <a:buChar char=""/>
            </a:pPr>
            <a:endParaRPr lang="en-US" sz="1500">
              <a:solidFill>
                <a:schemeClr val="bg1"/>
              </a:solidFill>
            </a:endParaRPr>
          </a:p>
        </p:txBody>
      </p:sp>
      <p:pic>
        <p:nvPicPr>
          <p:cNvPr id="8194" name="Picture 2" descr="Amazon.com: Essay on the Bases of the Mystic Knowledge (9780766151314):  Recejac, E., Upton, Sara Carr: Books">
            <a:extLst>
              <a:ext uri="{FF2B5EF4-FFF2-40B4-BE49-F238E27FC236}">
                <a16:creationId xmlns:a16="http://schemas.microsoft.com/office/drawing/2014/main" id="{7F3C6767-A267-E94E-BE8A-8EE397A6585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56117" y="972608"/>
            <a:ext cx="3689391" cy="4900269"/>
          </a:xfrm>
          <a:prstGeom prst="rect">
            <a:avLst/>
          </a:prstGeom>
          <a:noFill/>
          <a:extLst>
            <a:ext uri="{909E8E84-426E-40DD-AFC4-6F175D3DCCD1}">
              <a14:hiddenFill xmlns:a14="http://schemas.microsoft.com/office/drawing/2010/main">
                <a:solidFill>
                  <a:srgbClr val="FFFFFF"/>
                </a:solidFill>
              </a14:hiddenFill>
            </a:ext>
          </a:extLst>
        </p:spPr>
      </p:pic>
      <p:sp>
        <p:nvSpPr>
          <p:cNvPr id="89" name="Isosceles Triangle 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91190D42-82DC-0347-8AC3-9ACD260E681D}"/>
              </a:ext>
            </a:extLst>
          </p:cNvPr>
          <p:cNvSpPr>
            <a:spLocks noGrp="1"/>
          </p:cNvSpPr>
          <p:nvPr>
            <p:ph type="title"/>
          </p:nvPr>
        </p:nvSpPr>
        <p:spPr>
          <a:xfrm>
            <a:off x="508000" y="609600"/>
            <a:ext cx="6447501" cy="1320800"/>
          </a:xfrm>
        </p:spPr>
        <p:txBody>
          <a:bodyPr vert="horz" lIns="91440" tIns="45720" rIns="91440" bIns="45720" rtlCol="0" anchor="t">
            <a:normAutofit/>
          </a:bodyPr>
          <a:lstStyle/>
          <a:p>
            <a:pPr eaLnBrk="1" hangingPunct="1"/>
            <a:r>
              <a:rPr lang="en-US"/>
              <a:t>Elementos básicos</a:t>
            </a:r>
          </a:p>
        </p:txBody>
      </p:sp>
      <p:sp>
        <p:nvSpPr>
          <p:cNvPr id="3" name="Marcador de contenido 2">
            <a:extLst>
              <a:ext uri="{FF2B5EF4-FFF2-40B4-BE49-F238E27FC236}">
                <a16:creationId xmlns:a16="http://schemas.microsoft.com/office/drawing/2014/main" id="{6844B754-656A-4E47-AB02-4B0B1BF0DDFB}"/>
              </a:ext>
            </a:extLst>
          </p:cNvPr>
          <p:cNvSpPr>
            <a:spLocks noGrp="1"/>
          </p:cNvSpPr>
          <p:nvPr>
            <p:ph sz="half" idx="1"/>
          </p:nvPr>
        </p:nvSpPr>
        <p:spPr>
          <a:xfrm>
            <a:off x="4752215" y="2160589"/>
            <a:ext cx="2201035" cy="3880773"/>
          </a:xfrm>
        </p:spPr>
        <p:txBody>
          <a:bodyPr vert="horz" lIns="91440" tIns="45720" rIns="91440" bIns="45720" rtlCol="0">
            <a:normAutofit/>
          </a:bodyPr>
          <a:lstStyle/>
          <a:p>
            <a:pPr marL="0" indent="0" eaLnBrk="1" hangingPunct="1">
              <a:lnSpc>
                <a:spcPct val="90000"/>
              </a:lnSpc>
              <a:spcAft>
                <a:spcPts val="0"/>
              </a:spcAft>
              <a:buFont typeface="Wingdings 3" charset="2"/>
              <a:buChar char=""/>
            </a:pPr>
            <a:r>
              <a:rPr lang="en-US" sz="1500">
                <a:solidFill>
                  <a:schemeClr val="tx1">
                    <a:lumMod val="75000"/>
                    <a:lumOff val="25000"/>
                  </a:schemeClr>
                </a:solidFill>
              </a:rPr>
              <a:t>Lo primero es que en la fenomenología de Marion, los fenómenos se dan (de allí una filosofía del don). Frente a una metafísica que pretende “calcular” todo, la fenomenología nos ha permitido acceder a fenómenos que de otro modo dejaríamos de lado. En este sentido, Marion ha pensado en particular lo que él llama los “fenómenos saturados”. </a:t>
            </a:r>
          </a:p>
        </p:txBody>
      </p:sp>
      <p:pic>
        <p:nvPicPr>
          <p:cNvPr id="9218" name="Picture 2" descr="EL FENÓMENO ERÓTICO Por: Jean-Luc Marion (1946-) | Mecánica Celeste">
            <a:extLst>
              <a:ext uri="{FF2B5EF4-FFF2-40B4-BE49-F238E27FC236}">
                <a16:creationId xmlns:a16="http://schemas.microsoft.com/office/drawing/2014/main" id="{05B2F4D2-4E3D-1A49-9696-C8B277F0777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1504" r="18776"/>
          <a:stretch/>
        </p:blipFill>
        <p:spPr bwMode="auto">
          <a:xfrm>
            <a:off x="508000" y="2159331"/>
            <a:ext cx="4067572"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58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1653</Words>
  <Application>Microsoft Macintosh PowerPoint</Application>
  <PresentationFormat>Presentación en pantalla (4:3)</PresentationFormat>
  <Paragraphs>89</Paragraphs>
  <Slides>21</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Calibri Light</vt:lpstr>
      <vt:lpstr>Times New Roman</vt:lpstr>
      <vt:lpstr>Trebuchet MS</vt:lpstr>
      <vt:lpstr>Wingdings 3</vt:lpstr>
      <vt:lpstr>Faceta</vt:lpstr>
      <vt:lpstr>Pensar un concepto filosófico de mística</vt:lpstr>
      <vt:lpstr>Presentación de PowerPoint</vt:lpstr>
      <vt:lpstr>Para el espíritu curioso</vt:lpstr>
      <vt:lpstr>Para desarrollar interreligiosidad</vt:lpstr>
      <vt:lpstr>Para conocer Dios de los místicos</vt:lpstr>
      <vt:lpstr>Para análisis social o psicológico</vt:lpstr>
      <vt:lpstr>Elementos básicos</vt:lpstr>
      <vt:lpstr>Elementos básicos</vt:lpstr>
      <vt:lpstr>Elementos básicos</vt:lpstr>
      <vt:lpstr>Elementos básicos</vt:lpstr>
      <vt:lpstr>Elementos básicos</vt:lpstr>
      <vt:lpstr>Elementos básicos</vt:lpstr>
      <vt:lpstr>3. Hacia un concepto</vt:lpstr>
      <vt:lpstr>3. Hacia un concepto</vt:lpstr>
      <vt:lpstr>3. Hacia un concepto</vt:lpstr>
      <vt:lpstr>3. Hacia un concepto</vt:lpstr>
      <vt:lpstr>3. Hacia un concepto</vt:lpstr>
      <vt:lpstr>3. Hacia un concepto</vt:lpstr>
      <vt:lpstr>3. Hacia un concepto</vt:lpstr>
      <vt:lpstr>3. Hacia un concepto</vt:lpstr>
      <vt:lpstr>3. Hacia un concepto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Pensar un concepto filosófico de mística</dc:title>
  <dc:creator>Rafael Fernandez</dc:creator>
  <cp:lastModifiedBy>Rafael Fernandez</cp:lastModifiedBy>
  <cp:revision>1</cp:revision>
  <dcterms:created xsi:type="dcterms:W3CDTF">2020-11-01T20:43:02Z</dcterms:created>
  <dcterms:modified xsi:type="dcterms:W3CDTF">2020-11-01T20:45:22Z</dcterms:modified>
</cp:coreProperties>
</file>