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21"/>
  </p:notesMasterIdLst>
  <p:sldIdLst>
    <p:sldId id="256" r:id="rId2"/>
    <p:sldId id="288" r:id="rId3"/>
    <p:sldId id="257" r:id="rId4"/>
    <p:sldId id="271" r:id="rId5"/>
    <p:sldId id="272" r:id="rId6"/>
    <p:sldId id="273" r:id="rId7"/>
    <p:sldId id="274" r:id="rId8"/>
    <p:sldId id="289" r:id="rId9"/>
    <p:sldId id="258" r:id="rId10"/>
    <p:sldId id="259" r:id="rId11"/>
    <p:sldId id="260" r:id="rId12"/>
    <p:sldId id="262" r:id="rId13"/>
    <p:sldId id="263" r:id="rId14"/>
    <p:sldId id="264" r:id="rId15"/>
    <p:sldId id="266" r:id="rId16"/>
    <p:sldId id="267" r:id="rId17"/>
    <p:sldId id="268" r:id="rId18"/>
    <p:sldId id="269" r:id="rId19"/>
    <p:sldId id="27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FF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EED316-D661-A942-B71E-CCCB2F566A55}" v="23" dt="2020-11-08T22:16:19.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p:cViewPr varScale="1">
        <p:scale>
          <a:sx n="107" d="100"/>
          <a:sy n="107" d="100"/>
        </p:scale>
        <p:origin x="176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A81C737-DE7F-4D0B-AF1A-B3D0AD7D32D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fr-FR"/>
          </a:p>
        </p:txBody>
      </p:sp>
      <p:sp>
        <p:nvSpPr>
          <p:cNvPr id="3075" name="Rectangle 3">
            <a:extLst>
              <a:ext uri="{FF2B5EF4-FFF2-40B4-BE49-F238E27FC236}">
                <a16:creationId xmlns:a16="http://schemas.microsoft.com/office/drawing/2014/main" id="{1624709A-3E0C-4083-B49C-AB4F170827F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fr-FR"/>
          </a:p>
        </p:txBody>
      </p:sp>
      <p:sp>
        <p:nvSpPr>
          <p:cNvPr id="5124" name="Rectangle 4">
            <a:extLst>
              <a:ext uri="{FF2B5EF4-FFF2-40B4-BE49-F238E27FC236}">
                <a16:creationId xmlns:a16="http://schemas.microsoft.com/office/drawing/2014/main" id="{EAFDBC60-68F7-485F-AF25-F2379F80CC8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3F808C92-F0E7-4856-A1A0-0710141DA13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a:t>Haga clic para modificar el estilo de texto del patrón</a:t>
            </a:r>
          </a:p>
          <a:p>
            <a:pPr lvl="1"/>
            <a:r>
              <a:rPr lang="fr-FR" noProof="0"/>
              <a:t>Segundo nivel</a:t>
            </a:r>
          </a:p>
          <a:p>
            <a:pPr lvl="2"/>
            <a:r>
              <a:rPr lang="fr-FR" noProof="0"/>
              <a:t>Tercer nivel</a:t>
            </a:r>
          </a:p>
          <a:p>
            <a:pPr lvl="3"/>
            <a:r>
              <a:rPr lang="fr-FR" noProof="0"/>
              <a:t>Cuarto nivel</a:t>
            </a:r>
          </a:p>
          <a:p>
            <a:pPr lvl="4"/>
            <a:r>
              <a:rPr lang="fr-FR" noProof="0"/>
              <a:t>Quinto nivel</a:t>
            </a:r>
          </a:p>
        </p:txBody>
      </p:sp>
      <p:sp>
        <p:nvSpPr>
          <p:cNvPr id="3078" name="Rectangle 6">
            <a:extLst>
              <a:ext uri="{FF2B5EF4-FFF2-40B4-BE49-F238E27FC236}">
                <a16:creationId xmlns:a16="http://schemas.microsoft.com/office/drawing/2014/main" id="{4290FF40-EA17-49AC-B800-D2A7901F8F7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fr-FR"/>
          </a:p>
        </p:txBody>
      </p:sp>
      <p:sp>
        <p:nvSpPr>
          <p:cNvPr id="3079" name="Rectangle 7">
            <a:extLst>
              <a:ext uri="{FF2B5EF4-FFF2-40B4-BE49-F238E27FC236}">
                <a16:creationId xmlns:a16="http://schemas.microsoft.com/office/drawing/2014/main" id="{EF12235A-FE04-4DE1-978C-AAAEF19BC56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4BCE718-ED09-414F-8C81-714C94AB9276}" type="slidenum">
              <a:rPr lang="fr-FR" altLang="es-PE"/>
              <a:pPr>
                <a:defRPr/>
              </a:pPr>
              <a:t>‹Nº›</a:t>
            </a:fld>
            <a:endParaRPr lang="fr-FR" alt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EDAA83D-0171-4299-9768-D07780444C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97C126D-D32C-45BA-9985-3695A2C64507}" type="slidenum">
              <a:rPr lang="fr-FR" altLang="es-PE"/>
              <a:pPr>
                <a:spcBef>
                  <a:spcPct val="0"/>
                </a:spcBef>
              </a:pPr>
              <a:t>1</a:t>
            </a:fld>
            <a:endParaRPr lang="fr-FR" altLang="es-PE"/>
          </a:p>
        </p:txBody>
      </p:sp>
      <p:sp>
        <p:nvSpPr>
          <p:cNvPr id="7171" name="Rectangle 2">
            <a:extLst>
              <a:ext uri="{FF2B5EF4-FFF2-40B4-BE49-F238E27FC236}">
                <a16:creationId xmlns:a16="http://schemas.microsoft.com/office/drawing/2014/main" id="{6DEC16AB-F557-4296-9306-A2613C02D7A3}"/>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984D6AD1-8544-4C3D-8C0E-6678AEBA8E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7E1FCBB2-ED37-48D7-9D42-E121D4870C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744EFBC-3351-4807-BC3C-68C8A7621456}" type="slidenum">
              <a:rPr lang="fr-FR" altLang="es-PE"/>
              <a:pPr>
                <a:spcBef>
                  <a:spcPct val="0"/>
                </a:spcBef>
              </a:pPr>
              <a:t>11</a:t>
            </a:fld>
            <a:endParaRPr lang="fr-FR" altLang="es-PE"/>
          </a:p>
        </p:txBody>
      </p:sp>
      <p:sp>
        <p:nvSpPr>
          <p:cNvPr id="23555" name="Rectangle 2">
            <a:extLst>
              <a:ext uri="{FF2B5EF4-FFF2-40B4-BE49-F238E27FC236}">
                <a16:creationId xmlns:a16="http://schemas.microsoft.com/office/drawing/2014/main" id="{71B8843D-7F56-4726-98F3-15F107B1A048}"/>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36C62C68-C769-4A42-8750-0E833A77B0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9648D937-8763-4378-9973-CD7627A646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1BCA449-FC62-4CDD-93FE-E34095787E93}" type="slidenum">
              <a:rPr lang="fr-FR" altLang="es-PE"/>
              <a:pPr>
                <a:spcBef>
                  <a:spcPct val="0"/>
                </a:spcBef>
              </a:pPr>
              <a:t>12</a:t>
            </a:fld>
            <a:endParaRPr lang="fr-FR" altLang="es-PE"/>
          </a:p>
        </p:txBody>
      </p:sp>
      <p:sp>
        <p:nvSpPr>
          <p:cNvPr id="25603" name="Rectangle 2">
            <a:extLst>
              <a:ext uri="{FF2B5EF4-FFF2-40B4-BE49-F238E27FC236}">
                <a16:creationId xmlns:a16="http://schemas.microsoft.com/office/drawing/2014/main" id="{D74A1F73-1548-4409-A71D-6111CF6DC9E2}"/>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AAEF9F2B-98F7-49AA-A03C-A98F017010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C8F46458-3CBC-41C3-A303-56D0276CCC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AC15F77-EC5E-499F-87D2-E2B1DDFE6774}" type="slidenum">
              <a:rPr lang="fr-FR" altLang="es-PE"/>
              <a:pPr>
                <a:spcBef>
                  <a:spcPct val="0"/>
                </a:spcBef>
              </a:pPr>
              <a:t>13</a:t>
            </a:fld>
            <a:endParaRPr lang="fr-FR" altLang="es-PE"/>
          </a:p>
        </p:txBody>
      </p:sp>
      <p:sp>
        <p:nvSpPr>
          <p:cNvPr id="27651" name="Rectangle 2">
            <a:extLst>
              <a:ext uri="{FF2B5EF4-FFF2-40B4-BE49-F238E27FC236}">
                <a16:creationId xmlns:a16="http://schemas.microsoft.com/office/drawing/2014/main" id="{8C282892-6EBE-40A8-98D6-A64EAA0EF9F0}"/>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10167169-1009-408B-BE0E-0467068FE0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6E420B7-FF81-44E3-8B71-C8DA3A7798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9CAD7F3-ACBA-4FC6-9BE3-7992346C1DCB}" type="slidenum">
              <a:rPr lang="fr-FR" altLang="es-PE"/>
              <a:pPr>
                <a:spcBef>
                  <a:spcPct val="0"/>
                </a:spcBef>
              </a:pPr>
              <a:t>14</a:t>
            </a:fld>
            <a:endParaRPr lang="fr-FR" altLang="es-PE"/>
          </a:p>
        </p:txBody>
      </p:sp>
      <p:sp>
        <p:nvSpPr>
          <p:cNvPr id="29699" name="Rectangle 2">
            <a:extLst>
              <a:ext uri="{FF2B5EF4-FFF2-40B4-BE49-F238E27FC236}">
                <a16:creationId xmlns:a16="http://schemas.microsoft.com/office/drawing/2014/main" id="{4377D6E7-9CE4-41FD-B45C-BF66CBE2FB32}"/>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EBAF37DD-75EB-4C4E-92C8-8289A78FDA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a:latin typeface="Arial" panose="020B0604020202020204" pitchFamily="34"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60162F27-C945-4C7E-B663-B6744BA5E1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D088B2A-C046-464E-A4FE-3223B0E3A2A2}" type="slidenum">
              <a:rPr lang="fr-FR" altLang="es-PE"/>
              <a:pPr>
                <a:spcBef>
                  <a:spcPct val="0"/>
                </a:spcBef>
              </a:pPr>
              <a:t>15</a:t>
            </a:fld>
            <a:endParaRPr lang="fr-FR" altLang="es-PE"/>
          </a:p>
        </p:txBody>
      </p:sp>
      <p:sp>
        <p:nvSpPr>
          <p:cNvPr id="31747" name="Rectangle 2">
            <a:extLst>
              <a:ext uri="{FF2B5EF4-FFF2-40B4-BE49-F238E27FC236}">
                <a16:creationId xmlns:a16="http://schemas.microsoft.com/office/drawing/2014/main" id="{BCB16944-2D7C-4854-A84E-C7E9DB32D27E}"/>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2D33DD78-F639-4B4E-A91C-75E2E8AC14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F50B7FC6-9C55-4AAF-963C-55D561DBD4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9B53624-6B98-41C5-96CD-59C6985BA525}" type="slidenum">
              <a:rPr lang="fr-FR" altLang="es-PE"/>
              <a:pPr>
                <a:spcBef>
                  <a:spcPct val="0"/>
                </a:spcBef>
              </a:pPr>
              <a:t>16</a:t>
            </a:fld>
            <a:endParaRPr lang="fr-FR" altLang="es-PE"/>
          </a:p>
        </p:txBody>
      </p:sp>
      <p:sp>
        <p:nvSpPr>
          <p:cNvPr id="33795" name="Rectangle 2">
            <a:extLst>
              <a:ext uri="{FF2B5EF4-FFF2-40B4-BE49-F238E27FC236}">
                <a16:creationId xmlns:a16="http://schemas.microsoft.com/office/drawing/2014/main" id="{2122DB48-5272-434A-AC43-34871350AED3}"/>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B7EE88C8-E1E6-4250-84D9-F5D5475F78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C1D6012-3983-4C58-BBFF-96082155C8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B59645A-2C16-485D-9B58-FDF6366A7A7E}" type="slidenum">
              <a:rPr lang="fr-FR" altLang="es-PE"/>
              <a:pPr>
                <a:spcBef>
                  <a:spcPct val="0"/>
                </a:spcBef>
              </a:pPr>
              <a:t>17</a:t>
            </a:fld>
            <a:endParaRPr lang="fr-FR" altLang="es-PE"/>
          </a:p>
        </p:txBody>
      </p:sp>
      <p:sp>
        <p:nvSpPr>
          <p:cNvPr id="35843" name="Rectangle 2">
            <a:extLst>
              <a:ext uri="{FF2B5EF4-FFF2-40B4-BE49-F238E27FC236}">
                <a16:creationId xmlns:a16="http://schemas.microsoft.com/office/drawing/2014/main" id="{2E5C3855-8D51-433E-994A-70C56D15A8B0}"/>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6DA88423-0B0E-4ECC-97F3-BEB5741E63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a:latin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6328E0B7-2F2B-43B9-A5E0-3B797D787F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9179EB7-97BA-4202-B6BB-9B82A02B00C0}" type="slidenum">
              <a:rPr lang="fr-FR" altLang="es-PE"/>
              <a:pPr>
                <a:spcBef>
                  <a:spcPct val="0"/>
                </a:spcBef>
              </a:pPr>
              <a:t>18</a:t>
            </a:fld>
            <a:endParaRPr lang="fr-FR" altLang="es-PE"/>
          </a:p>
        </p:txBody>
      </p:sp>
      <p:sp>
        <p:nvSpPr>
          <p:cNvPr id="37891" name="Rectangle 2">
            <a:extLst>
              <a:ext uri="{FF2B5EF4-FFF2-40B4-BE49-F238E27FC236}">
                <a16:creationId xmlns:a16="http://schemas.microsoft.com/office/drawing/2014/main" id="{96FDF838-0AA0-4FED-B1DC-22470794C362}"/>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BE0AE5DE-C149-4914-A2E2-4517653E11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62B0770-519C-4116-A5F3-F30FE8D9A2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3CAF739-E4F8-4E02-ABB8-DF467AD4C417}" type="slidenum">
              <a:rPr lang="fr-FR" altLang="es-PE"/>
              <a:pPr>
                <a:spcBef>
                  <a:spcPct val="0"/>
                </a:spcBef>
              </a:pPr>
              <a:t>19</a:t>
            </a:fld>
            <a:endParaRPr lang="fr-FR" altLang="es-PE"/>
          </a:p>
        </p:txBody>
      </p:sp>
      <p:sp>
        <p:nvSpPr>
          <p:cNvPr id="39939" name="Rectangle 2">
            <a:extLst>
              <a:ext uri="{FF2B5EF4-FFF2-40B4-BE49-F238E27FC236}">
                <a16:creationId xmlns:a16="http://schemas.microsoft.com/office/drawing/2014/main" id="{F3CF55C4-747C-450F-8794-A40888220A6F}"/>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2AC5173D-0CD7-4C4E-B0CD-8FB8C9853B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F5915E59-A8FB-EE4C-93C1-5C63178A05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Notes Placeholder 2">
            <a:extLst>
              <a:ext uri="{FF2B5EF4-FFF2-40B4-BE49-F238E27FC236}">
                <a16:creationId xmlns:a16="http://schemas.microsoft.com/office/drawing/2014/main" id="{7D70AE52-864D-0349-939A-E5CAFA6509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21507" name="Slide Number Placeholder 3">
            <a:extLst>
              <a:ext uri="{FF2B5EF4-FFF2-40B4-BE49-F238E27FC236}">
                <a16:creationId xmlns:a16="http://schemas.microsoft.com/office/drawing/2014/main" id="{D4B2BE14-D0C7-E54C-954F-E4FE5D4048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Book Antiqua" panose="02040602050305030304" pitchFamily="18" charset="0"/>
              </a:defRPr>
            </a:lvl1pPr>
            <a:lvl2pPr marL="742950" indent="-285750">
              <a:defRPr sz="2400">
                <a:solidFill>
                  <a:schemeClr val="tx1"/>
                </a:solidFill>
                <a:latin typeface="Book Antiqua" panose="02040602050305030304" pitchFamily="18" charset="0"/>
              </a:defRPr>
            </a:lvl2pPr>
            <a:lvl3pPr marL="1143000" indent="-228600">
              <a:defRPr sz="2400">
                <a:solidFill>
                  <a:schemeClr val="tx1"/>
                </a:solidFill>
                <a:latin typeface="Book Antiqua" panose="02040602050305030304" pitchFamily="18" charset="0"/>
              </a:defRPr>
            </a:lvl3pPr>
            <a:lvl4pPr marL="1600200" indent="-228600">
              <a:defRPr sz="2400">
                <a:solidFill>
                  <a:schemeClr val="tx1"/>
                </a:solidFill>
                <a:latin typeface="Book Antiqua" panose="02040602050305030304" pitchFamily="18" charset="0"/>
              </a:defRPr>
            </a:lvl4pPr>
            <a:lvl5pPr marL="2057400" indent="-228600">
              <a:defRPr sz="2400">
                <a:solidFill>
                  <a:schemeClr val="tx1"/>
                </a:solidFill>
                <a:latin typeface="Book Antiqua" panose="02040602050305030304" pitchFamily="18" charset="0"/>
              </a:defRPr>
            </a:lvl5pPr>
            <a:lvl6pPr marL="2514600" indent="-228600" eaLnBrk="0" fontAlgn="base" hangingPunct="0">
              <a:spcBef>
                <a:spcPct val="0"/>
              </a:spcBef>
              <a:spcAft>
                <a:spcPct val="0"/>
              </a:spcAft>
              <a:defRPr sz="2400">
                <a:solidFill>
                  <a:schemeClr val="tx1"/>
                </a:solidFill>
                <a:latin typeface="Book Antiqua" panose="02040602050305030304" pitchFamily="18" charset="0"/>
              </a:defRPr>
            </a:lvl6pPr>
            <a:lvl7pPr marL="2971800" indent="-228600" eaLnBrk="0" fontAlgn="base" hangingPunct="0">
              <a:spcBef>
                <a:spcPct val="0"/>
              </a:spcBef>
              <a:spcAft>
                <a:spcPct val="0"/>
              </a:spcAft>
              <a:defRPr sz="2400">
                <a:solidFill>
                  <a:schemeClr val="tx1"/>
                </a:solidFill>
                <a:latin typeface="Book Antiqua" panose="02040602050305030304" pitchFamily="18" charset="0"/>
              </a:defRPr>
            </a:lvl7pPr>
            <a:lvl8pPr marL="3429000" indent="-228600" eaLnBrk="0" fontAlgn="base" hangingPunct="0">
              <a:spcBef>
                <a:spcPct val="0"/>
              </a:spcBef>
              <a:spcAft>
                <a:spcPct val="0"/>
              </a:spcAft>
              <a:defRPr sz="2400">
                <a:solidFill>
                  <a:schemeClr val="tx1"/>
                </a:solidFill>
                <a:latin typeface="Book Antiqua" panose="02040602050305030304" pitchFamily="18" charset="0"/>
              </a:defRPr>
            </a:lvl8pPr>
            <a:lvl9pPr marL="3886200" indent="-228600" eaLnBrk="0" fontAlgn="base" hangingPunct="0">
              <a:spcBef>
                <a:spcPct val="0"/>
              </a:spcBef>
              <a:spcAft>
                <a:spcPct val="0"/>
              </a:spcAft>
              <a:defRPr sz="2400">
                <a:solidFill>
                  <a:schemeClr val="tx1"/>
                </a:solidFill>
                <a:latin typeface="Book Antiqua" panose="02040602050305030304" pitchFamily="18" charset="0"/>
              </a:defRPr>
            </a:lvl9pPr>
          </a:lstStyle>
          <a:p>
            <a:pPr eaLnBrk="1" hangingPunct="1"/>
            <a:fld id="{C42849EC-6D90-254F-B8A1-CDA3C6809A89}" type="slidenum">
              <a:rPr lang="es-ES" altLang="es-PE" sz="1200" smtClean="0">
                <a:latin typeface="Times New Roman" panose="02020603050405020304" pitchFamily="18" charset="0"/>
              </a:rPr>
              <a:pPr eaLnBrk="1" hangingPunct="1"/>
              <a:t>2</a:t>
            </a:fld>
            <a:endParaRPr lang="es-ES" altLang="es-PE" sz="1200">
              <a:latin typeface="Times New Roman" panose="02020603050405020304" pitchFamily="18" charset="0"/>
            </a:endParaRPr>
          </a:p>
        </p:txBody>
      </p:sp>
    </p:spTree>
    <p:extLst>
      <p:ext uri="{BB962C8B-B14F-4D97-AF65-F5344CB8AC3E}">
        <p14:creationId xmlns:p14="http://schemas.microsoft.com/office/powerpoint/2010/main" val="3042545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CF157409-BCCC-45AF-BB90-11306B97A2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94372C8-1EBF-46DA-87F2-CEF96D29BB37}" type="slidenum">
              <a:rPr lang="fr-FR" altLang="es-PE"/>
              <a:pPr>
                <a:spcBef>
                  <a:spcPct val="0"/>
                </a:spcBef>
              </a:pPr>
              <a:t>3</a:t>
            </a:fld>
            <a:endParaRPr lang="fr-FR" altLang="es-PE"/>
          </a:p>
        </p:txBody>
      </p:sp>
      <p:sp>
        <p:nvSpPr>
          <p:cNvPr id="9219" name="Rectangle 2">
            <a:extLst>
              <a:ext uri="{FF2B5EF4-FFF2-40B4-BE49-F238E27FC236}">
                <a16:creationId xmlns:a16="http://schemas.microsoft.com/office/drawing/2014/main" id="{E886CA6F-C591-4861-BABB-4CBEC0234F12}"/>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7BBAF0AE-CFB2-4D93-93E3-7C2C5D09FB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Marcador de imagen de diapositiva">
            <a:extLst>
              <a:ext uri="{FF2B5EF4-FFF2-40B4-BE49-F238E27FC236}">
                <a16:creationId xmlns:a16="http://schemas.microsoft.com/office/drawing/2014/main" id="{5AA4B20B-B255-408B-8AF0-2DA0EF6E4072}"/>
              </a:ext>
            </a:extLst>
          </p:cNvPr>
          <p:cNvSpPr>
            <a:spLocks noGrp="1" noRot="1" noChangeAspect="1" noChangeArrowheads="1" noTextEdit="1"/>
          </p:cNvSpPr>
          <p:nvPr>
            <p:ph type="sldImg"/>
          </p:nvPr>
        </p:nvSpPr>
        <p:spPr>
          <a:ln/>
        </p:spPr>
      </p:sp>
      <p:sp>
        <p:nvSpPr>
          <p:cNvPr id="11267" name="2 Marcador de notas">
            <a:extLst>
              <a:ext uri="{FF2B5EF4-FFF2-40B4-BE49-F238E27FC236}">
                <a16:creationId xmlns:a16="http://schemas.microsoft.com/office/drawing/2014/main" id="{95F391F2-4745-4C1A-A53E-1471079EC7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PE" altLang="es-PE">
              <a:latin typeface="Arial" panose="020B0604020202020204" pitchFamily="34" charset="0"/>
              <a:cs typeface="Arial" panose="020B0604020202020204" pitchFamily="34" charset="0"/>
            </a:endParaRPr>
          </a:p>
        </p:txBody>
      </p:sp>
      <p:sp>
        <p:nvSpPr>
          <p:cNvPr id="11268" name="3 Marcador de número de diapositiva">
            <a:extLst>
              <a:ext uri="{FF2B5EF4-FFF2-40B4-BE49-F238E27FC236}">
                <a16:creationId xmlns:a16="http://schemas.microsoft.com/office/drawing/2014/main" id="{DCB1887A-FDB3-4498-A7C5-0D0161A26FC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9E9D7C1-5EA0-462A-916E-A396E3BAF1C4}" type="slidenum">
              <a:rPr lang="fr-FR" altLang="es-PE"/>
              <a:pPr>
                <a:spcBef>
                  <a:spcPct val="0"/>
                </a:spcBef>
              </a:pPr>
              <a:t>4</a:t>
            </a:fld>
            <a:endParaRPr lang="fr-FR" alt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Marcador de imagen de diapositiva">
            <a:extLst>
              <a:ext uri="{FF2B5EF4-FFF2-40B4-BE49-F238E27FC236}">
                <a16:creationId xmlns:a16="http://schemas.microsoft.com/office/drawing/2014/main" id="{7C4C57E4-5B31-40E3-99F4-48BDCDC4900C}"/>
              </a:ext>
            </a:extLst>
          </p:cNvPr>
          <p:cNvSpPr>
            <a:spLocks noGrp="1" noRot="1" noChangeAspect="1" noChangeArrowheads="1" noTextEdit="1"/>
          </p:cNvSpPr>
          <p:nvPr>
            <p:ph type="sldImg"/>
          </p:nvPr>
        </p:nvSpPr>
        <p:spPr>
          <a:ln/>
        </p:spPr>
      </p:sp>
      <p:sp>
        <p:nvSpPr>
          <p:cNvPr id="13315" name="2 Marcador de notas">
            <a:extLst>
              <a:ext uri="{FF2B5EF4-FFF2-40B4-BE49-F238E27FC236}">
                <a16:creationId xmlns:a16="http://schemas.microsoft.com/office/drawing/2014/main" id="{02CB313C-1189-496B-9027-4D96954ECF5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PE" altLang="es-PE">
              <a:latin typeface="Arial" panose="020B0604020202020204" pitchFamily="34" charset="0"/>
              <a:cs typeface="Arial" panose="020B0604020202020204" pitchFamily="34" charset="0"/>
            </a:endParaRPr>
          </a:p>
        </p:txBody>
      </p:sp>
      <p:sp>
        <p:nvSpPr>
          <p:cNvPr id="13316" name="3 Marcador de número de diapositiva">
            <a:extLst>
              <a:ext uri="{FF2B5EF4-FFF2-40B4-BE49-F238E27FC236}">
                <a16:creationId xmlns:a16="http://schemas.microsoft.com/office/drawing/2014/main" id="{48D819A4-8770-4445-97FF-EE1592D4B45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7D0B3BD-0169-4950-A308-A200D4AC577F}" type="slidenum">
              <a:rPr lang="fr-FR" altLang="es-PE"/>
              <a:pPr>
                <a:spcBef>
                  <a:spcPct val="0"/>
                </a:spcBef>
              </a:pPr>
              <a:t>5</a:t>
            </a:fld>
            <a:endParaRPr lang="fr-FR" altLang="es-P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Marcador de imagen de diapositiva">
            <a:extLst>
              <a:ext uri="{FF2B5EF4-FFF2-40B4-BE49-F238E27FC236}">
                <a16:creationId xmlns:a16="http://schemas.microsoft.com/office/drawing/2014/main" id="{5B060171-8256-492C-B9CC-4A42E8D5FDBC}"/>
              </a:ext>
            </a:extLst>
          </p:cNvPr>
          <p:cNvSpPr>
            <a:spLocks noGrp="1" noRot="1" noChangeAspect="1" noChangeArrowheads="1" noTextEdit="1"/>
          </p:cNvSpPr>
          <p:nvPr>
            <p:ph type="sldImg"/>
          </p:nvPr>
        </p:nvSpPr>
        <p:spPr>
          <a:ln/>
        </p:spPr>
      </p:sp>
      <p:sp>
        <p:nvSpPr>
          <p:cNvPr id="15363" name="2 Marcador de notas">
            <a:extLst>
              <a:ext uri="{FF2B5EF4-FFF2-40B4-BE49-F238E27FC236}">
                <a16:creationId xmlns:a16="http://schemas.microsoft.com/office/drawing/2014/main" id="{E342884F-8E2C-4161-BF62-2433DA3345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PE" altLang="es-PE">
              <a:latin typeface="Arial" panose="020B0604020202020204" pitchFamily="34" charset="0"/>
              <a:cs typeface="Arial" panose="020B0604020202020204" pitchFamily="34" charset="0"/>
            </a:endParaRPr>
          </a:p>
        </p:txBody>
      </p:sp>
      <p:sp>
        <p:nvSpPr>
          <p:cNvPr id="15364" name="3 Marcador de número de diapositiva">
            <a:extLst>
              <a:ext uri="{FF2B5EF4-FFF2-40B4-BE49-F238E27FC236}">
                <a16:creationId xmlns:a16="http://schemas.microsoft.com/office/drawing/2014/main" id="{CC3F4371-C2AD-4FF1-9400-D44958BF637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3462354-211D-405C-9512-BF4E0FF88683}" type="slidenum">
              <a:rPr lang="fr-FR" altLang="es-PE"/>
              <a:pPr>
                <a:spcBef>
                  <a:spcPct val="0"/>
                </a:spcBef>
              </a:pPr>
              <a:t>6</a:t>
            </a:fld>
            <a:endParaRPr lang="fr-FR" altLang="es-P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Marcador de imagen de diapositiva">
            <a:extLst>
              <a:ext uri="{FF2B5EF4-FFF2-40B4-BE49-F238E27FC236}">
                <a16:creationId xmlns:a16="http://schemas.microsoft.com/office/drawing/2014/main" id="{34012AC1-53D0-457C-A1E6-2B0D655A55B4}"/>
              </a:ext>
            </a:extLst>
          </p:cNvPr>
          <p:cNvSpPr>
            <a:spLocks noGrp="1" noRot="1" noChangeAspect="1" noChangeArrowheads="1" noTextEdit="1"/>
          </p:cNvSpPr>
          <p:nvPr>
            <p:ph type="sldImg"/>
          </p:nvPr>
        </p:nvSpPr>
        <p:spPr>
          <a:ln/>
        </p:spPr>
      </p:sp>
      <p:sp>
        <p:nvSpPr>
          <p:cNvPr id="17411" name="2 Marcador de notas">
            <a:extLst>
              <a:ext uri="{FF2B5EF4-FFF2-40B4-BE49-F238E27FC236}">
                <a16:creationId xmlns:a16="http://schemas.microsoft.com/office/drawing/2014/main" id="{0BF1C07B-B2B5-4EBD-BCE6-26B82DCCE24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PE" altLang="es-PE">
              <a:latin typeface="Arial" panose="020B0604020202020204" pitchFamily="34" charset="0"/>
              <a:cs typeface="Arial" panose="020B0604020202020204" pitchFamily="34" charset="0"/>
            </a:endParaRPr>
          </a:p>
        </p:txBody>
      </p:sp>
      <p:sp>
        <p:nvSpPr>
          <p:cNvPr id="17412" name="3 Marcador de número de diapositiva">
            <a:extLst>
              <a:ext uri="{FF2B5EF4-FFF2-40B4-BE49-F238E27FC236}">
                <a16:creationId xmlns:a16="http://schemas.microsoft.com/office/drawing/2014/main" id="{96A8BCB1-90DA-4769-B3EE-4C940EB8E50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8CB5B8F-F985-4672-A27B-B5CC458B7053}" type="slidenum">
              <a:rPr lang="fr-FR" altLang="es-PE"/>
              <a:pPr>
                <a:spcBef>
                  <a:spcPct val="0"/>
                </a:spcBef>
              </a:pPr>
              <a:t>7</a:t>
            </a:fld>
            <a:endParaRPr lang="fr-FR" altLang="es-P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DA14F57F-7543-49FB-B6D0-E92B15EE19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C1F4407-B09B-432C-B533-5EA3E30BABF4}" type="slidenum">
              <a:rPr lang="fr-FR" altLang="es-PE"/>
              <a:pPr>
                <a:spcBef>
                  <a:spcPct val="0"/>
                </a:spcBef>
              </a:pPr>
              <a:t>9</a:t>
            </a:fld>
            <a:endParaRPr lang="fr-FR" altLang="es-PE"/>
          </a:p>
        </p:txBody>
      </p:sp>
      <p:sp>
        <p:nvSpPr>
          <p:cNvPr id="19459" name="Rectangle 2">
            <a:extLst>
              <a:ext uri="{FF2B5EF4-FFF2-40B4-BE49-F238E27FC236}">
                <a16:creationId xmlns:a16="http://schemas.microsoft.com/office/drawing/2014/main" id="{75476FE3-9D77-4CD1-81D6-328210B03341}"/>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0EC67711-FD24-443E-A558-E437D3C973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DDFCF106-D7A5-4B3C-978E-93F943B457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4FD0E37-2584-4FBC-9DE1-863531019887}" type="slidenum">
              <a:rPr lang="fr-FR" altLang="es-PE"/>
              <a:pPr>
                <a:spcBef>
                  <a:spcPct val="0"/>
                </a:spcBef>
              </a:pPr>
              <a:t>10</a:t>
            </a:fld>
            <a:endParaRPr lang="fr-FR" altLang="es-PE"/>
          </a:p>
        </p:txBody>
      </p:sp>
      <p:sp>
        <p:nvSpPr>
          <p:cNvPr id="21507" name="Rectangle 2">
            <a:extLst>
              <a:ext uri="{FF2B5EF4-FFF2-40B4-BE49-F238E27FC236}">
                <a16:creationId xmlns:a16="http://schemas.microsoft.com/office/drawing/2014/main" id="{EACB9F85-2BD7-4936-87D2-9CED2A9ADEE1}"/>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55361C37-1F09-48F0-88EF-97C4DEAAAE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a:xfrm>
            <a:off x="2396319" y="329308"/>
            <a:ext cx="3086292" cy="309201"/>
          </a:xfrm>
        </p:spPr>
        <p:txBody>
          <a:bodyPr/>
          <a:lstStyle/>
          <a:p>
            <a:pPr>
              <a:defRPr/>
            </a:pPr>
            <a:endParaRPr lang="fr-FR"/>
          </a:p>
        </p:txBody>
      </p:sp>
      <p:sp>
        <p:nvSpPr>
          <p:cNvPr id="6" name="Slide Number Placeholder 5"/>
          <p:cNvSpPr>
            <a:spLocks noGrp="1"/>
          </p:cNvSpPr>
          <p:nvPr>
            <p:ph type="sldNum" sz="quarter" idx="12"/>
          </p:nvPr>
        </p:nvSpPr>
        <p:spPr>
          <a:xfrm>
            <a:off x="1434703" y="798973"/>
            <a:ext cx="802005" cy="503578"/>
          </a:xfrm>
        </p:spPr>
        <p:txBody>
          <a:bodyPr/>
          <a:lstStyle/>
          <a:p>
            <a:pPr>
              <a:defRPr/>
            </a:pPr>
            <a:fld id="{50B2F33E-6C97-4687-82D8-A0545211377B}" type="slidenum">
              <a:rPr lang="fr-FR" altLang="es-PE" smtClean="0"/>
              <a:pPr>
                <a:defRPr/>
              </a:pPr>
              <a:t>‹Nº›</a:t>
            </a:fld>
            <a:endParaRPr lang="fr-FR" altLang="es-PE"/>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929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D81FCB04-9C2F-41D3-95F5-8A72DCE55833}" type="slidenum">
              <a:rPr lang="fr-FR" altLang="es-PE" smtClean="0"/>
              <a:pPr>
                <a:defRPr/>
              </a:pPr>
              <a:t>‹Nº›</a:t>
            </a:fld>
            <a:endParaRPr lang="fr-FR" altLang="es-PE"/>
          </a:p>
        </p:txBody>
      </p:sp>
    </p:spTree>
    <p:extLst>
      <p:ext uri="{BB962C8B-B14F-4D97-AF65-F5344CB8AC3E}">
        <p14:creationId xmlns:p14="http://schemas.microsoft.com/office/powerpoint/2010/main" val="376379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F788784F-69B7-47BF-A9C6-CD7FCDB2BC48}" type="slidenum">
              <a:rPr lang="fr-FR" altLang="es-PE" smtClean="0"/>
              <a:pPr>
                <a:defRPr/>
              </a:pPr>
              <a:t>‹Nº›</a:t>
            </a:fld>
            <a:endParaRPr lang="fr-FR" altLang="es-PE"/>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990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CBED1C1A-2DB2-4FDC-8D5E-D404022ECF56}" type="slidenum">
              <a:rPr lang="fr-FR" altLang="es-PE" smtClean="0"/>
              <a:pPr>
                <a:defRPr/>
              </a:pPr>
              <a:t>‹Nº›</a:t>
            </a:fld>
            <a:endParaRPr lang="fr-FR" altLang="es-PE"/>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1169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184DD266-DCF3-46E4-B1EF-890F7F7ADB3E}" type="slidenum">
              <a:rPr lang="fr-FR" altLang="es-PE" smtClean="0"/>
              <a:pPr>
                <a:defRPr/>
              </a:pPr>
              <a:t>‹Nº›</a:t>
            </a:fld>
            <a:endParaRPr lang="fr-FR" altLang="es-PE"/>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9594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endParaRPr lang="fr-FR"/>
          </a:p>
        </p:txBody>
      </p:sp>
      <p:sp>
        <p:nvSpPr>
          <p:cNvPr id="6" name="Footer Placeholder 5"/>
          <p:cNvSpPr>
            <a:spLocks noGrp="1"/>
          </p:cNvSpPr>
          <p:nvPr>
            <p:ph type="ftr" sz="quarter" idx="11"/>
          </p:nvPr>
        </p:nvSpPr>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26A968AE-A778-4A38-88E3-514CCF0D091E}" type="slidenum">
              <a:rPr lang="fr-FR" altLang="es-PE" smtClean="0"/>
              <a:pPr>
                <a:defRPr/>
              </a:pPr>
              <a:t>‹Nº›</a:t>
            </a:fld>
            <a:endParaRPr lang="fr-FR" altLang="es-PE"/>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88075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1443491" y="2824270"/>
            <a:ext cx="3125766"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889182" y="2821491"/>
            <a:ext cx="31256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endParaRPr lang="fr-FR"/>
          </a:p>
        </p:txBody>
      </p:sp>
      <p:sp>
        <p:nvSpPr>
          <p:cNvPr id="8" name="Footer Placeholder 7"/>
          <p:cNvSpPr>
            <a:spLocks noGrp="1"/>
          </p:cNvSpPr>
          <p:nvPr>
            <p:ph type="ftr" sz="quarter" idx="11"/>
          </p:nvPr>
        </p:nvSpPr>
        <p:spPr/>
        <p:txBody>
          <a:bodyPr/>
          <a:lstStyle/>
          <a:p>
            <a:pPr>
              <a:defRPr/>
            </a:pPr>
            <a:endParaRPr lang="fr-FR"/>
          </a:p>
        </p:txBody>
      </p:sp>
      <p:sp>
        <p:nvSpPr>
          <p:cNvPr id="9" name="Slide Number Placeholder 8"/>
          <p:cNvSpPr>
            <a:spLocks noGrp="1"/>
          </p:cNvSpPr>
          <p:nvPr>
            <p:ph type="sldNum" sz="quarter" idx="12"/>
          </p:nvPr>
        </p:nvSpPr>
        <p:spPr/>
        <p:txBody>
          <a:bodyPr/>
          <a:lstStyle/>
          <a:p>
            <a:pPr>
              <a:defRPr/>
            </a:pPr>
            <a:fld id="{26A968AE-A778-4A38-88E3-514CCF0D091E}" type="slidenum">
              <a:rPr lang="fr-FR" altLang="es-PE" smtClean="0"/>
              <a:pPr>
                <a:defRPr/>
              </a:pPr>
              <a:t>‹Nº›</a:t>
            </a:fld>
            <a:endParaRPr lang="fr-FR" altLang="es-PE"/>
          </a:p>
        </p:txBody>
      </p:sp>
    </p:spTree>
    <p:extLst>
      <p:ext uri="{BB962C8B-B14F-4D97-AF65-F5344CB8AC3E}">
        <p14:creationId xmlns:p14="http://schemas.microsoft.com/office/powerpoint/2010/main" val="79512473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endParaRPr lang="fr-FR"/>
          </a:p>
        </p:txBody>
      </p:sp>
      <p:sp>
        <p:nvSpPr>
          <p:cNvPr id="4" name="Footer Placeholder 3"/>
          <p:cNvSpPr>
            <a:spLocks noGrp="1"/>
          </p:cNvSpPr>
          <p:nvPr>
            <p:ph type="ftr" sz="quarter" idx="11"/>
          </p:nvPr>
        </p:nvSpPr>
        <p:spPr/>
        <p:txBody>
          <a:bodyPr/>
          <a:lstStyle/>
          <a:p>
            <a:pPr>
              <a:defRPr/>
            </a:pPr>
            <a:endParaRPr lang="fr-FR"/>
          </a:p>
        </p:txBody>
      </p:sp>
      <p:sp>
        <p:nvSpPr>
          <p:cNvPr id="5" name="Slide Number Placeholder 4"/>
          <p:cNvSpPr>
            <a:spLocks noGrp="1"/>
          </p:cNvSpPr>
          <p:nvPr>
            <p:ph type="sldNum" sz="quarter" idx="12"/>
          </p:nvPr>
        </p:nvSpPr>
        <p:spPr/>
        <p:txBody>
          <a:bodyPr/>
          <a:lstStyle/>
          <a:p>
            <a:pPr>
              <a:defRPr/>
            </a:pPr>
            <a:fld id="{26A968AE-A778-4A38-88E3-514CCF0D091E}" type="slidenum">
              <a:rPr lang="fr-FR" altLang="es-PE" smtClean="0"/>
              <a:pPr>
                <a:defRPr/>
              </a:pPr>
              <a:t>‹Nº›</a:t>
            </a:fld>
            <a:endParaRPr lang="fr-FR" altLang="es-PE"/>
          </a:p>
        </p:txBody>
      </p:sp>
    </p:spTree>
    <p:extLst>
      <p:ext uri="{BB962C8B-B14F-4D97-AF65-F5344CB8AC3E}">
        <p14:creationId xmlns:p14="http://schemas.microsoft.com/office/powerpoint/2010/main" val="35538693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fr-FR"/>
          </a:p>
        </p:txBody>
      </p:sp>
      <p:sp>
        <p:nvSpPr>
          <p:cNvPr id="3" name="Footer Placeholder 2"/>
          <p:cNvSpPr>
            <a:spLocks noGrp="1"/>
          </p:cNvSpPr>
          <p:nvPr>
            <p:ph type="ftr" sz="quarter" idx="11"/>
          </p:nvPr>
        </p:nvSpPr>
        <p:spPr/>
        <p:txBody>
          <a:bodyPr/>
          <a:lstStyle/>
          <a:p>
            <a:pPr>
              <a:defRPr/>
            </a:pPr>
            <a:endParaRPr lang="fr-FR"/>
          </a:p>
        </p:txBody>
      </p:sp>
      <p:sp>
        <p:nvSpPr>
          <p:cNvPr id="4" name="Slide Number Placeholder 3"/>
          <p:cNvSpPr>
            <a:spLocks noGrp="1"/>
          </p:cNvSpPr>
          <p:nvPr>
            <p:ph type="sldNum" sz="quarter" idx="12"/>
          </p:nvPr>
        </p:nvSpPr>
        <p:spPr/>
        <p:txBody>
          <a:bodyPr/>
          <a:lstStyle/>
          <a:p>
            <a:pPr>
              <a:defRPr/>
            </a:pPr>
            <a:fld id="{AEE37A0F-FA0D-4F24-A001-03B35D44E0D1}" type="slidenum">
              <a:rPr lang="fr-FR" altLang="es-PE" smtClean="0"/>
              <a:pPr>
                <a:defRPr/>
              </a:pPr>
              <a:t>‹Nº›</a:t>
            </a:fld>
            <a:endParaRPr lang="fr-FR" altLang="es-PE"/>
          </a:p>
        </p:txBody>
      </p:sp>
    </p:spTree>
    <p:extLst>
      <p:ext uri="{BB962C8B-B14F-4D97-AF65-F5344CB8AC3E}">
        <p14:creationId xmlns:p14="http://schemas.microsoft.com/office/powerpoint/2010/main" val="307929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fr-FR"/>
          </a:p>
        </p:txBody>
      </p:sp>
      <p:sp>
        <p:nvSpPr>
          <p:cNvPr id="6" name="Footer Placeholder 5"/>
          <p:cNvSpPr>
            <a:spLocks noGrp="1"/>
          </p:cNvSpPr>
          <p:nvPr>
            <p:ph type="ftr" sz="quarter" idx="11"/>
          </p:nvPr>
        </p:nvSpPr>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0070DC7F-8E1F-4C0A-B17D-B5F9B61DC9D3}" type="slidenum">
              <a:rPr lang="fr-FR" altLang="es-PE" smtClean="0"/>
              <a:pPr>
                <a:defRPr/>
              </a:pPr>
              <a:t>‹Nº›</a:t>
            </a:fld>
            <a:endParaRPr lang="fr-FR" altLang="es-PE"/>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988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pPr>
              <a:defRPr/>
            </a:pPr>
            <a:endParaRPr lang="fr-FR"/>
          </a:p>
        </p:txBody>
      </p:sp>
      <p:sp>
        <p:nvSpPr>
          <p:cNvPr id="6" name="Footer Placeholder 5"/>
          <p:cNvSpPr>
            <a:spLocks noGrp="1"/>
          </p:cNvSpPr>
          <p:nvPr>
            <p:ph type="ftr" sz="quarter" idx="11"/>
          </p:nvPr>
        </p:nvSpPr>
        <p:spPr>
          <a:xfrm>
            <a:off x="1437530" y="318641"/>
            <a:ext cx="3251553" cy="320931"/>
          </a:xfrm>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F5C9DCB8-559E-44C8-9134-B3D9E05BA285}" type="slidenum">
              <a:rPr lang="fr-FR" altLang="es-PE" smtClean="0"/>
              <a:pPr>
                <a:defRPr/>
              </a:pPr>
              <a:t>‹Nº›</a:t>
            </a:fld>
            <a:endParaRPr lang="fr-FR" altLang="es-PE"/>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463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endParaRPr lang="fr-FR"/>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fr-F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a:defRPr/>
            </a:pPr>
            <a:fld id="{26A968AE-A778-4A38-88E3-514CCF0D091E}" type="slidenum">
              <a:rPr lang="fr-FR" altLang="es-PE" smtClean="0"/>
              <a:pPr>
                <a:defRPr/>
              </a:pPr>
              <a:t>‹Nº›</a:t>
            </a:fld>
            <a:endParaRPr lang="fr-FR" altLang="es-PE"/>
          </a:p>
        </p:txBody>
      </p:sp>
    </p:spTree>
    <p:extLst>
      <p:ext uri="{BB962C8B-B14F-4D97-AF65-F5344CB8AC3E}">
        <p14:creationId xmlns:p14="http://schemas.microsoft.com/office/powerpoint/2010/main" val="95350182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FA2BC35-BAC7-4E6E-BDBD-669CD7CE9D20}"/>
              </a:ext>
            </a:extLst>
          </p:cNvPr>
          <p:cNvSpPr>
            <a:spLocks noGrp="1"/>
          </p:cNvSpPr>
          <p:nvPr>
            <p:ph type="ctrTitle"/>
          </p:nvPr>
        </p:nvSpPr>
        <p:spPr/>
        <p:txBody>
          <a:bodyPr/>
          <a:lstStyle/>
          <a:p>
            <a:pPr eaLnBrk="1" hangingPunct="1"/>
            <a:endParaRPr lang="es-PE" altLang="es-PE"/>
          </a:p>
        </p:txBody>
      </p:sp>
      <p:sp>
        <p:nvSpPr>
          <p:cNvPr id="6147" name="Rectangle 3">
            <a:extLst>
              <a:ext uri="{FF2B5EF4-FFF2-40B4-BE49-F238E27FC236}">
                <a16:creationId xmlns:a16="http://schemas.microsoft.com/office/drawing/2014/main" id="{07B85211-E874-461F-860F-C5E538270F76}"/>
              </a:ext>
            </a:extLst>
          </p:cNvPr>
          <p:cNvSpPr>
            <a:spLocks noGrp="1"/>
          </p:cNvSpPr>
          <p:nvPr>
            <p:ph type="subTitle" idx="1"/>
          </p:nvPr>
        </p:nvSpPr>
        <p:spPr/>
        <p:txBody>
          <a:bodyPr/>
          <a:lstStyle/>
          <a:p>
            <a:pPr eaLnBrk="1" hangingPunct="1"/>
            <a:endParaRPr lang="es-PE" altLang="es-PE"/>
          </a:p>
        </p:txBody>
      </p:sp>
      <p:sp>
        <p:nvSpPr>
          <p:cNvPr id="6151" name="6 Marcador de número de diapositiva">
            <a:extLst>
              <a:ext uri="{FF2B5EF4-FFF2-40B4-BE49-F238E27FC236}">
                <a16:creationId xmlns:a16="http://schemas.microsoft.com/office/drawing/2014/main" id="{516E24F9-A4D9-4BA3-BE7C-5126C1018D4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Brush Script MT" panose="03060802040406070304" pitchFamily="66" charset="0"/>
              <a:buChar char="O"/>
              <a:defRPr sz="2400">
                <a:solidFill>
                  <a:schemeClr val="tx1"/>
                </a:solidFill>
                <a:latin typeface="Franklin Gothic Book" panose="020B0503020102020204" pitchFamily="34" charset="0"/>
              </a:defRPr>
            </a:lvl1pPr>
            <a:lvl2pPr marL="742950" indent="-285750">
              <a:spcBef>
                <a:spcPct val="20000"/>
              </a:spcBef>
              <a:buClr>
                <a:schemeClr val="accent2"/>
              </a:buClr>
              <a:buSzPct val="85000"/>
              <a:buFont typeface="Brush Script MT" panose="03060802040406070304" pitchFamily="66" charset="0"/>
              <a:buChar char="O"/>
              <a:defRPr sz="2200">
                <a:solidFill>
                  <a:schemeClr val="tx1"/>
                </a:solidFill>
                <a:latin typeface="Franklin Gothic Book" panose="020B0503020102020204" pitchFamily="34" charset="0"/>
              </a:defRPr>
            </a:lvl2pPr>
            <a:lvl3pPr marL="1143000" indent="-228600">
              <a:spcBef>
                <a:spcPct val="20000"/>
              </a:spcBef>
              <a:buClr>
                <a:schemeClr val="accent2"/>
              </a:buClr>
              <a:buSzPct val="85000"/>
              <a:buFont typeface="Brush Script MT" panose="03060802040406070304" pitchFamily="66" charset="0"/>
              <a:buChar char="O"/>
              <a:defRPr sz="2000">
                <a:solidFill>
                  <a:schemeClr val="tx1"/>
                </a:solidFill>
                <a:latin typeface="Franklin Gothic Book" panose="020B0503020102020204" pitchFamily="34" charset="0"/>
              </a:defRPr>
            </a:lvl3pPr>
            <a:lvl4pPr marL="1600200" indent="-228600">
              <a:spcBef>
                <a:spcPct val="20000"/>
              </a:spcBef>
              <a:buClr>
                <a:schemeClr val="accent2"/>
              </a:buClr>
              <a:buSzPct val="85000"/>
              <a:buFont typeface="Brush Script MT" panose="03060802040406070304" pitchFamily="66" charset="0"/>
              <a:buChar char="O"/>
              <a:defRPr>
                <a:solidFill>
                  <a:schemeClr val="tx1"/>
                </a:solidFill>
                <a:latin typeface="Franklin Gothic Book" panose="020B0503020102020204" pitchFamily="34" charset="0"/>
              </a:defRPr>
            </a:lvl4pPr>
            <a:lvl5pPr marL="2057400" indent="-228600">
              <a:spcBef>
                <a:spcPct val="20000"/>
              </a:spcBef>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9pPr>
          </a:lstStyle>
          <a:p>
            <a:pPr>
              <a:spcBef>
                <a:spcPct val="0"/>
              </a:spcBef>
              <a:buClrTx/>
              <a:buSzTx/>
              <a:buFontTx/>
              <a:buNone/>
            </a:pPr>
            <a:fld id="{559644F9-9C26-46D1-935B-2E812B8F930C}" type="slidenum">
              <a:rPr lang="fr-FR" altLang="es-PE" sz="1400">
                <a:solidFill>
                  <a:schemeClr val="tx2"/>
                </a:solidFill>
                <a:latin typeface="Rage Italic" panose="03070502040507070304" pitchFamily="66" charset="0"/>
              </a:rPr>
              <a:pPr>
                <a:spcBef>
                  <a:spcPct val="0"/>
                </a:spcBef>
                <a:buClrTx/>
                <a:buSzTx/>
                <a:buFontTx/>
                <a:buNone/>
              </a:pPr>
              <a:t>1</a:t>
            </a:fld>
            <a:endParaRPr lang="fr-FR" altLang="es-PE" sz="1400">
              <a:solidFill>
                <a:schemeClr val="tx2"/>
              </a:solidFill>
              <a:latin typeface="Rage Italic" panose="03070502040507070304" pitchFamily="66" charset="0"/>
            </a:endParaRPr>
          </a:p>
        </p:txBody>
      </p:sp>
      <p:pic>
        <p:nvPicPr>
          <p:cNvPr id="6148" name="Picture 4">
            <a:extLst>
              <a:ext uri="{FF2B5EF4-FFF2-40B4-BE49-F238E27FC236}">
                <a16:creationId xmlns:a16="http://schemas.microsoft.com/office/drawing/2014/main" id="{2A4BFBD3-8681-4313-808B-99E703A0A90A}"/>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0" y="-119063"/>
            <a:ext cx="9144000" cy="697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ZoneTexte 7">
            <a:extLst>
              <a:ext uri="{FF2B5EF4-FFF2-40B4-BE49-F238E27FC236}">
                <a16:creationId xmlns:a16="http://schemas.microsoft.com/office/drawing/2014/main" id="{D0986B02-D653-401C-8D3A-CC2CAB923148}"/>
              </a:ext>
            </a:extLst>
          </p:cNvPr>
          <p:cNvSpPr txBox="1">
            <a:spLocks noChangeArrowheads="1"/>
          </p:cNvSpPr>
          <p:nvPr/>
        </p:nvSpPr>
        <p:spPr bwMode="auto">
          <a:xfrm>
            <a:off x="1258888" y="1557338"/>
            <a:ext cx="72009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Brush Script MT" panose="03060802040406070304" pitchFamily="66" charset="0"/>
              <a:buChar char="O"/>
              <a:defRPr sz="2400">
                <a:solidFill>
                  <a:schemeClr val="tx1"/>
                </a:solidFill>
                <a:latin typeface="Franklin Gothic Book" panose="020B0503020102020204" pitchFamily="34" charset="0"/>
              </a:defRPr>
            </a:lvl1pPr>
            <a:lvl2pPr marL="742950" indent="-285750">
              <a:spcBef>
                <a:spcPct val="20000"/>
              </a:spcBef>
              <a:buClr>
                <a:schemeClr val="accent2"/>
              </a:buClr>
              <a:buSzPct val="85000"/>
              <a:buFont typeface="Brush Script MT" panose="03060802040406070304" pitchFamily="66" charset="0"/>
              <a:buChar char="O"/>
              <a:defRPr sz="2200">
                <a:solidFill>
                  <a:schemeClr val="tx1"/>
                </a:solidFill>
                <a:latin typeface="Franklin Gothic Book" panose="020B0503020102020204" pitchFamily="34" charset="0"/>
              </a:defRPr>
            </a:lvl2pPr>
            <a:lvl3pPr marL="1143000" indent="-228600">
              <a:spcBef>
                <a:spcPct val="20000"/>
              </a:spcBef>
              <a:buClr>
                <a:schemeClr val="accent2"/>
              </a:buClr>
              <a:buSzPct val="85000"/>
              <a:buFont typeface="Brush Script MT" panose="03060802040406070304" pitchFamily="66" charset="0"/>
              <a:buChar char="O"/>
              <a:defRPr sz="2000">
                <a:solidFill>
                  <a:schemeClr val="tx1"/>
                </a:solidFill>
                <a:latin typeface="Franklin Gothic Book" panose="020B0503020102020204" pitchFamily="34" charset="0"/>
              </a:defRPr>
            </a:lvl3pPr>
            <a:lvl4pPr marL="1600200" indent="-228600">
              <a:spcBef>
                <a:spcPct val="20000"/>
              </a:spcBef>
              <a:buClr>
                <a:schemeClr val="accent2"/>
              </a:buClr>
              <a:buSzPct val="85000"/>
              <a:buFont typeface="Brush Script MT" panose="03060802040406070304" pitchFamily="66" charset="0"/>
              <a:buChar char="O"/>
              <a:defRPr>
                <a:solidFill>
                  <a:schemeClr val="tx1"/>
                </a:solidFill>
                <a:latin typeface="Franklin Gothic Book" panose="020B0503020102020204" pitchFamily="34" charset="0"/>
              </a:defRPr>
            </a:lvl4pPr>
            <a:lvl5pPr marL="2057400" indent="-228600">
              <a:spcBef>
                <a:spcPct val="20000"/>
              </a:spcBef>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9pPr>
          </a:lstStyle>
          <a:p>
            <a:pPr algn="ctr" eaLnBrk="1" hangingPunct="1">
              <a:spcBef>
                <a:spcPct val="0"/>
              </a:spcBef>
              <a:buClrTx/>
              <a:buSzTx/>
              <a:buFontTx/>
              <a:buNone/>
            </a:pPr>
            <a:r>
              <a:rPr lang="es-ES" altLang="es-PE" sz="4400" dirty="0">
                <a:latin typeface="Arial" panose="020B0604020202020204" pitchFamily="34" charset="0"/>
              </a:rPr>
              <a:t>Pensar las variedades de la religión</a:t>
            </a:r>
            <a:endParaRPr lang="fr-FR" altLang="es-PE" sz="3600" dirty="0">
              <a:latin typeface="Arial" panose="020B0604020202020204" pitchFamily="34" charset="0"/>
            </a:endParaRPr>
          </a:p>
        </p:txBody>
      </p:sp>
      <p:sp>
        <p:nvSpPr>
          <p:cNvPr id="6150" name="ZoneTexte 8">
            <a:extLst>
              <a:ext uri="{FF2B5EF4-FFF2-40B4-BE49-F238E27FC236}">
                <a16:creationId xmlns:a16="http://schemas.microsoft.com/office/drawing/2014/main" id="{2444EA1E-EB52-470F-9FF5-742C53B525DC}"/>
              </a:ext>
            </a:extLst>
          </p:cNvPr>
          <p:cNvSpPr txBox="1">
            <a:spLocks noChangeArrowheads="1"/>
          </p:cNvSpPr>
          <p:nvPr/>
        </p:nvSpPr>
        <p:spPr bwMode="auto">
          <a:xfrm>
            <a:off x="2268538" y="4202113"/>
            <a:ext cx="47513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Brush Script MT" panose="03060802040406070304" pitchFamily="66" charset="0"/>
              <a:buChar char="O"/>
              <a:defRPr sz="2400">
                <a:solidFill>
                  <a:schemeClr val="tx1"/>
                </a:solidFill>
                <a:latin typeface="Franklin Gothic Book" panose="020B0503020102020204" pitchFamily="34" charset="0"/>
              </a:defRPr>
            </a:lvl1pPr>
            <a:lvl2pPr marL="742950" indent="-285750">
              <a:spcBef>
                <a:spcPct val="20000"/>
              </a:spcBef>
              <a:buClr>
                <a:schemeClr val="accent2"/>
              </a:buClr>
              <a:buSzPct val="85000"/>
              <a:buFont typeface="Brush Script MT" panose="03060802040406070304" pitchFamily="66" charset="0"/>
              <a:buChar char="O"/>
              <a:defRPr sz="2200">
                <a:solidFill>
                  <a:schemeClr val="tx1"/>
                </a:solidFill>
                <a:latin typeface="Franklin Gothic Book" panose="020B0503020102020204" pitchFamily="34" charset="0"/>
              </a:defRPr>
            </a:lvl2pPr>
            <a:lvl3pPr marL="1143000" indent="-228600">
              <a:spcBef>
                <a:spcPct val="20000"/>
              </a:spcBef>
              <a:buClr>
                <a:schemeClr val="accent2"/>
              </a:buClr>
              <a:buSzPct val="85000"/>
              <a:buFont typeface="Brush Script MT" panose="03060802040406070304" pitchFamily="66" charset="0"/>
              <a:buChar char="O"/>
              <a:defRPr sz="2000">
                <a:solidFill>
                  <a:schemeClr val="tx1"/>
                </a:solidFill>
                <a:latin typeface="Franklin Gothic Book" panose="020B0503020102020204" pitchFamily="34" charset="0"/>
              </a:defRPr>
            </a:lvl3pPr>
            <a:lvl4pPr marL="1600200" indent="-228600">
              <a:spcBef>
                <a:spcPct val="20000"/>
              </a:spcBef>
              <a:buClr>
                <a:schemeClr val="accent2"/>
              </a:buClr>
              <a:buSzPct val="85000"/>
              <a:buFont typeface="Brush Script MT" panose="03060802040406070304" pitchFamily="66" charset="0"/>
              <a:buChar char="O"/>
              <a:defRPr>
                <a:solidFill>
                  <a:schemeClr val="tx1"/>
                </a:solidFill>
                <a:latin typeface="Franklin Gothic Book" panose="020B0503020102020204" pitchFamily="34" charset="0"/>
              </a:defRPr>
            </a:lvl4pPr>
            <a:lvl5pPr marL="2057400" indent="-228600">
              <a:spcBef>
                <a:spcPct val="20000"/>
              </a:spcBef>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9pPr>
          </a:lstStyle>
          <a:p>
            <a:pPr algn="ctr" eaLnBrk="1" hangingPunct="1">
              <a:spcBef>
                <a:spcPct val="0"/>
              </a:spcBef>
              <a:buClrTx/>
              <a:buSzTx/>
              <a:buFontTx/>
              <a:buNone/>
            </a:pPr>
            <a:r>
              <a:rPr lang="fr-FR" altLang="es-PE" sz="2800">
                <a:latin typeface="Arial" panose="020B0604020202020204" pitchFamily="34" charset="0"/>
              </a:rPr>
              <a:t>(1842-1910)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0" name="Picture 139">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42" name="Straight Connector 141">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6" name="Rectangle 145">
            <a:extLst>
              <a:ext uri="{FF2B5EF4-FFF2-40B4-BE49-F238E27FC236}">
                <a16:creationId xmlns:a16="http://schemas.microsoft.com/office/drawing/2014/main" id="{E8E51B09-2B9E-4D82-A5F8-29F85CBE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59240118-40F3-4A1C-85DC-4E58525CB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50" name="Group 149">
            <a:extLst>
              <a:ext uri="{FF2B5EF4-FFF2-40B4-BE49-F238E27FC236}">
                <a16:creationId xmlns:a16="http://schemas.microsoft.com/office/drawing/2014/main" id="{C269951F-7B8C-4336-BC68-9BA9843CE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4179" y="482171"/>
            <a:ext cx="3055900" cy="5149101"/>
            <a:chOff x="7463259" y="583365"/>
            <a:chExt cx="4074533" cy="5181928"/>
          </a:xfrm>
        </p:grpSpPr>
        <p:sp>
          <p:nvSpPr>
            <p:cNvPr id="151" name="Rectangle 150">
              <a:extLst>
                <a:ext uri="{FF2B5EF4-FFF2-40B4-BE49-F238E27FC236}">
                  <a16:creationId xmlns:a16="http://schemas.microsoft.com/office/drawing/2014/main" id="{CFD48101-E230-4669-8C1B-39BAAB2BB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A18FA112-D8F0-41D3-9171-B0A3110E2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54" name="Straight Connector 153">
            <a:extLst>
              <a:ext uri="{FF2B5EF4-FFF2-40B4-BE49-F238E27FC236}">
                <a16:creationId xmlns:a16="http://schemas.microsoft.com/office/drawing/2014/main" id="{A9087EE4-E285-4C8E-AC5F-CAE7D1FDE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92769" y="1847088"/>
            <a:ext cx="4161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482" name="Rectangle 2">
            <a:extLst>
              <a:ext uri="{FF2B5EF4-FFF2-40B4-BE49-F238E27FC236}">
                <a16:creationId xmlns:a16="http://schemas.microsoft.com/office/drawing/2014/main" id="{4DA73261-E960-4842-9DD2-FD362D59A76D}"/>
              </a:ext>
            </a:extLst>
          </p:cNvPr>
          <p:cNvSpPr>
            <a:spLocks noGrp="1"/>
          </p:cNvSpPr>
          <p:nvPr>
            <p:ph type="title"/>
          </p:nvPr>
        </p:nvSpPr>
        <p:spPr>
          <a:xfrm>
            <a:off x="3891032" y="804520"/>
            <a:ext cx="4162766" cy="1049235"/>
          </a:xfrm>
        </p:spPr>
        <p:txBody>
          <a:bodyPr vert="horz" lIns="91440" tIns="45720" rIns="91440" bIns="45720" rtlCol="0" anchor="t">
            <a:normAutofit/>
          </a:bodyPr>
          <a:lstStyle/>
          <a:p>
            <a:pPr defTabSz="914400"/>
            <a:r>
              <a:rPr lang="en-US" altLang="es-PE"/>
              <a:t>La conversión súbita</a:t>
            </a:r>
          </a:p>
        </p:txBody>
      </p:sp>
      <p:pic>
        <p:nvPicPr>
          <p:cNvPr id="6146" name="Picture 2" descr="La Conversión Espiritual: Un giro de 90° – Hombres Que Rezan">
            <a:extLst>
              <a:ext uri="{FF2B5EF4-FFF2-40B4-BE49-F238E27FC236}">
                <a16:creationId xmlns:a16="http://schemas.microsoft.com/office/drawing/2014/main" id="{C8E5C872-562F-4B4E-9807-E7239C9B3856}"/>
              </a:ext>
            </a:extLst>
          </p:cNvPr>
          <p:cNvPicPr>
            <a:picLocks noGrp="1" noChangeAspect="1" noChangeArrowheads="1"/>
          </p:cNvPicPr>
          <p:nvPr>
            <p:ph sz="half" idx="2"/>
          </p:nvPr>
        </p:nvPicPr>
        <p:blipFill rotWithShape="1">
          <a:blip r:embed="rId4">
            <a:extLst>
              <a:ext uri="{28A0092B-C50C-407E-A947-70E740481C1C}">
                <a14:useLocalDpi xmlns:a14="http://schemas.microsoft.com/office/drawing/2010/main" val="0"/>
              </a:ext>
            </a:extLst>
          </a:blip>
          <a:srcRect l="44384" r="19483" b="2"/>
          <a:stretch/>
        </p:blipFill>
        <p:spPr bwMode="auto">
          <a:xfrm>
            <a:off x="964078" y="1116345"/>
            <a:ext cx="2099327" cy="3866172"/>
          </a:xfrm>
          <a:prstGeom prst="rect">
            <a:avLst/>
          </a:prstGeom>
          <a:noFill/>
          <a:extLst>
            <a:ext uri="{909E8E84-426E-40DD-AFC4-6F175D3DCCD1}">
              <a14:hiddenFill xmlns:a14="http://schemas.microsoft.com/office/drawing/2010/main">
                <a:solidFill>
                  <a:srgbClr val="FFFFFF"/>
                </a:solidFill>
              </a14:hiddenFill>
            </a:ext>
          </a:extLst>
        </p:spPr>
      </p:pic>
      <p:sp>
        <p:nvSpPr>
          <p:cNvPr id="20484" name="3 Marcador de número de diapositiva">
            <a:extLst>
              <a:ext uri="{FF2B5EF4-FFF2-40B4-BE49-F238E27FC236}">
                <a16:creationId xmlns:a16="http://schemas.microsoft.com/office/drawing/2014/main" id="{6978C810-0249-4A9F-8BE4-E8F41FBB73B8}"/>
              </a:ext>
            </a:extLst>
          </p:cNvPr>
          <p:cNvSpPr>
            <a:spLocks noGrp="1"/>
          </p:cNvSpPr>
          <p:nvPr>
            <p:ph type="sldNum" sz="quarter" idx="12"/>
          </p:nvPr>
        </p:nvSpPr>
        <p:spPr bwMode="auto">
          <a:xfrm>
            <a:off x="8183709" y="798973"/>
            <a:ext cx="608265" cy="50357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a:spcBef>
                <a:spcPct val="20000"/>
              </a:spcBef>
              <a:buClr>
                <a:schemeClr val="accent2"/>
              </a:buClr>
              <a:buSzPct val="85000"/>
              <a:buFont typeface="Brush Script MT" panose="03060802040406070304" pitchFamily="66" charset="0"/>
              <a:buChar char="O"/>
              <a:defRPr sz="2400">
                <a:solidFill>
                  <a:schemeClr val="tx1"/>
                </a:solidFill>
                <a:latin typeface="Franklin Gothic Book" panose="020B0503020102020204" pitchFamily="34" charset="0"/>
              </a:defRPr>
            </a:lvl1pPr>
            <a:lvl2pPr marL="742950" indent="-285750">
              <a:spcBef>
                <a:spcPct val="20000"/>
              </a:spcBef>
              <a:buClr>
                <a:schemeClr val="accent2"/>
              </a:buClr>
              <a:buSzPct val="85000"/>
              <a:buFont typeface="Brush Script MT" panose="03060802040406070304" pitchFamily="66" charset="0"/>
              <a:buChar char="O"/>
              <a:defRPr sz="2200">
                <a:solidFill>
                  <a:schemeClr val="tx1"/>
                </a:solidFill>
                <a:latin typeface="Franklin Gothic Book" panose="020B0503020102020204" pitchFamily="34" charset="0"/>
              </a:defRPr>
            </a:lvl2pPr>
            <a:lvl3pPr marL="1143000" indent="-228600">
              <a:spcBef>
                <a:spcPct val="20000"/>
              </a:spcBef>
              <a:buClr>
                <a:schemeClr val="accent2"/>
              </a:buClr>
              <a:buSzPct val="85000"/>
              <a:buFont typeface="Brush Script MT" panose="03060802040406070304" pitchFamily="66" charset="0"/>
              <a:buChar char="O"/>
              <a:defRPr sz="2000">
                <a:solidFill>
                  <a:schemeClr val="tx1"/>
                </a:solidFill>
                <a:latin typeface="Franklin Gothic Book" panose="020B0503020102020204" pitchFamily="34" charset="0"/>
              </a:defRPr>
            </a:lvl3pPr>
            <a:lvl4pPr marL="1600200" indent="-228600">
              <a:spcBef>
                <a:spcPct val="20000"/>
              </a:spcBef>
              <a:buClr>
                <a:schemeClr val="accent2"/>
              </a:buClr>
              <a:buSzPct val="85000"/>
              <a:buFont typeface="Brush Script MT" panose="03060802040406070304" pitchFamily="66" charset="0"/>
              <a:buChar char="O"/>
              <a:defRPr>
                <a:solidFill>
                  <a:schemeClr val="tx1"/>
                </a:solidFill>
                <a:latin typeface="Franklin Gothic Book" panose="020B0503020102020204" pitchFamily="34" charset="0"/>
              </a:defRPr>
            </a:lvl4pPr>
            <a:lvl5pPr marL="2057400" indent="-228600">
              <a:spcBef>
                <a:spcPct val="20000"/>
              </a:spcBef>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9pPr>
          </a:lstStyle>
          <a:p>
            <a:pPr algn="l">
              <a:lnSpc>
                <a:spcPct val="90000"/>
              </a:lnSpc>
              <a:spcBef>
                <a:spcPct val="0"/>
              </a:spcBef>
              <a:spcAft>
                <a:spcPts val="600"/>
              </a:spcAft>
              <a:buClrTx/>
              <a:buSzTx/>
              <a:buFontTx/>
              <a:buNone/>
            </a:pPr>
            <a:fld id="{D0EDECA3-B6D7-48AD-B153-5B967A26171F}" type="slidenum">
              <a:rPr lang="en-US" altLang="es-PE" sz="2800">
                <a:solidFill>
                  <a:schemeClr val="accent1"/>
                </a:solidFill>
                <a:latin typeface="+mn-lt"/>
              </a:rPr>
              <a:pPr algn="l">
                <a:lnSpc>
                  <a:spcPct val="90000"/>
                </a:lnSpc>
                <a:spcBef>
                  <a:spcPct val="0"/>
                </a:spcBef>
                <a:spcAft>
                  <a:spcPts val="600"/>
                </a:spcAft>
                <a:buClrTx/>
                <a:buSzTx/>
                <a:buFontTx/>
                <a:buNone/>
              </a:pPr>
              <a:t>10</a:t>
            </a:fld>
            <a:endParaRPr lang="en-US" altLang="es-PE" sz="2800">
              <a:solidFill>
                <a:schemeClr val="accent1"/>
              </a:solidFill>
              <a:latin typeface="+mn-lt"/>
            </a:endParaRPr>
          </a:p>
        </p:txBody>
      </p:sp>
      <p:sp>
        <p:nvSpPr>
          <p:cNvPr id="9219" name="Rectangle 3">
            <a:extLst>
              <a:ext uri="{FF2B5EF4-FFF2-40B4-BE49-F238E27FC236}">
                <a16:creationId xmlns:a16="http://schemas.microsoft.com/office/drawing/2014/main" id="{7E4D9AA2-3E2E-429E-9C29-16D9EDBD81A3}"/>
              </a:ext>
            </a:extLst>
          </p:cNvPr>
          <p:cNvSpPr>
            <a:spLocks noGrp="1" noChangeArrowheads="1"/>
          </p:cNvSpPr>
          <p:nvPr>
            <p:ph sz="half" idx="1"/>
          </p:nvPr>
        </p:nvSpPr>
        <p:spPr>
          <a:xfrm>
            <a:off x="3891032" y="2015732"/>
            <a:ext cx="4162766" cy="3450613"/>
          </a:xfrm>
        </p:spPr>
        <p:txBody>
          <a:bodyPr vert="horz" lIns="91440" tIns="45720" rIns="91440" bIns="45720" rtlCol="0" anchor="t">
            <a:normAutofit/>
          </a:bodyPr>
          <a:lstStyle/>
          <a:p>
            <a:pPr marL="274320" defTabSz="914400" fontAlgn="auto">
              <a:lnSpc>
                <a:spcPct val="110000"/>
              </a:lnSpc>
              <a:spcAft>
                <a:spcPts val="0"/>
              </a:spcAft>
              <a:defRPr/>
            </a:pPr>
            <a:r>
              <a:rPr lang="en-US" altLang="es-PE" sz="1400" dirty="0"/>
              <a:t>	Son </a:t>
            </a:r>
            <a:r>
              <a:rPr lang="en-US" altLang="es-PE" sz="1400" dirty="0" err="1"/>
              <a:t>experiencias</a:t>
            </a:r>
            <a:r>
              <a:rPr lang="en-US" altLang="es-PE" sz="1400" dirty="0"/>
              <a:t> </a:t>
            </a:r>
            <a:r>
              <a:rPr lang="en-US" altLang="es-PE" sz="1400" dirty="0" err="1"/>
              <a:t>afectivas</a:t>
            </a:r>
            <a:r>
              <a:rPr lang="en-US" altLang="es-PE" sz="1400" dirty="0"/>
              <a:t> que </a:t>
            </a:r>
            <a:r>
              <a:rPr lang="en-US" altLang="es-PE" sz="1400" dirty="0" err="1"/>
              <a:t>deben</a:t>
            </a:r>
            <a:r>
              <a:rPr lang="en-US" altLang="es-PE" sz="1400" dirty="0"/>
              <a:t> </a:t>
            </a:r>
            <a:r>
              <a:rPr lang="en-US" altLang="es-PE" sz="1400" dirty="0" err="1"/>
              <a:t>llamarse</a:t>
            </a:r>
            <a:r>
              <a:rPr lang="en-US" altLang="es-PE" sz="1400" dirty="0"/>
              <a:t> “</a:t>
            </a:r>
            <a:r>
              <a:rPr lang="en-US" altLang="es-PE" sz="1400" dirty="0" err="1"/>
              <a:t>estado</a:t>
            </a:r>
            <a:r>
              <a:rPr lang="en-US" altLang="es-PE" sz="1400" dirty="0"/>
              <a:t> de </a:t>
            </a:r>
            <a:r>
              <a:rPr lang="en-US" altLang="es-PE" sz="1400" dirty="0" err="1"/>
              <a:t>certeza</a:t>
            </a:r>
            <a:r>
              <a:rPr lang="en-US" altLang="es-PE" sz="1400" dirty="0"/>
              <a:t>” (cf. p. 190) y no </a:t>
            </a:r>
            <a:r>
              <a:rPr lang="en-US" altLang="es-PE" sz="1400" dirty="0" err="1"/>
              <a:t>estado</a:t>
            </a:r>
            <a:r>
              <a:rPr lang="en-US" altLang="es-PE" sz="1400" dirty="0"/>
              <a:t> de </a:t>
            </a:r>
            <a:r>
              <a:rPr lang="en-US" altLang="es-PE" sz="1400" dirty="0" err="1"/>
              <a:t>fe</a:t>
            </a:r>
            <a:r>
              <a:rPr lang="en-US" altLang="es-PE" sz="1400" dirty="0"/>
              <a:t>. Sus </a:t>
            </a:r>
            <a:r>
              <a:rPr lang="en-US" altLang="es-PE" sz="1400" dirty="0" err="1"/>
              <a:t>características</a:t>
            </a:r>
            <a:r>
              <a:rPr lang="en-US" altLang="es-PE" sz="1400" dirty="0"/>
              <a:t>:</a:t>
            </a:r>
          </a:p>
          <a:p>
            <a:pPr marL="274320" defTabSz="914400" fontAlgn="auto">
              <a:lnSpc>
                <a:spcPct val="110000"/>
              </a:lnSpc>
              <a:spcAft>
                <a:spcPts val="0"/>
              </a:spcAft>
              <a:defRPr/>
            </a:pPr>
            <a:r>
              <a:rPr lang="en-US" altLang="es-PE" sz="1400" dirty="0"/>
              <a:t>La </a:t>
            </a:r>
            <a:r>
              <a:rPr lang="en-US" altLang="es-PE" sz="1400" dirty="0" err="1"/>
              <a:t>pérdida</a:t>
            </a:r>
            <a:r>
              <a:rPr lang="en-US" altLang="es-PE" sz="1400" dirty="0"/>
              <a:t> de </a:t>
            </a:r>
            <a:r>
              <a:rPr lang="en-US" altLang="es-PE" sz="1400" dirty="0" err="1"/>
              <a:t>toda</a:t>
            </a:r>
            <a:r>
              <a:rPr lang="en-US" altLang="es-PE" sz="1400" dirty="0"/>
              <a:t> </a:t>
            </a:r>
            <a:r>
              <a:rPr lang="en-US" altLang="es-PE" sz="1400" dirty="0" err="1"/>
              <a:t>preocupación</a:t>
            </a:r>
            <a:r>
              <a:rPr lang="en-US" altLang="es-PE" sz="1400" dirty="0"/>
              <a:t>. Estado de </a:t>
            </a:r>
            <a:r>
              <a:rPr lang="en-US" altLang="es-PE" sz="1400" dirty="0" err="1"/>
              <a:t>seguridad</a:t>
            </a:r>
            <a:r>
              <a:rPr lang="en-US" altLang="es-PE" sz="1400" dirty="0"/>
              <a:t> </a:t>
            </a:r>
            <a:r>
              <a:rPr lang="en-US" altLang="es-PE" sz="1400" dirty="0" err="1"/>
              <a:t>en</a:t>
            </a:r>
            <a:r>
              <a:rPr lang="en-US" altLang="es-PE" sz="1400" dirty="0"/>
              <a:t> el que </a:t>
            </a:r>
            <a:r>
              <a:rPr lang="en-US" altLang="es-PE" sz="1400" dirty="0" err="1"/>
              <a:t>todo</a:t>
            </a:r>
            <a:r>
              <a:rPr lang="en-US" altLang="es-PE" sz="1400" dirty="0"/>
              <a:t> </a:t>
            </a:r>
            <a:r>
              <a:rPr lang="en-US" altLang="es-PE" sz="1400" dirty="0" err="1"/>
              <a:t>está</a:t>
            </a:r>
            <a:r>
              <a:rPr lang="en-US" altLang="es-PE" sz="1400" dirty="0"/>
              <a:t> bien </a:t>
            </a:r>
            <a:r>
              <a:rPr lang="en-US" altLang="es-PE" sz="1400" dirty="0" err="1"/>
              <a:t>en</a:t>
            </a:r>
            <a:r>
              <a:rPr lang="en-US" altLang="es-PE" sz="1400" dirty="0"/>
              <a:t> uno </a:t>
            </a:r>
            <a:r>
              <a:rPr lang="en-US" altLang="es-PE" sz="1400" dirty="0" err="1"/>
              <a:t>mismo</a:t>
            </a:r>
            <a:r>
              <a:rPr lang="en-US" altLang="es-PE" sz="1400" dirty="0"/>
              <a:t>.</a:t>
            </a:r>
          </a:p>
          <a:p>
            <a:pPr marL="274320" defTabSz="914400" fontAlgn="auto">
              <a:lnSpc>
                <a:spcPct val="110000"/>
              </a:lnSpc>
              <a:spcAft>
                <a:spcPts val="0"/>
              </a:spcAft>
              <a:defRPr/>
            </a:pPr>
            <a:r>
              <a:rPr lang="en-US" altLang="es-PE" sz="1400" dirty="0" err="1"/>
              <a:t>Sensación</a:t>
            </a:r>
            <a:r>
              <a:rPr lang="en-US" altLang="es-PE" sz="1400" dirty="0"/>
              <a:t> de </a:t>
            </a:r>
            <a:r>
              <a:rPr lang="en-US" altLang="es-PE" sz="1400" dirty="0" err="1"/>
              <a:t>percibir</a:t>
            </a:r>
            <a:r>
              <a:rPr lang="en-US" altLang="es-PE" sz="1400" dirty="0"/>
              <a:t> </a:t>
            </a:r>
            <a:r>
              <a:rPr lang="en-US" altLang="es-PE" sz="1400" dirty="0" err="1"/>
              <a:t>verdades</a:t>
            </a:r>
            <a:r>
              <a:rPr lang="en-US" altLang="es-PE" sz="1400" dirty="0"/>
              <a:t> </a:t>
            </a:r>
            <a:r>
              <a:rPr lang="en-US" altLang="es-PE" sz="1400" dirty="0" err="1"/>
              <a:t>desconocidas</a:t>
            </a:r>
            <a:r>
              <a:rPr lang="en-US" altLang="es-PE" sz="1400" dirty="0"/>
              <a:t>. </a:t>
            </a:r>
          </a:p>
          <a:p>
            <a:pPr marL="274320" defTabSz="914400" fontAlgn="auto">
              <a:lnSpc>
                <a:spcPct val="110000"/>
              </a:lnSpc>
              <a:spcAft>
                <a:spcPts val="0"/>
              </a:spcAft>
              <a:defRPr/>
            </a:pPr>
            <a:r>
              <a:rPr lang="en-US" altLang="es-PE" sz="1400" dirty="0"/>
              <a:t>El </a:t>
            </a:r>
            <a:r>
              <a:rPr lang="en-US" altLang="es-PE" sz="1400" dirty="0" err="1"/>
              <a:t>mundo</a:t>
            </a:r>
            <a:r>
              <a:rPr lang="en-US" altLang="es-PE" sz="1400" dirty="0"/>
              <a:t> </a:t>
            </a:r>
            <a:r>
              <a:rPr lang="en-US" altLang="es-PE" sz="1400" dirty="0" err="1"/>
              <a:t>sufre</a:t>
            </a:r>
            <a:r>
              <a:rPr lang="en-US" altLang="es-PE" sz="1400" dirty="0"/>
              <a:t> un </a:t>
            </a:r>
            <a:r>
              <a:rPr lang="en-US" altLang="es-PE" sz="1400" dirty="0" err="1"/>
              <a:t>cambio</a:t>
            </a:r>
            <a:r>
              <a:rPr lang="en-US" altLang="es-PE" sz="1400" dirty="0"/>
              <a:t> de </a:t>
            </a:r>
            <a:r>
              <a:rPr lang="en-US" altLang="es-PE" sz="1400" dirty="0" err="1"/>
              <a:t>objetivo</a:t>
            </a:r>
            <a:r>
              <a:rPr lang="en-US" altLang="es-PE" sz="1400" dirty="0"/>
              <a:t>, es </a:t>
            </a:r>
            <a:r>
              <a:rPr lang="en-US" altLang="es-PE" sz="1400" dirty="0" err="1"/>
              <a:t>decir</a:t>
            </a:r>
            <a:r>
              <a:rPr lang="en-US" altLang="es-PE" sz="1400" dirty="0"/>
              <a:t> </a:t>
            </a:r>
            <a:r>
              <a:rPr lang="en-US" altLang="es-PE" sz="1400" dirty="0" err="1"/>
              <a:t>aparece</a:t>
            </a:r>
            <a:r>
              <a:rPr lang="en-US" altLang="es-PE" sz="1400" dirty="0"/>
              <a:t> una </a:t>
            </a:r>
            <a:r>
              <a:rPr lang="en-US" altLang="es-PE" sz="1400" dirty="0" err="1"/>
              <a:t>sensación</a:t>
            </a:r>
            <a:r>
              <a:rPr lang="en-US" altLang="es-PE" sz="1400" dirty="0"/>
              <a:t> de </a:t>
            </a:r>
            <a:r>
              <a:rPr lang="en-US" altLang="es-PE" sz="1400" dirty="0" err="1"/>
              <a:t>novedad</a:t>
            </a:r>
            <a:r>
              <a:rPr lang="en-US" altLang="es-PE" sz="1400" dirty="0"/>
              <a:t>.</a:t>
            </a:r>
          </a:p>
          <a:p>
            <a:pPr marL="274320" defTabSz="914400" fontAlgn="auto">
              <a:lnSpc>
                <a:spcPct val="110000"/>
              </a:lnSpc>
              <a:spcAft>
                <a:spcPts val="0"/>
              </a:spcAft>
              <a:defRPr/>
            </a:pPr>
            <a:r>
              <a:rPr lang="en-US" altLang="es-PE" sz="1400" dirty="0" err="1"/>
              <a:t>Algunos</a:t>
            </a:r>
            <a:r>
              <a:rPr lang="en-US" altLang="es-PE" sz="1400" dirty="0"/>
              <a:t> </a:t>
            </a:r>
            <a:r>
              <a:rPr lang="en-US" altLang="es-PE" sz="1400" dirty="0" err="1"/>
              <a:t>fenómenos</a:t>
            </a:r>
            <a:r>
              <a:rPr lang="en-US" altLang="es-PE" sz="1400" dirty="0"/>
              <a:t> </a:t>
            </a:r>
            <a:r>
              <a:rPr lang="en-US" altLang="es-PE" sz="1400" dirty="0" err="1"/>
              <a:t>concomitantes</a:t>
            </a:r>
            <a:r>
              <a:rPr lang="en-US" altLang="es-PE" sz="1400" dirty="0"/>
              <a:t> a la </a:t>
            </a:r>
            <a:r>
              <a:rPr lang="en-US" altLang="es-PE" sz="1400" dirty="0" err="1"/>
              <a:t>conversión</a:t>
            </a:r>
            <a:r>
              <a:rPr lang="en-US" altLang="es-PE" sz="1400" dirty="0"/>
              <a:t>: </a:t>
            </a:r>
            <a:r>
              <a:rPr lang="en-US" altLang="es-PE" sz="1400" dirty="0" err="1"/>
              <a:t>cierto</a:t>
            </a:r>
            <a:r>
              <a:rPr lang="en-US" altLang="es-PE" sz="1400" dirty="0"/>
              <a:t> </a:t>
            </a:r>
            <a:r>
              <a:rPr lang="en-US" altLang="es-PE" sz="1400" dirty="0" err="1"/>
              <a:t>automatismo</a:t>
            </a:r>
            <a:r>
              <a:rPr lang="en-US" altLang="es-PE" sz="1400" dirty="0"/>
              <a:t>, </a:t>
            </a:r>
            <a:r>
              <a:rPr lang="en-US" altLang="es-PE" sz="1400" dirty="0" err="1"/>
              <a:t>fotismos</a:t>
            </a:r>
            <a:r>
              <a:rPr lang="en-US" altLang="es-PE" sz="1400" dirty="0"/>
              <a:t>, etc.</a:t>
            </a:r>
          </a:p>
          <a:p>
            <a:pPr marL="274320" defTabSz="914400" fontAlgn="auto">
              <a:lnSpc>
                <a:spcPct val="110000"/>
              </a:lnSpc>
              <a:spcAft>
                <a:spcPts val="0"/>
              </a:spcAft>
              <a:defRPr/>
            </a:pPr>
            <a:endParaRPr lang="en-US" altLang="es-PE" sz="1400" dirty="0"/>
          </a:p>
        </p:txBody>
      </p:sp>
      <p:pic>
        <p:nvPicPr>
          <p:cNvPr id="156" name="Picture 155">
            <a:extLst>
              <a:ext uri="{FF2B5EF4-FFF2-40B4-BE49-F238E27FC236}">
                <a16:creationId xmlns:a16="http://schemas.microsoft.com/office/drawing/2014/main" id="{DD8AF6BD-5D32-4F8F-98B6-05F8A4390CB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58" name="Straight Connector 157">
            <a:extLst>
              <a:ext uri="{FF2B5EF4-FFF2-40B4-BE49-F238E27FC236}">
                <a16:creationId xmlns:a16="http://schemas.microsoft.com/office/drawing/2014/main" id="{B47013E4-D33D-425E-B32E-DE7D5CB5F3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A7B2BC9-C4EE-4094-B52B-85C1DFD0AF7D}"/>
              </a:ext>
            </a:extLst>
          </p:cNvPr>
          <p:cNvSpPr>
            <a:spLocks noGrp="1"/>
          </p:cNvSpPr>
          <p:nvPr>
            <p:ph type="title"/>
          </p:nvPr>
        </p:nvSpPr>
        <p:spPr/>
        <p:txBody>
          <a:bodyPr/>
          <a:lstStyle/>
          <a:p>
            <a:r>
              <a:rPr lang="es-ES" altLang="es-PE" b="1" dirty="0"/>
              <a:t>La conversión súbita</a:t>
            </a:r>
            <a:endParaRPr lang="es-ES" altLang="es-PE" dirty="0"/>
          </a:p>
        </p:txBody>
      </p:sp>
      <p:sp>
        <p:nvSpPr>
          <p:cNvPr id="10243" name="Rectangle 3">
            <a:extLst>
              <a:ext uri="{FF2B5EF4-FFF2-40B4-BE49-F238E27FC236}">
                <a16:creationId xmlns:a16="http://schemas.microsoft.com/office/drawing/2014/main" id="{1DE4DF38-D297-4CDA-BC54-7F73786CEC99}"/>
              </a:ext>
            </a:extLst>
          </p:cNvPr>
          <p:cNvSpPr>
            <a:spLocks noGrp="1" noChangeArrowheads="1"/>
          </p:cNvSpPr>
          <p:nvPr>
            <p:ph idx="1"/>
          </p:nvPr>
        </p:nvSpPr>
        <p:spPr/>
        <p:txBody>
          <a:bodyPr rtlCol="0">
            <a:normAutofit/>
          </a:bodyPr>
          <a:lstStyle/>
          <a:p>
            <a:pPr marL="274320" indent="-274320" algn="just" eaLnBrk="1" fontAlgn="auto" hangingPunct="1">
              <a:lnSpc>
                <a:spcPct val="80000"/>
              </a:lnSpc>
              <a:spcAft>
                <a:spcPts val="0"/>
              </a:spcAft>
              <a:defRPr/>
            </a:pPr>
            <a:r>
              <a:rPr lang="es-ES" altLang="es-PE" dirty="0"/>
              <a:t>Finalmente, James incluye la característica más común: </a:t>
            </a:r>
            <a:r>
              <a:rPr lang="es-ES" altLang="es-PE" dirty="0">
                <a:solidFill>
                  <a:srgbClr val="FF0000"/>
                </a:solidFill>
              </a:rPr>
              <a:t>el éxtasis de la felicidad</a:t>
            </a:r>
            <a:r>
              <a:rPr lang="es-ES" altLang="es-PE" dirty="0"/>
              <a:t>. Se citan varios testimonios: “No sé cuánto tiempo continué en este estado, con semejante bautismo fluyendo sobre y a través de mí, pero sé que era de noche cuando un miembro del coro, del que yo era director, vino a buscarme; era también un miembro de la iglesia, me encontró llorando y me dijo: "</a:t>
            </a:r>
            <a:r>
              <a:rPr lang="es-ES" altLang="es-PE" dirty="0" err="1"/>
              <a:t>Mister</a:t>
            </a:r>
            <a:r>
              <a:rPr lang="es-ES" altLang="es-PE" dirty="0"/>
              <a:t> </a:t>
            </a:r>
            <a:r>
              <a:rPr lang="es-ES" altLang="es-PE" dirty="0" err="1"/>
              <a:t>Finney</a:t>
            </a:r>
            <a:r>
              <a:rPr lang="es-ES" altLang="es-PE" dirty="0"/>
              <a:t>, ¿qué le molesta?" No pude responderle hasta al cabo de un rato y volvió a repetir: "¿Está enfermo?" Me recuperé como pude y le contesté: "¿No, pero soy tan feliz que muero?"”</a:t>
            </a:r>
            <a:endParaRPr lang="fr-FR" altLang="es-PE" dirty="0"/>
          </a:p>
        </p:txBody>
      </p:sp>
      <p:sp>
        <p:nvSpPr>
          <p:cNvPr id="22532" name="3 Marcador de número de diapositiva">
            <a:extLst>
              <a:ext uri="{FF2B5EF4-FFF2-40B4-BE49-F238E27FC236}">
                <a16:creationId xmlns:a16="http://schemas.microsoft.com/office/drawing/2014/main" id="{A9EF73CA-2FA9-4C4F-B7B7-119ABEBE37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Brush Script MT" panose="03060802040406070304" pitchFamily="66" charset="0"/>
              <a:buChar char="O"/>
              <a:defRPr sz="2400">
                <a:solidFill>
                  <a:schemeClr val="tx1"/>
                </a:solidFill>
                <a:latin typeface="Franklin Gothic Book" panose="020B0503020102020204" pitchFamily="34" charset="0"/>
              </a:defRPr>
            </a:lvl1pPr>
            <a:lvl2pPr marL="742950" indent="-285750">
              <a:spcBef>
                <a:spcPct val="20000"/>
              </a:spcBef>
              <a:buClr>
                <a:schemeClr val="accent2"/>
              </a:buClr>
              <a:buSzPct val="85000"/>
              <a:buFont typeface="Brush Script MT" panose="03060802040406070304" pitchFamily="66" charset="0"/>
              <a:buChar char="O"/>
              <a:defRPr sz="2200">
                <a:solidFill>
                  <a:schemeClr val="tx1"/>
                </a:solidFill>
                <a:latin typeface="Franklin Gothic Book" panose="020B0503020102020204" pitchFamily="34" charset="0"/>
              </a:defRPr>
            </a:lvl2pPr>
            <a:lvl3pPr marL="1143000" indent="-228600">
              <a:spcBef>
                <a:spcPct val="20000"/>
              </a:spcBef>
              <a:buClr>
                <a:schemeClr val="accent2"/>
              </a:buClr>
              <a:buSzPct val="85000"/>
              <a:buFont typeface="Brush Script MT" panose="03060802040406070304" pitchFamily="66" charset="0"/>
              <a:buChar char="O"/>
              <a:defRPr sz="2000">
                <a:solidFill>
                  <a:schemeClr val="tx1"/>
                </a:solidFill>
                <a:latin typeface="Franklin Gothic Book" panose="020B0503020102020204" pitchFamily="34" charset="0"/>
              </a:defRPr>
            </a:lvl3pPr>
            <a:lvl4pPr marL="1600200" indent="-228600">
              <a:spcBef>
                <a:spcPct val="20000"/>
              </a:spcBef>
              <a:buClr>
                <a:schemeClr val="accent2"/>
              </a:buClr>
              <a:buSzPct val="85000"/>
              <a:buFont typeface="Brush Script MT" panose="03060802040406070304" pitchFamily="66" charset="0"/>
              <a:buChar char="O"/>
              <a:defRPr>
                <a:solidFill>
                  <a:schemeClr val="tx1"/>
                </a:solidFill>
                <a:latin typeface="Franklin Gothic Book" panose="020B0503020102020204" pitchFamily="34" charset="0"/>
              </a:defRPr>
            </a:lvl4pPr>
            <a:lvl5pPr marL="2057400" indent="-228600">
              <a:spcBef>
                <a:spcPct val="20000"/>
              </a:spcBef>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9pPr>
          </a:lstStyle>
          <a:p>
            <a:pPr>
              <a:spcBef>
                <a:spcPct val="0"/>
              </a:spcBef>
              <a:buClrTx/>
              <a:buSzTx/>
              <a:buFontTx/>
              <a:buNone/>
            </a:pPr>
            <a:fld id="{CD451CED-3BB4-45CB-A9BC-6007D75AB081}" type="slidenum">
              <a:rPr lang="fr-FR" altLang="es-PE" sz="1400">
                <a:solidFill>
                  <a:schemeClr val="tx2"/>
                </a:solidFill>
                <a:latin typeface="Rage Italic" panose="03070502040507070304" pitchFamily="66" charset="0"/>
              </a:rPr>
              <a:pPr>
                <a:spcBef>
                  <a:spcPct val="0"/>
                </a:spcBef>
                <a:buClrTx/>
                <a:buSzTx/>
                <a:buFontTx/>
                <a:buNone/>
              </a:pPr>
              <a:t>11</a:t>
            </a:fld>
            <a:endParaRPr lang="fr-FR" altLang="es-PE" sz="1400">
              <a:solidFill>
                <a:schemeClr val="tx2"/>
              </a:solidFill>
              <a:latin typeface="Rage Italic" panose="03070502040507070304"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1" name="Rectangle 20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3" name="Picture 20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205" name="Straight Connector 20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9" name="Rectangle 208">
            <a:extLst>
              <a:ext uri="{FF2B5EF4-FFF2-40B4-BE49-F238E27FC236}">
                <a16:creationId xmlns:a16="http://schemas.microsoft.com/office/drawing/2014/main" id="{E8E51B09-2B9E-4D82-A5F8-29F85CBE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59240118-40F3-4A1C-85DC-4E58525CB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13" name="Group 212">
            <a:extLst>
              <a:ext uri="{FF2B5EF4-FFF2-40B4-BE49-F238E27FC236}">
                <a16:creationId xmlns:a16="http://schemas.microsoft.com/office/drawing/2014/main" id="{C269951F-7B8C-4336-BC68-9BA9843CE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4179" y="482171"/>
            <a:ext cx="3055900" cy="5149101"/>
            <a:chOff x="7463259" y="583365"/>
            <a:chExt cx="4074533" cy="5181928"/>
          </a:xfrm>
        </p:grpSpPr>
        <p:sp>
          <p:nvSpPr>
            <p:cNvPr id="214" name="Rectangle 213">
              <a:extLst>
                <a:ext uri="{FF2B5EF4-FFF2-40B4-BE49-F238E27FC236}">
                  <a16:creationId xmlns:a16="http://schemas.microsoft.com/office/drawing/2014/main" id="{CFD48101-E230-4669-8C1B-39BAAB2BB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A18FA112-D8F0-41D3-9171-B0A3110E2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17" name="Straight Connector 216">
            <a:extLst>
              <a:ext uri="{FF2B5EF4-FFF2-40B4-BE49-F238E27FC236}">
                <a16:creationId xmlns:a16="http://schemas.microsoft.com/office/drawing/2014/main" id="{A9087EE4-E285-4C8E-AC5F-CAE7D1FDE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92769" y="1847088"/>
            <a:ext cx="4161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1266" name="Rectangle 2">
            <a:extLst>
              <a:ext uri="{FF2B5EF4-FFF2-40B4-BE49-F238E27FC236}">
                <a16:creationId xmlns:a16="http://schemas.microsoft.com/office/drawing/2014/main" id="{829637E5-122D-469E-8566-C735D93E0582}"/>
              </a:ext>
            </a:extLst>
          </p:cNvPr>
          <p:cNvSpPr>
            <a:spLocks noGrp="1" noChangeArrowheads="1"/>
          </p:cNvSpPr>
          <p:nvPr>
            <p:ph type="title"/>
          </p:nvPr>
        </p:nvSpPr>
        <p:spPr>
          <a:xfrm>
            <a:off x="3891032" y="804520"/>
            <a:ext cx="4162766" cy="1049235"/>
          </a:xfrm>
        </p:spPr>
        <p:txBody>
          <a:bodyPr vert="horz" lIns="91440" tIns="45720" rIns="91440" bIns="45720" rtlCol="0" anchor="t">
            <a:normAutofit/>
          </a:bodyPr>
          <a:lstStyle/>
          <a:p>
            <a:pPr defTabSz="914400">
              <a:defRPr/>
            </a:pPr>
            <a:r>
              <a:rPr lang="en-US" altLang="es-PE"/>
              <a:t>La conversión súbita</a:t>
            </a:r>
          </a:p>
        </p:txBody>
      </p:sp>
      <p:pic>
        <p:nvPicPr>
          <p:cNvPr id="7170" name="Picture 2" descr="Las mejores citas de William James - Victor Mochere">
            <a:extLst>
              <a:ext uri="{FF2B5EF4-FFF2-40B4-BE49-F238E27FC236}">
                <a16:creationId xmlns:a16="http://schemas.microsoft.com/office/drawing/2014/main" id="{03FC336D-6544-1544-B282-8EBA22A28D25}"/>
              </a:ext>
            </a:extLst>
          </p:cNvPr>
          <p:cNvPicPr>
            <a:picLocks noGrp="1" noChangeAspect="1" noChangeArrowheads="1"/>
          </p:cNvPicPr>
          <p:nvPr>
            <p:ph sz="half" idx="2"/>
          </p:nvPr>
        </p:nvPicPr>
        <p:blipFill rotWithShape="1">
          <a:blip r:embed="rId4">
            <a:extLst>
              <a:ext uri="{28A0092B-C50C-407E-A947-70E740481C1C}">
                <a14:useLocalDpi xmlns:a14="http://schemas.microsoft.com/office/drawing/2010/main" val="0"/>
              </a:ext>
            </a:extLst>
          </a:blip>
          <a:srcRect l="39726" r="33124" b="2"/>
          <a:stretch/>
        </p:blipFill>
        <p:spPr bwMode="auto">
          <a:xfrm>
            <a:off x="964078" y="1116345"/>
            <a:ext cx="2099327" cy="3866172"/>
          </a:xfrm>
          <a:prstGeom prst="rect">
            <a:avLst/>
          </a:prstGeom>
          <a:noFill/>
          <a:extLst>
            <a:ext uri="{909E8E84-426E-40DD-AFC4-6F175D3DCCD1}">
              <a14:hiddenFill xmlns:a14="http://schemas.microsoft.com/office/drawing/2010/main">
                <a:solidFill>
                  <a:srgbClr val="FFFFFF"/>
                </a:solidFill>
              </a14:hiddenFill>
            </a:ext>
          </a:extLst>
        </p:spPr>
      </p:pic>
      <p:sp>
        <p:nvSpPr>
          <p:cNvPr id="24580" name="3 Marcador de número de diapositiva">
            <a:extLst>
              <a:ext uri="{FF2B5EF4-FFF2-40B4-BE49-F238E27FC236}">
                <a16:creationId xmlns:a16="http://schemas.microsoft.com/office/drawing/2014/main" id="{ABB95132-199D-4870-B190-9012699B5461}"/>
              </a:ext>
            </a:extLst>
          </p:cNvPr>
          <p:cNvSpPr>
            <a:spLocks noGrp="1"/>
          </p:cNvSpPr>
          <p:nvPr>
            <p:ph type="sldNum" sz="quarter" idx="12"/>
          </p:nvPr>
        </p:nvSpPr>
        <p:spPr bwMode="auto">
          <a:xfrm>
            <a:off x="8183709" y="798973"/>
            <a:ext cx="608265" cy="50357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a:spcBef>
                <a:spcPct val="20000"/>
              </a:spcBef>
              <a:buClr>
                <a:schemeClr val="accent2"/>
              </a:buClr>
              <a:buSzPct val="85000"/>
              <a:buFont typeface="Brush Script MT" panose="03060802040406070304" pitchFamily="66" charset="0"/>
              <a:buChar char="O"/>
              <a:defRPr sz="2400">
                <a:solidFill>
                  <a:schemeClr val="tx1"/>
                </a:solidFill>
                <a:latin typeface="Franklin Gothic Book" panose="020B0503020102020204" pitchFamily="34" charset="0"/>
              </a:defRPr>
            </a:lvl1pPr>
            <a:lvl2pPr marL="742950" indent="-285750">
              <a:spcBef>
                <a:spcPct val="20000"/>
              </a:spcBef>
              <a:buClr>
                <a:schemeClr val="accent2"/>
              </a:buClr>
              <a:buSzPct val="85000"/>
              <a:buFont typeface="Brush Script MT" panose="03060802040406070304" pitchFamily="66" charset="0"/>
              <a:buChar char="O"/>
              <a:defRPr sz="2200">
                <a:solidFill>
                  <a:schemeClr val="tx1"/>
                </a:solidFill>
                <a:latin typeface="Franklin Gothic Book" panose="020B0503020102020204" pitchFamily="34" charset="0"/>
              </a:defRPr>
            </a:lvl2pPr>
            <a:lvl3pPr marL="1143000" indent="-228600">
              <a:spcBef>
                <a:spcPct val="20000"/>
              </a:spcBef>
              <a:buClr>
                <a:schemeClr val="accent2"/>
              </a:buClr>
              <a:buSzPct val="85000"/>
              <a:buFont typeface="Brush Script MT" panose="03060802040406070304" pitchFamily="66" charset="0"/>
              <a:buChar char="O"/>
              <a:defRPr sz="2000">
                <a:solidFill>
                  <a:schemeClr val="tx1"/>
                </a:solidFill>
                <a:latin typeface="Franklin Gothic Book" panose="020B0503020102020204" pitchFamily="34" charset="0"/>
              </a:defRPr>
            </a:lvl3pPr>
            <a:lvl4pPr marL="1600200" indent="-228600">
              <a:spcBef>
                <a:spcPct val="20000"/>
              </a:spcBef>
              <a:buClr>
                <a:schemeClr val="accent2"/>
              </a:buClr>
              <a:buSzPct val="85000"/>
              <a:buFont typeface="Brush Script MT" panose="03060802040406070304" pitchFamily="66" charset="0"/>
              <a:buChar char="O"/>
              <a:defRPr>
                <a:solidFill>
                  <a:schemeClr val="tx1"/>
                </a:solidFill>
                <a:latin typeface="Franklin Gothic Book" panose="020B0503020102020204" pitchFamily="34" charset="0"/>
              </a:defRPr>
            </a:lvl4pPr>
            <a:lvl5pPr marL="2057400" indent="-228600">
              <a:spcBef>
                <a:spcPct val="20000"/>
              </a:spcBef>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9pPr>
          </a:lstStyle>
          <a:p>
            <a:pPr algn="l">
              <a:lnSpc>
                <a:spcPct val="90000"/>
              </a:lnSpc>
              <a:spcBef>
                <a:spcPct val="0"/>
              </a:spcBef>
              <a:spcAft>
                <a:spcPts val="600"/>
              </a:spcAft>
              <a:buClrTx/>
              <a:buSzTx/>
              <a:buFontTx/>
              <a:buNone/>
            </a:pPr>
            <a:fld id="{3837A3C0-79B5-42C5-AABC-A048C7BA4AD8}" type="slidenum">
              <a:rPr lang="en-US" altLang="es-PE" sz="2800">
                <a:solidFill>
                  <a:schemeClr val="accent1"/>
                </a:solidFill>
                <a:latin typeface="+mn-lt"/>
              </a:rPr>
              <a:pPr algn="l">
                <a:lnSpc>
                  <a:spcPct val="90000"/>
                </a:lnSpc>
                <a:spcBef>
                  <a:spcPct val="0"/>
                </a:spcBef>
                <a:spcAft>
                  <a:spcPts val="600"/>
                </a:spcAft>
                <a:buClrTx/>
                <a:buSzTx/>
                <a:buFontTx/>
                <a:buNone/>
              </a:pPr>
              <a:t>12</a:t>
            </a:fld>
            <a:endParaRPr lang="en-US" altLang="es-PE" sz="2800">
              <a:solidFill>
                <a:schemeClr val="accent1"/>
              </a:solidFill>
              <a:latin typeface="+mn-lt"/>
            </a:endParaRPr>
          </a:p>
        </p:txBody>
      </p:sp>
      <p:sp>
        <p:nvSpPr>
          <p:cNvPr id="11267" name="Rectangle 3">
            <a:extLst>
              <a:ext uri="{FF2B5EF4-FFF2-40B4-BE49-F238E27FC236}">
                <a16:creationId xmlns:a16="http://schemas.microsoft.com/office/drawing/2014/main" id="{67B174E1-F070-49EF-BFFD-F9C603125BF1}"/>
              </a:ext>
            </a:extLst>
          </p:cNvPr>
          <p:cNvSpPr>
            <a:spLocks noGrp="1" noChangeArrowheads="1"/>
          </p:cNvSpPr>
          <p:nvPr>
            <p:ph sz="half" idx="1"/>
          </p:nvPr>
        </p:nvSpPr>
        <p:spPr>
          <a:xfrm>
            <a:off x="3891032" y="2015732"/>
            <a:ext cx="4162766" cy="3450613"/>
          </a:xfrm>
        </p:spPr>
        <p:txBody>
          <a:bodyPr vert="horz" lIns="91440" tIns="45720" rIns="91440" bIns="45720" rtlCol="0" anchor="t">
            <a:normAutofit/>
          </a:bodyPr>
          <a:lstStyle/>
          <a:p>
            <a:pPr marL="0" defTabSz="914400" fontAlgn="auto">
              <a:lnSpc>
                <a:spcPct val="110000"/>
              </a:lnSpc>
              <a:spcAft>
                <a:spcPts val="0"/>
              </a:spcAft>
              <a:defRPr/>
            </a:pPr>
            <a:r>
              <a:rPr lang="en-US" altLang="es-PE" sz="1400"/>
              <a:t>James se ocupa de estudiar la naturaleza de conversiones y alude a un hallazgo de la psicología en 1886 (será su punto de partida): “en algunos individuos no sólo existe la conciencia del campo ordinario, con sus centros y su margen usuales, sino que, sumido en ello existe también un conjunto de recuerdos, pensamientos y sentimientos que son extraperiféricos y totalmente fuera de la conciencia primaria, pero que han de ser clasificados como hechos conscientes de algún tipo y que pueden revelar su presencia con signos elocuentes”</a:t>
            </a:r>
          </a:p>
          <a:p>
            <a:pPr marL="274320" defTabSz="914400" fontAlgn="auto">
              <a:lnSpc>
                <a:spcPct val="110000"/>
              </a:lnSpc>
              <a:spcAft>
                <a:spcPts val="0"/>
              </a:spcAft>
              <a:defRPr/>
            </a:pPr>
            <a:endParaRPr lang="en-US" altLang="es-PE" sz="1400"/>
          </a:p>
        </p:txBody>
      </p:sp>
      <p:pic>
        <p:nvPicPr>
          <p:cNvPr id="219" name="Picture 218">
            <a:extLst>
              <a:ext uri="{FF2B5EF4-FFF2-40B4-BE49-F238E27FC236}">
                <a16:creationId xmlns:a16="http://schemas.microsoft.com/office/drawing/2014/main" id="{DD8AF6BD-5D32-4F8F-98B6-05F8A4390CB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221" name="Straight Connector 220">
            <a:extLst>
              <a:ext uri="{FF2B5EF4-FFF2-40B4-BE49-F238E27FC236}">
                <a16:creationId xmlns:a16="http://schemas.microsoft.com/office/drawing/2014/main" id="{B47013E4-D33D-425E-B32E-DE7D5CB5F3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384F17B-BE43-4CEF-A0E8-D3D6ABD06448}"/>
              </a:ext>
            </a:extLst>
          </p:cNvPr>
          <p:cNvSpPr>
            <a:spLocks noGrp="1"/>
          </p:cNvSpPr>
          <p:nvPr>
            <p:ph type="title"/>
          </p:nvPr>
        </p:nvSpPr>
        <p:spPr/>
        <p:txBody>
          <a:bodyPr/>
          <a:lstStyle/>
          <a:p>
            <a:r>
              <a:rPr lang="es-ES" altLang="es-PE" b="1" dirty="0"/>
              <a:t>La conversión súbita</a:t>
            </a:r>
            <a:endParaRPr lang="fr-FR" altLang="es-PE" dirty="0"/>
          </a:p>
        </p:txBody>
      </p:sp>
      <p:sp>
        <p:nvSpPr>
          <p:cNvPr id="12291" name="Rectangle 3">
            <a:extLst>
              <a:ext uri="{FF2B5EF4-FFF2-40B4-BE49-F238E27FC236}">
                <a16:creationId xmlns:a16="http://schemas.microsoft.com/office/drawing/2014/main" id="{3F122D0B-3C16-4780-9B6D-61635BED58BB}"/>
              </a:ext>
            </a:extLst>
          </p:cNvPr>
          <p:cNvSpPr>
            <a:spLocks noGrp="1" noChangeArrowheads="1"/>
          </p:cNvSpPr>
          <p:nvPr>
            <p:ph idx="1"/>
          </p:nvPr>
        </p:nvSpPr>
        <p:spPr/>
        <p:txBody>
          <a:bodyPr rtlCol="0">
            <a:normAutofit fontScale="92500" lnSpcReduction="10000"/>
          </a:bodyPr>
          <a:lstStyle/>
          <a:p>
            <a:pPr marL="274320" indent="-274320" eaLnBrk="1" fontAlgn="auto" hangingPunct="1">
              <a:lnSpc>
                <a:spcPct val="90000"/>
              </a:lnSpc>
              <a:spcAft>
                <a:spcPts val="0"/>
              </a:spcAft>
              <a:defRPr/>
            </a:pPr>
            <a:r>
              <a:rPr lang="es-ES" altLang="es-PE" dirty="0"/>
              <a:t>Frente a la pregunta de saber si la conversión súbita es un milagro en el que Dios se presenta como en ningún otro cambio anímico, la respuesta de James sería la precisión y descripción del ámbito o del </a:t>
            </a:r>
            <a:r>
              <a:rPr lang="es-ES" altLang="es-PE" b="1" dirty="0"/>
              <a:t>campo de la conciencia</a:t>
            </a:r>
            <a:r>
              <a:rPr lang="es-ES" altLang="es-PE" dirty="0"/>
              <a:t>. En efecto, según él:</a:t>
            </a:r>
          </a:p>
          <a:p>
            <a:pPr marL="640080" lvl="1" indent="-274320" eaLnBrk="1" fontAlgn="auto" hangingPunct="1">
              <a:lnSpc>
                <a:spcPct val="90000"/>
              </a:lnSpc>
              <a:spcAft>
                <a:spcPts val="0"/>
              </a:spcAft>
              <a:defRPr/>
            </a:pPr>
            <a:r>
              <a:rPr lang="es-ES" altLang="es-PE" sz="2000" dirty="0"/>
              <a:t>El campo mental está movimiento y de este modo hay diferentes campos que se suceden.</a:t>
            </a:r>
          </a:p>
          <a:p>
            <a:pPr marL="640080" lvl="1" indent="-274320" eaLnBrk="1" fontAlgn="auto" hangingPunct="1">
              <a:lnSpc>
                <a:spcPct val="90000"/>
              </a:lnSpc>
              <a:spcAft>
                <a:spcPts val="0"/>
              </a:spcAft>
              <a:defRPr/>
            </a:pPr>
            <a:r>
              <a:rPr lang="es-ES" altLang="es-PE" sz="2000" dirty="0"/>
              <a:t>Cuando estos campos se suceden modifican al mismo tiempo sus centros de interés.</a:t>
            </a:r>
          </a:p>
          <a:p>
            <a:pPr marL="640080" lvl="1" indent="-274320" eaLnBrk="1" fontAlgn="auto" hangingPunct="1">
              <a:lnSpc>
                <a:spcPct val="90000"/>
              </a:lnSpc>
              <a:spcAft>
                <a:spcPts val="0"/>
              </a:spcAft>
              <a:defRPr/>
            </a:pPr>
            <a:r>
              <a:rPr lang="es-ES" altLang="es-PE" sz="2000" dirty="0"/>
              <a:t>En cada campo mental, los objetos de los que tenemos menos conciencia desaparecen.</a:t>
            </a:r>
          </a:p>
          <a:p>
            <a:pPr marL="640080" lvl="1" indent="-274320" eaLnBrk="1" fontAlgn="auto" hangingPunct="1">
              <a:lnSpc>
                <a:spcPct val="90000"/>
              </a:lnSpc>
              <a:spcAft>
                <a:spcPts val="0"/>
              </a:spcAft>
              <a:defRPr/>
            </a:pPr>
            <a:r>
              <a:rPr lang="es-ES" altLang="es-PE" sz="2000" dirty="0"/>
              <a:t>Pero, de este modo, se crea un “margen tenue” en el que no podemos determinar con precisión los límites.  </a:t>
            </a:r>
            <a:endParaRPr lang="fr-FR" altLang="es-PE" sz="2000" dirty="0"/>
          </a:p>
        </p:txBody>
      </p:sp>
      <p:sp>
        <p:nvSpPr>
          <p:cNvPr id="26628" name="3 Marcador de número de diapositiva">
            <a:extLst>
              <a:ext uri="{FF2B5EF4-FFF2-40B4-BE49-F238E27FC236}">
                <a16:creationId xmlns:a16="http://schemas.microsoft.com/office/drawing/2014/main" id="{D4347E02-DE1E-4E32-BE6F-412BB4FE4C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Brush Script MT" panose="03060802040406070304" pitchFamily="66" charset="0"/>
              <a:buChar char="O"/>
              <a:defRPr sz="2400">
                <a:solidFill>
                  <a:schemeClr val="tx1"/>
                </a:solidFill>
                <a:latin typeface="Franklin Gothic Book" panose="020B0503020102020204" pitchFamily="34" charset="0"/>
              </a:defRPr>
            </a:lvl1pPr>
            <a:lvl2pPr marL="742950" indent="-285750">
              <a:spcBef>
                <a:spcPct val="20000"/>
              </a:spcBef>
              <a:buClr>
                <a:schemeClr val="accent2"/>
              </a:buClr>
              <a:buSzPct val="85000"/>
              <a:buFont typeface="Brush Script MT" panose="03060802040406070304" pitchFamily="66" charset="0"/>
              <a:buChar char="O"/>
              <a:defRPr sz="2200">
                <a:solidFill>
                  <a:schemeClr val="tx1"/>
                </a:solidFill>
                <a:latin typeface="Franklin Gothic Book" panose="020B0503020102020204" pitchFamily="34" charset="0"/>
              </a:defRPr>
            </a:lvl2pPr>
            <a:lvl3pPr marL="1143000" indent="-228600">
              <a:spcBef>
                <a:spcPct val="20000"/>
              </a:spcBef>
              <a:buClr>
                <a:schemeClr val="accent2"/>
              </a:buClr>
              <a:buSzPct val="85000"/>
              <a:buFont typeface="Brush Script MT" panose="03060802040406070304" pitchFamily="66" charset="0"/>
              <a:buChar char="O"/>
              <a:defRPr sz="2000">
                <a:solidFill>
                  <a:schemeClr val="tx1"/>
                </a:solidFill>
                <a:latin typeface="Franklin Gothic Book" panose="020B0503020102020204" pitchFamily="34" charset="0"/>
              </a:defRPr>
            </a:lvl3pPr>
            <a:lvl4pPr marL="1600200" indent="-228600">
              <a:spcBef>
                <a:spcPct val="20000"/>
              </a:spcBef>
              <a:buClr>
                <a:schemeClr val="accent2"/>
              </a:buClr>
              <a:buSzPct val="85000"/>
              <a:buFont typeface="Brush Script MT" panose="03060802040406070304" pitchFamily="66" charset="0"/>
              <a:buChar char="O"/>
              <a:defRPr>
                <a:solidFill>
                  <a:schemeClr val="tx1"/>
                </a:solidFill>
                <a:latin typeface="Franklin Gothic Book" panose="020B0503020102020204" pitchFamily="34" charset="0"/>
              </a:defRPr>
            </a:lvl4pPr>
            <a:lvl5pPr marL="2057400" indent="-228600">
              <a:spcBef>
                <a:spcPct val="20000"/>
              </a:spcBef>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9pPr>
          </a:lstStyle>
          <a:p>
            <a:pPr>
              <a:spcBef>
                <a:spcPct val="0"/>
              </a:spcBef>
              <a:buClrTx/>
              <a:buSzTx/>
              <a:buFontTx/>
              <a:buNone/>
            </a:pPr>
            <a:fld id="{5EBDF86F-2284-482E-89BE-2CFCA743525B}" type="slidenum">
              <a:rPr lang="fr-FR" altLang="es-PE" sz="1400">
                <a:solidFill>
                  <a:schemeClr val="tx2"/>
                </a:solidFill>
                <a:latin typeface="Rage Italic" panose="03070502040507070304" pitchFamily="66" charset="0"/>
              </a:rPr>
              <a:pPr>
                <a:spcBef>
                  <a:spcPct val="0"/>
                </a:spcBef>
                <a:buClrTx/>
                <a:buSzTx/>
                <a:buFontTx/>
                <a:buNone/>
              </a:pPr>
              <a:t>13</a:t>
            </a:fld>
            <a:endParaRPr lang="fr-FR" altLang="es-PE" sz="1400">
              <a:solidFill>
                <a:schemeClr val="tx2"/>
              </a:solidFill>
              <a:latin typeface="Rage Italic" panose="03070502040507070304" pitchFamily="6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7" name="Picture 7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9" name="Straight Connector 7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314" name="Rectangle 2">
            <a:extLst>
              <a:ext uri="{FF2B5EF4-FFF2-40B4-BE49-F238E27FC236}">
                <a16:creationId xmlns:a16="http://schemas.microsoft.com/office/drawing/2014/main" id="{51701B48-E6CE-4836-A3D0-4B111E61BB2C}"/>
              </a:ext>
            </a:extLst>
          </p:cNvPr>
          <p:cNvSpPr>
            <a:spLocks noGrp="1" noChangeArrowheads="1"/>
          </p:cNvSpPr>
          <p:nvPr>
            <p:ph type="title"/>
          </p:nvPr>
        </p:nvSpPr>
        <p:spPr>
          <a:xfrm>
            <a:off x="1088684" y="804519"/>
            <a:ext cx="7202456" cy="1049235"/>
          </a:xfrm>
        </p:spPr>
        <p:txBody>
          <a:bodyPr vert="horz" lIns="91440" tIns="45720" rIns="91440" bIns="45720" rtlCol="0" anchor="t">
            <a:normAutofit/>
          </a:bodyPr>
          <a:lstStyle/>
          <a:p>
            <a:pPr defTabSz="914400">
              <a:defRPr/>
            </a:pPr>
            <a:r>
              <a:rPr lang="en-US" altLang="es-PE"/>
              <a:t>La conversión súbita</a:t>
            </a:r>
          </a:p>
        </p:txBody>
      </p:sp>
      <p:sp>
        <p:nvSpPr>
          <p:cNvPr id="28676" name="3 Marcador de número de diapositiva">
            <a:extLst>
              <a:ext uri="{FF2B5EF4-FFF2-40B4-BE49-F238E27FC236}">
                <a16:creationId xmlns:a16="http://schemas.microsoft.com/office/drawing/2014/main" id="{62300BF0-B1C3-4F79-8BF6-C0919B61486D}"/>
              </a:ext>
            </a:extLst>
          </p:cNvPr>
          <p:cNvSpPr>
            <a:spLocks noGrp="1"/>
          </p:cNvSpPr>
          <p:nvPr>
            <p:ph type="sldNum" sz="quarter" idx="12"/>
          </p:nvPr>
        </p:nvSpPr>
        <p:spPr bwMode="auto">
          <a:xfrm>
            <a:off x="360045" y="798973"/>
            <a:ext cx="608264" cy="50357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a:spcBef>
                <a:spcPct val="20000"/>
              </a:spcBef>
              <a:buClr>
                <a:schemeClr val="accent2"/>
              </a:buClr>
              <a:buSzPct val="85000"/>
              <a:buFont typeface="Brush Script MT" panose="03060802040406070304" pitchFamily="66" charset="0"/>
              <a:buChar char="O"/>
              <a:defRPr sz="2400">
                <a:solidFill>
                  <a:schemeClr val="tx1"/>
                </a:solidFill>
                <a:latin typeface="Franklin Gothic Book" panose="020B0503020102020204" pitchFamily="34" charset="0"/>
              </a:defRPr>
            </a:lvl1pPr>
            <a:lvl2pPr marL="742950" indent="-285750">
              <a:spcBef>
                <a:spcPct val="20000"/>
              </a:spcBef>
              <a:buClr>
                <a:schemeClr val="accent2"/>
              </a:buClr>
              <a:buSzPct val="85000"/>
              <a:buFont typeface="Brush Script MT" panose="03060802040406070304" pitchFamily="66" charset="0"/>
              <a:buChar char="O"/>
              <a:defRPr sz="2200">
                <a:solidFill>
                  <a:schemeClr val="tx1"/>
                </a:solidFill>
                <a:latin typeface="Franklin Gothic Book" panose="020B0503020102020204" pitchFamily="34" charset="0"/>
              </a:defRPr>
            </a:lvl2pPr>
            <a:lvl3pPr marL="1143000" indent="-228600">
              <a:spcBef>
                <a:spcPct val="20000"/>
              </a:spcBef>
              <a:buClr>
                <a:schemeClr val="accent2"/>
              </a:buClr>
              <a:buSzPct val="85000"/>
              <a:buFont typeface="Brush Script MT" panose="03060802040406070304" pitchFamily="66" charset="0"/>
              <a:buChar char="O"/>
              <a:defRPr sz="2000">
                <a:solidFill>
                  <a:schemeClr val="tx1"/>
                </a:solidFill>
                <a:latin typeface="Franklin Gothic Book" panose="020B0503020102020204" pitchFamily="34" charset="0"/>
              </a:defRPr>
            </a:lvl3pPr>
            <a:lvl4pPr marL="1600200" indent="-228600">
              <a:spcBef>
                <a:spcPct val="20000"/>
              </a:spcBef>
              <a:buClr>
                <a:schemeClr val="accent2"/>
              </a:buClr>
              <a:buSzPct val="85000"/>
              <a:buFont typeface="Brush Script MT" panose="03060802040406070304" pitchFamily="66" charset="0"/>
              <a:buChar char="O"/>
              <a:defRPr>
                <a:solidFill>
                  <a:schemeClr val="tx1"/>
                </a:solidFill>
                <a:latin typeface="Franklin Gothic Book" panose="020B0503020102020204" pitchFamily="34" charset="0"/>
              </a:defRPr>
            </a:lvl4pPr>
            <a:lvl5pPr marL="2057400" indent="-228600">
              <a:spcBef>
                <a:spcPct val="20000"/>
              </a:spcBef>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9pPr>
          </a:lstStyle>
          <a:p>
            <a:pPr>
              <a:lnSpc>
                <a:spcPct val="90000"/>
              </a:lnSpc>
              <a:spcBef>
                <a:spcPct val="0"/>
              </a:spcBef>
              <a:spcAft>
                <a:spcPts val="600"/>
              </a:spcAft>
              <a:buClrTx/>
              <a:buSzTx/>
              <a:buFontTx/>
              <a:buNone/>
            </a:pPr>
            <a:fld id="{0D280B7C-C4B0-4C92-830A-95D4334C064D}" type="slidenum">
              <a:rPr lang="en-US" altLang="es-PE" sz="2800">
                <a:solidFill>
                  <a:schemeClr val="accent1"/>
                </a:solidFill>
                <a:latin typeface="+mn-lt"/>
              </a:rPr>
              <a:pPr>
                <a:lnSpc>
                  <a:spcPct val="90000"/>
                </a:lnSpc>
                <a:spcBef>
                  <a:spcPct val="0"/>
                </a:spcBef>
                <a:spcAft>
                  <a:spcPts val="600"/>
                </a:spcAft>
                <a:buClrTx/>
                <a:buSzTx/>
                <a:buFontTx/>
                <a:buNone/>
              </a:pPr>
              <a:t>14</a:t>
            </a:fld>
            <a:endParaRPr lang="en-US" altLang="es-PE" sz="2800">
              <a:solidFill>
                <a:schemeClr val="accent1"/>
              </a:solidFill>
              <a:latin typeface="+mn-lt"/>
            </a:endParaRPr>
          </a:p>
        </p:txBody>
      </p:sp>
      <p:sp>
        <p:nvSpPr>
          <p:cNvPr id="28675" name="Rectangle 3">
            <a:extLst>
              <a:ext uri="{FF2B5EF4-FFF2-40B4-BE49-F238E27FC236}">
                <a16:creationId xmlns:a16="http://schemas.microsoft.com/office/drawing/2014/main" id="{DEDDF250-B076-4767-975F-CE8AAD46B851}"/>
              </a:ext>
            </a:extLst>
          </p:cNvPr>
          <p:cNvSpPr>
            <a:spLocks noGrp="1"/>
          </p:cNvSpPr>
          <p:nvPr>
            <p:ph sz="half" idx="1"/>
          </p:nvPr>
        </p:nvSpPr>
        <p:spPr>
          <a:xfrm>
            <a:off x="1088684" y="2015734"/>
            <a:ext cx="4646838" cy="3450613"/>
          </a:xfrm>
        </p:spPr>
        <p:txBody>
          <a:bodyPr vert="horz" lIns="91440" tIns="45720" rIns="91440" bIns="45720" rtlCol="0" anchor="t">
            <a:normAutofit/>
          </a:bodyPr>
          <a:lstStyle/>
          <a:p>
            <a:pPr defTabSz="914400">
              <a:lnSpc>
                <a:spcPct val="110000"/>
              </a:lnSpc>
            </a:pPr>
            <a:r>
              <a:rPr lang="en-US" altLang="es-PE" sz="1400"/>
              <a:t>“Normalmente nos alegramos cuando poseemos un amplio campo porque […] observamos los conjuntos de verdades y vemos frecuentemente las relaciones […]. En otros casos de aturdimiento, de cansancio o enfermedad, nuestros campos se reducen casi hasta un punto y nos encontramos contrariados y oprimidos” (James, p. 179). </a:t>
            </a:r>
          </a:p>
          <a:p>
            <a:pPr defTabSz="914400">
              <a:lnSpc>
                <a:spcPct val="110000"/>
              </a:lnSpc>
            </a:pPr>
            <a:r>
              <a:rPr lang="en-US" altLang="es-PE" sz="1400"/>
              <a:t>El “margen tenue” indica que existe un yo subliminal cuyos márgenes (respecto del yo empírico) son indeterminados (cf. James, p. 179). </a:t>
            </a:r>
          </a:p>
          <a:p>
            <a:pPr defTabSz="914400">
              <a:lnSpc>
                <a:spcPct val="110000"/>
              </a:lnSpc>
            </a:pPr>
            <a:r>
              <a:rPr lang="en-US" altLang="es-PE" sz="1400"/>
              <a:t>El yo empírico está constituido por impulsos y conocimientos que continuamente van más allá. </a:t>
            </a:r>
          </a:p>
          <a:p>
            <a:pPr defTabSz="914400">
              <a:lnSpc>
                <a:spcPct val="110000"/>
              </a:lnSpc>
            </a:pPr>
            <a:endParaRPr lang="en-US" altLang="es-PE" sz="1400"/>
          </a:p>
        </p:txBody>
      </p:sp>
      <p:pic>
        <p:nvPicPr>
          <p:cNvPr id="8194" name="Picture 2" descr="Meme Futurama Fry - SOY YO O ESO ES UN MENSAJE SUBLIMINAL - 16422528">
            <a:extLst>
              <a:ext uri="{FF2B5EF4-FFF2-40B4-BE49-F238E27FC236}">
                <a16:creationId xmlns:a16="http://schemas.microsoft.com/office/drawing/2014/main" id="{80704C8E-6E21-DC4D-9070-011857421C3E}"/>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6096567" y="2643754"/>
            <a:ext cx="2194573" cy="2194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AD090E8-BC7B-409A-AFC4-32B9D6FBF2DD}"/>
              </a:ext>
            </a:extLst>
          </p:cNvPr>
          <p:cNvSpPr>
            <a:spLocks noGrp="1"/>
          </p:cNvSpPr>
          <p:nvPr>
            <p:ph type="title"/>
          </p:nvPr>
        </p:nvSpPr>
        <p:spPr/>
        <p:txBody>
          <a:bodyPr/>
          <a:lstStyle/>
          <a:p>
            <a:pPr eaLnBrk="1" hangingPunct="1"/>
            <a:r>
              <a:rPr lang="es-ES" altLang="es-PE" b="1" dirty="0"/>
              <a:t>La Conversión súbita</a:t>
            </a:r>
            <a:endParaRPr lang="fr-FR" altLang="es-PE" dirty="0"/>
          </a:p>
        </p:txBody>
      </p:sp>
      <p:sp>
        <p:nvSpPr>
          <p:cNvPr id="14339" name="Rectangle 3">
            <a:extLst>
              <a:ext uri="{FF2B5EF4-FFF2-40B4-BE49-F238E27FC236}">
                <a16:creationId xmlns:a16="http://schemas.microsoft.com/office/drawing/2014/main" id="{59E5E2A9-C830-4C8B-BC1C-F6A39AF04A72}"/>
              </a:ext>
            </a:extLst>
          </p:cNvPr>
          <p:cNvSpPr>
            <a:spLocks noGrp="1" noChangeArrowheads="1"/>
          </p:cNvSpPr>
          <p:nvPr>
            <p:ph idx="1"/>
          </p:nvPr>
        </p:nvSpPr>
        <p:spPr/>
        <p:txBody>
          <a:bodyPr rtlCol="0">
            <a:normAutofit/>
          </a:bodyPr>
          <a:lstStyle/>
          <a:p>
            <a:pPr marL="274320" indent="-274320" eaLnBrk="1" fontAlgn="auto" hangingPunct="1">
              <a:lnSpc>
                <a:spcPct val="90000"/>
              </a:lnSpc>
              <a:spcAft>
                <a:spcPts val="0"/>
              </a:spcAft>
              <a:defRPr/>
            </a:pPr>
            <a:r>
              <a:rPr lang="es-ES" altLang="es-PE" dirty="0"/>
              <a:t>El descubrimiento de esta conciencia es central para iluminar la situación de la conversión religiosa. </a:t>
            </a:r>
          </a:p>
          <a:p>
            <a:pPr marL="274320" indent="-274320" eaLnBrk="1" fontAlgn="auto" hangingPunct="1">
              <a:lnSpc>
                <a:spcPct val="90000"/>
              </a:lnSpc>
              <a:spcAft>
                <a:spcPts val="0"/>
              </a:spcAft>
              <a:defRPr/>
            </a:pPr>
            <a:r>
              <a:rPr lang="es-ES" altLang="es-PE" dirty="0"/>
              <a:t>Algunos investigadores que habrían estudiado casos de personas que realizaban su vida de modo intensamente ultra-marginal y éstos muestran que los campos ordinarios presentan incursiones cuya causa desconocen los individuos. </a:t>
            </a:r>
          </a:p>
          <a:p>
            <a:pPr marL="274320" indent="-274320" eaLnBrk="1" fontAlgn="auto" hangingPunct="1">
              <a:lnSpc>
                <a:spcPct val="90000"/>
              </a:lnSpc>
              <a:spcAft>
                <a:spcPts val="0"/>
              </a:spcAft>
              <a:defRPr/>
            </a:pPr>
            <a:r>
              <a:rPr lang="es-ES" altLang="es-PE" dirty="0"/>
              <a:t>Estas incursiones “asaltan” de tal modo que en los individuos aparecen impulsos inexplicables para la acción incluso acompañadas de alucinaciones visuales o auditivas.</a:t>
            </a:r>
          </a:p>
          <a:p>
            <a:pPr marL="274320" indent="-274320" eaLnBrk="1" fontAlgn="auto" hangingPunct="1">
              <a:lnSpc>
                <a:spcPct val="90000"/>
              </a:lnSpc>
              <a:spcAft>
                <a:spcPts val="0"/>
              </a:spcAft>
              <a:defRPr/>
            </a:pPr>
            <a:endParaRPr lang="fr-FR" altLang="es-PE" dirty="0"/>
          </a:p>
        </p:txBody>
      </p:sp>
      <p:sp>
        <p:nvSpPr>
          <p:cNvPr id="30724" name="3 Marcador de número de diapositiva">
            <a:extLst>
              <a:ext uri="{FF2B5EF4-FFF2-40B4-BE49-F238E27FC236}">
                <a16:creationId xmlns:a16="http://schemas.microsoft.com/office/drawing/2014/main" id="{4933D4C7-5158-4B2A-8D89-232CB9F3C90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Brush Script MT" panose="03060802040406070304" pitchFamily="66" charset="0"/>
              <a:buChar char="O"/>
              <a:defRPr sz="2400">
                <a:solidFill>
                  <a:schemeClr val="tx1"/>
                </a:solidFill>
                <a:latin typeface="Franklin Gothic Book" panose="020B0503020102020204" pitchFamily="34" charset="0"/>
              </a:defRPr>
            </a:lvl1pPr>
            <a:lvl2pPr marL="742950" indent="-285750">
              <a:spcBef>
                <a:spcPct val="20000"/>
              </a:spcBef>
              <a:buClr>
                <a:schemeClr val="accent2"/>
              </a:buClr>
              <a:buSzPct val="85000"/>
              <a:buFont typeface="Brush Script MT" panose="03060802040406070304" pitchFamily="66" charset="0"/>
              <a:buChar char="O"/>
              <a:defRPr sz="2200">
                <a:solidFill>
                  <a:schemeClr val="tx1"/>
                </a:solidFill>
                <a:latin typeface="Franklin Gothic Book" panose="020B0503020102020204" pitchFamily="34" charset="0"/>
              </a:defRPr>
            </a:lvl2pPr>
            <a:lvl3pPr marL="1143000" indent="-228600">
              <a:spcBef>
                <a:spcPct val="20000"/>
              </a:spcBef>
              <a:buClr>
                <a:schemeClr val="accent2"/>
              </a:buClr>
              <a:buSzPct val="85000"/>
              <a:buFont typeface="Brush Script MT" panose="03060802040406070304" pitchFamily="66" charset="0"/>
              <a:buChar char="O"/>
              <a:defRPr sz="2000">
                <a:solidFill>
                  <a:schemeClr val="tx1"/>
                </a:solidFill>
                <a:latin typeface="Franklin Gothic Book" panose="020B0503020102020204" pitchFamily="34" charset="0"/>
              </a:defRPr>
            </a:lvl3pPr>
            <a:lvl4pPr marL="1600200" indent="-228600">
              <a:spcBef>
                <a:spcPct val="20000"/>
              </a:spcBef>
              <a:buClr>
                <a:schemeClr val="accent2"/>
              </a:buClr>
              <a:buSzPct val="85000"/>
              <a:buFont typeface="Brush Script MT" panose="03060802040406070304" pitchFamily="66" charset="0"/>
              <a:buChar char="O"/>
              <a:defRPr>
                <a:solidFill>
                  <a:schemeClr val="tx1"/>
                </a:solidFill>
                <a:latin typeface="Franklin Gothic Book" panose="020B0503020102020204" pitchFamily="34" charset="0"/>
              </a:defRPr>
            </a:lvl4pPr>
            <a:lvl5pPr marL="2057400" indent="-228600">
              <a:spcBef>
                <a:spcPct val="20000"/>
              </a:spcBef>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9pPr>
          </a:lstStyle>
          <a:p>
            <a:pPr>
              <a:spcBef>
                <a:spcPct val="0"/>
              </a:spcBef>
              <a:buClrTx/>
              <a:buSzTx/>
              <a:buFontTx/>
              <a:buNone/>
            </a:pPr>
            <a:fld id="{3DF98B2D-9CE5-4F84-93DC-F547402C2585}" type="slidenum">
              <a:rPr lang="fr-FR" altLang="es-PE" sz="1400">
                <a:solidFill>
                  <a:schemeClr val="tx2"/>
                </a:solidFill>
                <a:latin typeface="Rage Italic" panose="03070502040507070304" pitchFamily="66" charset="0"/>
              </a:rPr>
              <a:pPr>
                <a:spcBef>
                  <a:spcPct val="0"/>
                </a:spcBef>
                <a:buClrTx/>
                <a:buSzTx/>
                <a:buFontTx/>
                <a:buNone/>
              </a:pPr>
              <a:t>15</a:t>
            </a:fld>
            <a:endParaRPr lang="fr-FR" altLang="es-PE" sz="1400">
              <a:solidFill>
                <a:schemeClr val="tx2"/>
              </a:solidFill>
              <a:latin typeface="Rage Italic" panose="03070502040507070304" pitchFamily="66"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7C35E5C-A81B-4299-835C-51E0DD0D231C}"/>
              </a:ext>
            </a:extLst>
          </p:cNvPr>
          <p:cNvSpPr>
            <a:spLocks noGrp="1" noChangeArrowheads="1"/>
          </p:cNvSpPr>
          <p:nvPr>
            <p:ph type="title"/>
          </p:nvPr>
        </p:nvSpPr>
        <p:spPr/>
        <p:txBody>
          <a:bodyPr rtlCol="0">
            <a:normAutofit/>
          </a:bodyPr>
          <a:lstStyle/>
          <a:p>
            <a:pPr eaLnBrk="1" fontAlgn="auto" hangingPunct="1">
              <a:spcAft>
                <a:spcPts val="0"/>
              </a:spcAft>
              <a:defRPr/>
            </a:pPr>
            <a:r>
              <a:rPr lang="es-ES" altLang="es-PE" sz="4000" dirty="0"/>
              <a:t>La conversión súbita</a:t>
            </a:r>
            <a:endParaRPr lang="fr-FR" altLang="es-PE" sz="4000" dirty="0"/>
          </a:p>
        </p:txBody>
      </p:sp>
      <p:sp>
        <p:nvSpPr>
          <p:cNvPr id="15363" name="Rectangle 3">
            <a:extLst>
              <a:ext uri="{FF2B5EF4-FFF2-40B4-BE49-F238E27FC236}">
                <a16:creationId xmlns:a16="http://schemas.microsoft.com/office/drawing/2014/main" id="{575AC8E4-3F45-4369-89CD-8F3713132FBF}"/>
              </a:ext>
            </a:extLst>
          </p:cNvPr>
          <p:cNvSpPr>
            <a:spLocks noGrp="1" noChangeArrowheads="1"/>
          </p:cNvSpPr>
          <p:nvPr>
            <p:ph idx="1"/>
          </p:nvPr>
        </p:nvSpPr>
        <p:spPr/>
        <p:txBody>
          <a:bodyPr rtlCol="0">
            <a:normAutofit/>
          </a:bodyPr>
          <a:lstStyle/>
          <a:p>
            <a:pPr marL="274320" indent="-274320" eaLnBrk="1" fontAlgn="auto" hangingPunct="1">
              <a:lnSpc>
                <a:spcPct val="90000"/>
              </a:lnSpc>
              <a:spcAft>
                <a:spcPts val="0"/>
              </a:spcAft>
              <a:defRPr/>
            </a:pPr>
            <a:r>
              <a:rPr lang="es-ES" altLang="es-PE" dirty="0"/>
              <a:t>No parece haber nada que diferencie los casos de  conversión súbita de cualquier otro caso en que hubo una transformación gradual en virtud de la prolongación del campo de la conciencia. </a:t>
            </a:r>
          </a:p>
          <a:p>
            <a:pPr marL="274320" indent="-274320" eaLnBrk="1" fontAlgn="auto" hangingPunct="1">
              <a:lnSpc>
                <a:spcPct val="90000"/>
              </a:lnSpc>
              <a:spcAft>
                <a:spcPts val="0"/>
              </a:spcAft>
              <a:defRPr/>
            </a:pPr>
            <a:r>
              <a:rPr lang="es-ES" altLang="es-PE" dirty="0"/>
              <a:t>La opción de James no consiste en tipificar a estos casos de excepción como si se tratase de una “especie” superior.</a:t>
            </a:r>
          </a:p>
          <a:p>
            <a:pPr marL="274320" indent="-274320" eaLnBrk="1" fontAlgn="auto" hangingPunct="1">
              <a:lnSpc>
                <a:spcPct val="90000"/>
              </a:lnSpc>
              <a:spcAft>
                <a:spcPts val="0"/>
              </a:spcAft>
              <a:defRPr/>
            </a:pPr>
            <a:r>
              <a:rPr lang="es-ES" altLang="es-PE" dirty="0"/>
              <a:t>Pero eso no significa que se niegue el hecho extraordinario de la conversión para el converso. </a:t>
            </a:r>
            <a:endParaRPr lang="fr-FR" altLang="es-PE" dirty="0"/>
          </a:p>
        </p:txBody>
      </p:sp>
      <p:sp>
        <p:nvSpPr>
          <p:cNvPr id="32772" name="3 Marcador de número de diapositiva">
            <a:extLst>
              <a:ext uri="{FF2B5EF4-FFF2-40B4-BE49-F238E27FC236}">
                <a16:creationId xmlns:a16="http://schemas.microsoft.com/office/drawing/2014/main" id="{77FFCAE9-090F-435B-8C52-1270E3EA20D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Brush Script MT" panose="03060802040406070304" pitchFamily="66" charset="0"/>
              <a:buChar char="O"/>
              <a:defRPr sz="2400">
                <a:solidFill>
                  <a:schemeClr val="tx1"/>
                </a:solidFill>
                <a:latin typeface="Franklin Gothic Book" panose="020B0503020102020204" pitchFamily="34" charset="0"/>
              </a:defRPr>
            </a:lvl1pPr>
            <a:lvl2pPr marL="742950" indent="-285750">
              <a:spcBef>
                <a:spcPct val="20000"/>
              </a:spcBef>
              <a:buClr>
                <a:schemeClr val="accent2"/>
              </a:buClr>
              <a:buSzPct val="85000"/>
              <a:buFont typeface="Brush Script MT" panose="03060802040406070304" pitchFamily="66" charset="0"/>
              <a:buChar char="O"/>
              <a:defRPr sz="2200">
                <a:solidFill>
                  <a:schemeClr val="tx1"/>
                </a:solidFill>
                <a:latin typeface="Franklin Gothic Book" panose="020B0503020102020204" pitchFamily="34" charset="0"/>
              </a:defRPr>
            </a:lvl2pPr>
            <a:lvl3pPr marL="1143000" indent="-228600">
              <a:spcBef>
                <a:spcPct val="20000"/>
              </a:spcBef>
              <a:buClr>
                <a:schemeClr val="accent2"/>
              </a:buClr>
              <a:buSzPct val="85000"/>
              <a:buFont typeface="Brush Script MT" panose="03060802040406070304" pitchFamily="66" charset="0"/>
              <a:buChar char="O"/>
              <a:defRPr sz="2000">
                <a:solidFill>
                  <a:schemeClr val="tx1"/>
                </a:solidFill>
                <a:latin typeface="Franklin Gothic Book" panose="020B0503020102020204" pitchFamily="34" charset="0"/>
              </a:defRPr>
            </a:lvl3pPr>
            <a:lvl4pPr marL="1600200" indent="-228600">
              <a:spcBef>
                <a:spcPct val="20000"/>
              </a:spcBef>
              <a:buClr>
                <a:schemeClr val="accent2"/>
              </a:buClr>
              <a:buSzPct val="85000"/>
              <a:buFont typeface="Brush Script MT" panose="03060802040406070304" pitchFamily="66" charset="0"/>
              <a:buChar char="O"/>
              <a:defRPr>
                <a:solidFill>
                  <a:schemeClr val="tx1"/>
                </a:solidFill>
                <a:latin typeface="Franklin Gothic Book" panose="020B0503020102020204" pitchFamily="34" charset="0"/>
              </a:defRPr>
            </a:lvl4pPr>
            <a:lvl5pPr marL="2057400" indent="-228600">
              <a:spcBef>
                <a:spcPct val="20000"/>
              </a:spcBef>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9pPr>
          </a:lstStyle>
          <a:p>
            <a:pPr>
              <a:spcBef>
                <a:spcPct val="0"/>
              </a:spcBef>
              <a:buClrTx/>
              <a:buSzTx/>
              <a:buFontTx/>
              <a:buNone/>
            </a:pPr>
            <a:fld id="{F16F4CB6-315D-46F1-B72F-1558F0A2CF58}" type="slidenum">
              <a:rPr lang="fr-FR" altLang="es-PE" sz="1400">
                <a:solidFill>
                  <a:schemeClr val="tx2"/>
                </a:solidFill>
                <a:latin typeface="Rage Italic" panose="03070502040507070304" pitchFamily="66" charset="0"/>
              </a:rPr>
              <a:pPr>
                <a:spcBef>
                  <a:spcPct val="0"/>
                </a:spcBef>
                <a:buClrTx/>
                <a:buSzTx/>
                <a:buFontTx/>
                <a:buNone/>
              </a:pPr>
              <a:t>16</a:t>
            </a:fld>
            <a:endParaRPr lang="fr-FR" altLang="es-PE" sz="1400">
              <a:solidFill>
                <a:schemeClr val="tx2"/>
              </a:solidFill>
              <a:latin typeface="Rage Italic" panose="03070502040507070304" pitchFamily="66"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7BED76D-7723-4D28-867B-21ACBB7B8639}"/>
              </a:ext>
            </a:extLst>
          </p:cNvPr>
          <p:cNvSpPr>
            <a:spLocks noGrp="1"/>
          </p:cNvSpPr>
          <p:nvPr>
            <p:ph type="title"/>
          </p:nvPr>
        </p:nvSpPr>
        <p:spPr/>
        <p:txBody>
          <a:bodyPr>
            <a:normAutofit/>
          </a:bodyPr>
          <a:lstStyle/>
          <a:p>
            <a:r>
              <a:rPr lang="es-ES" altLang="es-PE" sz="4000" dirty="0"/>
              <a:t>La conversión súbita</a:t>
            </a:r>
            <a:endParaRPr lang="fr-FR" altLang="es-PE" sz="4000" dirty="0"/>
          </a:p>
        </p:txBody>
      </p:sp>
      <p:sp>
        <p:nvSpPr>
          <p:cNvPr id="34819" name="Rectangle 3">
            <a:extLst>
              <a:ext uri="{FF2B5EF4-FFF2-40B4-BE49-F238E27FC236}">
                <a16:creationId xmlns:a16="http://schemas.microsoft.com/office/drawing/2014/main" id="{526BEEAE-7905-4533-91D6-7DF3B7FF7A4C}"/>
              </a:ext>
            </a:extLst>
          </p:cNvPr>
          <p:cNvSpPr>
            <a:spLocks noGrp="1"/>
          </p:cNvSpPr>
          <p:nvPr>
            <p:ph idx="1"/>
          </p:nvPr>
        </p:nvSpPr>
        <p:spPr/>
        <p:txBody>
          <a:bodyPr/>
          <a:lstStyle/>
          <a:p>
            <a:pPr eaLnBrk="1" hangingPunct="1"/>
            <a:r>
              <a:rPr lang="es-ES" altLang="es-PE" sz="2800"/>
              <a:t>Al preguntarse James si el origen temperamental hace que el significado de la conversión súbita disminuya, sostendrá como Coe que no. “La última prueba de los valores religiosos no es nada psicológico” (James, p. 185). </a:t>
            </a:r>
            <a:endParaRPr lang="fr-FR" altLang="es-PE" sz="2800"/>
          </a:p>
        </p:txBody>
      </p:sp>
      <p:sp>
        <p:nvSpPr>
          <p:cNvPr id="34820" name="3 Marcador de número de diapositiva">
            <a:extLst>
              <a:ext uri="{FF2B5EF4-FFF2-40B4-BE49-F238E27FC236}">
                <a16:creationId xmlns:a16="http://schemas.microsoft.com/office/drawing/2014/main" id="{983F5B29-8A84-4C14-B389-98739B721AA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Brush Script MT" panose="03060802040406070304" pitchFamily="66" charset="0"/>
              <a:buChar char="O"/>
              <a:defRPr sz="2400">
                <a:solidFill>
                  <a:schemeClr val="tx1"/>
                </a:solidFill>
                <a:latin typeface="Franklin Gothic Book" panose="020B0503020102020204" pitchFamily="34" charset="0"/>
              </a:defRPr>
            </a:lvl1pPr>
            <a:lvl2pPr marL="742950" indent="-285750">
              <a:spcBef>
                <a:spcPct val="20000"/>
              </a:spcBef>
              <a:buClr>
                <a:schemeClr val="accent2"/>
              </a:buClr>
              <a:buSzPct val="85000"/>
              <a:buFont typeface="Brush Script MT" panose="03060802040406070304" pitchFamily="66" charset="0"/>
              <a:buChar char="O"/>
              <a:defRPr sz="2200">
                <a:solidFill>
                  <a:schemeClr val="tx1"/>
                </a:solidFill>
                <a:latin typeface="Franklin Gothic Book" panose="020B0503020102020204" pitchFamily="34" charset="0"/>
              </a:defRPr>
            </a:lvl2pPr>
            <a:lvl3pPr marL="1143000" indent="-228600">
              <a:spcBef>
                <a:spcPct val="20000"/>
              </a:spcBef>
              <a:buClr>
                <a:schemeClr val="accent2"/>
              </a:buClr>
              <a:buSzPct val="85000"/>
              <a:buFont typeface="Brush Script MT" panose="03060802040406070304" pitchFamily="66" charset="0"/>
              <a:buChar char="O"/>
              <a:defRPr sz="2000">
                <a:solidFill>
                  <a:schemeClr val="tx1"/>
                </a:solidFill>
                <a:latin typeface="Franklin Gothic Book" panose="020B0503020102020204" pitchFamily="34" charset="0"/>
              </a:defRPr>
            </a:lvl3pPr>
            <a:lvl4pPr marL="1600200" indent="-228600">
              <a:spcBef>
                <a:spcPct val="20000"/>
              </a:spcBef>
              <a:buClr>
                <a:schemeClr val="accent2"/>
              </a:buClr>
              <a:buSzPct val="85000"/>
              <a:buFont typeface="Brush Script MT" panose="03060802040406070304" pitchFamily="66" charset="0"/>
              <a:buChar char="O"/>
              <a:defRPr>
                <a:solidFill>
                  <a:schemeClr val="tx1"/>
                </a:solidFill>
                <a:latin typeface="Franklin Gothic Book" panose="020B0503020102020204" pitchFamily="34" charset="0"/>
              </a:defRPr>
            </a:lvl4pPr>
            <a:lvl5pPr marL="2057400" indent="-228600">
              <a:spcBef>
                <a:spcPct val="20000"/>
              </a:spcBef>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9pPr>
          </a:lstStyle>
          <a:p>
            <a:pPr>
              <a:spcBef>
                <a:spcPct val="0"/>
              </a:spcBef>
              <a:buClrTx/>
              <a:buSzTx/>
              <a:buFontTx/>
              <a:buNone/>
            </a:pPr>
            <a:fld id="{80CD3F23-4D8B-43AD-8061-49A726E53FF1}" type="slidenum">
              <a:rPr lang="fr-FR" altLang="es-PE" sz="1400">
                <a:solidFill>
                  <a:schemeClr val="tx2"/>
                </a:solidFill>
                <a:latin typeface="Rage Italic" panose="03070502040507070304" pitchFamily="66" charset="0"/>
              </a:rPr>
              <a:pPr>
                <a:spcBef>
                  <a:spcPct val="0"/>
                </a:spcBef>
                <a:buClrTx/>
                <a:buSzTx/>
                <a:buFontTx/>
                <a:buNone/>
              </a:pPr>
              <a:t>17</a:t>
            </a:fld>
            <a:endParaRPr lang="fr-FR" altLang="es-PE" sz="1400">
              <a:solidFill>
                <a:schemeClr val="tx2"/>
              </a:solidFill>
              <a:latin typeface="Rage Italic" panose="03070502040507070304" pitchFamily="66"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66" name="Rectangle 2">
            <a:extLst>
              <a:ext uri="{FF2B5EF4-FFF2-40B4-BE49-F238E27FC236}">
                <a16:creationId xmlns:a16="http://schemas.microsoft.com/office/drawing/2014/main" id="{7E234D33-B806-479A-B808-81204258FC46}"/>
              </a:ext>
            </a:extLst>
          </p:cNvPr>
          <p:cNvSpPr>
            <a:spLocks noGrp="1"/>
          </p:cNvSpPr>
          <p:nvPr>
            <p:ph type="title"/>
          </p:nvPr>
        </p:nvSpPr>
        <p:spPr>
          <a:xfrm>
            <a:off x="637262" y="1240076"/>
            <a:ext cx="2045860" cy="4584527"/>
          </a:xfrm>
        </p:spPr>
        <p:txBody>
          <a:bodyPr>
            <a:normAutofit/>
          </a:bodyPr>
          <a:lstStyle/>
          <a:p>
            <a:r>
              <a:rPr lang="es-ES" altLang="es-PE" sz="2200" dirty="0">
                <a:solidFill>
                  <a:srgbClr val="FFFFFF"/>
                </a:solidFill>
              </a:rPr>
              <a:t>A modo de conclusión</a:t>
            </a:r>
            <a:endParaRPr lang="fr-FR" altLang="es-PE" sz="2200" dirty="0">
              <a:solidFill>
                <a:srgbClr val="FFFFFF"/>
              </a:solidFill>
            </a:endParaRPr>
          </a:p>
        </p:txBody>
      </p:sp>
      <p:sp>
        <p:nvSpPr>
          <p:cNvPr id="36868" name="3 Marcador de número de diapositiva">
            <a:extLst>
              <a:ext uri="{FF2B5EF4-FFF2-40B4-BE49-F238E27FC236}">
                <a16:creationId xmlns:a16="http://schemas.microsoft.com/office/drawing/2014/main" id="{0EFDDF87-379D-4621-AD8D-8BDE3E1A2A58}"/>
              </a:ext>
            </a:extLst>
          </p:cNvPr>
          <p:cNvSpPr>
            <a:spLocks noGrp="1"/>
          </p:cNvSpPr>
          <p:nvPr>
            <p:ph type="sldNum" sz="quarter" idx="12"/>
          </p:nvPr>
        </p:nvSpPr>
        <p:spPr bwMode="auto">
          <a:xfrm>
            <a:off x="8175690" y="232118"/>
            <a:ext cx="608265" cy="50357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accent2"/>
              </a:buClr>
              <a:buSzPct val="85000"/>
              <a:buFont typeface="Brush Script MT" panose="03060802040406070304" pitchFamily="66" charset="0"/>
              <a:buChar char="O"/>
              <a:defRPr sz="2400">
                <a:solidFill>
                  <a:schemeClr val="tx1"/>
                </a:solidFill>
                <a:latin typeface="Franklin Gothic Book" panose="020B0503020102020204" pitchFamily="34" charset="0"/>
              </a:defRPr>
            </a:lvl1pPr>
            <a:lvl2pPr marL="742950" indent="-285750">
              <a:spcBef>
                <a:spcPct val="20000"/>
              </a:spcBef>
              <a:buClr>
                <a:schemeClr val="accent2"/>
              </a:buClr>
              <a:buSzPct val="85000"/>
              <a:buFont typeface="Brush Script MT" panose="03060802040406070304" pitchFamily="66" charset="0"/>
              <a:buChar char="O"/>
              <a:defRPr sz="2200">
                <a:solidFill>
                  <a:schemeClr val="tx1"/>
                </a:solidFill>
                <a:latin typeface="Franklin Gothic Book" panose="020B0503020102020204" pitchFamily="34" charset="0"/>
              </a:defRPr>
            </a:lvl2pPr>
            <a:lvl3pPr marL="1143000" indent="-228600">
              <a:spcBef>
                <a:spcPct val="20000"/>
              </a:spcBef>
              <a:buClr>
                <a:schemeClr val="accent2"/>
              </a:buClr>
              <a:buSzPct val="85000"/>
              <a:buFont typeface="Brush Script MT" panose="03060802040406070304" pitchFamily="66" charset="0"/>
              <a:buChar char="O"/>
              <a:defRPr sz="2000">
                <a:solidFill>
                  <a:schemeClr val="tx1"/>
                </a:solidFill>
                <a:latin typeface="Franklin Gothic Book" panose="020B0503020102020204" pitchFamily="34" charset="0"/>
              </a:defRPr>
            </a:lvl3pPr>
            <a:lvl4pPr marL="1600200" indent="-228600">
              <a:spcBef>
                <a:spcPct val="20000"/>
              </a:spcBef>
              <a:buClr>
                <a:schemeClr val="accent2"/>
              </a:buClr>
              <a:buSzPct val="85000"/>
              <a:buFont typeface="Brush Script MT" panose="03060802040406070304" pitchFamily="66" charset="0"/>
              <a:buChar char="O"/>
              <a:defRPr>
                <a:solidFill>
                  <a:schemeClr val="tx1"/>
                </a:solidFill>
                <a:latin typeface="Franklin Gothic Book" panose="020B0503020102020204" pitchFamily="34" charset="0"/>
              </a:defRPr>
            </a:lvl4pPr>
            <a:lvl5pPr marL="2057400" indent="-228600">
              <a:spcBef>
                <a:spcPct val="20000"/>
              </a:spcBef>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9pPr>
          </a:lstStyle>
          <a:p>
            <a:pPr>
              <a:spcBef>
                <a:spcPct val="0"/>
              </a:spcBef>
              <a:spcAft>
                <a:spcPts val="600"/>
              </a:spcAft>
              <a:buClrTx/>
              <a:buSzTx/>
              <a:buFontTx/>
              <a:buNone/>
            </a:pPr>
            <a:fld id="{80A6EA56-40EA-40A0-9FE9-D1D59D4E0843}" type="slidenum">
              <a:rPr lang="fr-FR" altLang="es-PE">
                <a:latin typeface="Rage Italic" panose="03070502040507070304" pitchFamily="66" charset="0"/>
              </a:rPr>
              <a:pPr>
                <a:spcBef>
                  <a:spcPct val="0"/>
                </a:spcBef>
                <a:spcAft>
                  <a:spcPts val="600"/>
                </a:spcAft>
                <a:buClrTx/>
                <a:buSzTx/>
                <a:buFontTx/>
                <a:buNone/>
              </a:pPr>
              <a:t>18</a:t>
            </a:fld>
            <a:endParaRPr lang="fr-FR" altLang="es-PE">
              <a:latin typeface="Rage Italic" panose="03070502040507070304" pitchFamily="66" charset="0"/>
            </a:endParaRPr>
          </a:p>
        </p:txBody>
      </p:sp>
      <p:sp>
        <p:nvSpPr>
          <p:cNvPr id="17411" name="Rectangle 3">
            <a:extLst>
              <a:ext uri="{FF2B5EF4-FFF2-40B4-BE49-F238E27FC236}">
                <a16:creationId xmlns:a16="http://schemas.microsoft.com/office/drawing/2014/main" id="{198763D7-B019-4BA9-92BC-C2828EF2AC1F}"/>
              </a:ext>
            </a:extLst>
          </p:cNvPr>
          <p:cNvSpPr>
            <a:spLocks noGrp="1" noChangeArrowheads="1"/>
          </p:cNvSpPr>
          <p:nvPr>
            <p:ph idx="1"/>
          </p:nvPr>
        </p:nvSpPr>
        <p:spPr>
          <a:xfrm>
            <a:off x="3529195" y="1240077"/>
            <a:ext cx="4526120" cy="4916465"/>
          </a:xfrm>
        </p:spPr>
        <p:txBody>
          <a:bodyPr rtlCol="0" anchor="t">
            <a:normAutofit/>
          </a:bodyPr>
          <a:lstStyle/>
          <a:p>
            <a:pPr marL="274320" indent="-274320" eaLnBrk="1" fontAlgn="auto" hangingPunct="1">
              <a:spcAft>
                <a:spcPts val="0"/>
              </a:spcAft>
              <a:defRPr/>
            </a:pPr>
            <a:r>
              <a:rPr lang="es-ES" altLang="es-PE" dirty="0"/>
              <a:t>“Si el individuo no está sujeto a esta actividad subconsciente, o si su campo consciente presenta una corteza de piel dura que resiste las incursiones del más allá, su conversión será gradual, cuando se produce, y parecerá un crecimiento normal hacia nuevos hábitos experimentales” (James, p. 186). </a:t>
            </a:r>
          </a:p>
          <a:p>
            <a:pPr marL="274320" indent="-274320" eaLnBrk="1" fontAlgn="auto" hangingPunct="1">
              <a:spcAft>
                <a:spcPts val="0"/>
              </a:spcAft>
              <a:defRPr/>
            </a:pPr>
            <a:r>
              <a:rPr lang="es-ES" altLang="es-PE" dirty="0"/>
              <a:t>En conclusión debe decirse que la posesión de un yo subliminal es la condición de posibilidad de la conversión instantánea. </a:t>
            </a:r>
            <a:endParaRPr lang="fr-FR" altLang="es-P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14" name="Rectangle 2">
            <a:extLst>
              <a:ext uri="{FF2B5EF4-FFF2-40B4-BE49-F238E27FC236}">
                <a16:creationId xmlns:a16="http://schemas.microsoft.com/office/drawing/2014/main" id="{3B7A0E78-B59E-4BB3-BCAE-70F8F03F3B01}"/>
              </a:ext>
            </a:extLst>
          </p:cNvPr>
          <p:cNvSpPr>
            <a:spLocks noGrp="1"/>
          </p:cNvSpPr>
          <p:nvPr>
            <p:ph type="title"/>
          </p:nvPr>
        </p:nvSpPr>
        <p:spPr>
          <a:xfrm>
            <a:off x="637262" y="1240076"/>
            <a:ext cx="2045860" cy="4584527"/>
          </a:xfrm>
        </p:spPr>
        <p:txBody>
          <a:bodyPr>
            <a:normAutofit/>
          </a:bodyPr>
          <a:lstStyle/>
          <a:p>
            <a:pPr eaLnBrk="1" hangingPunct="1"/>
            <a:r>
              <a:rPr lang="es-PE" altLang="es-PE" sz="2200" dirty="0">
                <a:solidFill>
                  <a:srgbClr val="FFFFFF"/>
                </a:solidFill>
              </a:rPr>
              <a:t>A modo de conclusión </a:t>
            </a:r>
          </a:p>
        </p:txBody>
      </p:sp>
      <p:sp>
        <p:nvSpPr>
          <p:cNvPr id="38916" name="3 Marcador de número de diapositiva">
            <a:extLst>
              <a:ext uri="{FF2B5EF4-FFF2-40B4-BE49-F238E27FC236}">
                <a16:creationId xmlns:a16="http://schemas.microsoft.com/office/drawing/2014/main" id="{678DE70F-8CC3-4D33-976D-711711B10D01}"/>
              </a:ext>
            </a:extLst>
          </p:cNvPr>
          <p:cNvSpPr>
            <a:spLocks noGrp="1"/>
          </p:cNvSpPr>
          <p:nvPr>
            <p:ph type="sldNum" sz="quarter" idx="12"/>
          </p:nvPr>
        </p:nvSpPr>
        <p:spPr bwMode="auto">
          <a:xfrm>
            <a:off x="8175690" y="232118"/>
            <a:ext cx="608265" cy="50357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lr>
                <a:schemeClr val="accent2"/>
              </a:buClr>
              <a:buSzPct val="85000"/>
              <a:buFont typeface="Brush Script MT" panose="03060802040406070304" pitchFamily="66" charset="0"/>
              <a:buChar char="O"/>
              <a:defRPr sz="2400">
                <a:solidFill>
                  <a:schemeClr val="tx1"/>
                </a:solidFill>
                <a:latin typeface="Franklin Gothic Book" panose="020B0503020102020204" pitchFamily="34" charset="0"/>
              </a:defRPr>
            </a:lvl1pPr>
            <a:lvl2pPr marL="742950" indent="-285750">
              <a:spcBef>
                <a:spcPct val="20000"/>
              </a:spcBef>
              <a:buClr>
                <a:schemeClr val="accent2"/>
              </a:buClr>
              <a:buSzPct val="85000"/>
              <a:buFont typeface="Brush Script MT" panose="03060802040406070304" pitchFamily="66" charset="0"/>
              <a:buChar char="O"/>
              <a:defRPr sz="2200">
                <a:solidFill>
                  <a:schemeClr val="tx1"/>
                </a:solidFill>
                <a:latin typeface="Franklin Gothic Book" panose="020B0503020102020204" pitchFamily="34" charset="0"/>
              </a:defRPr>
            </a:lvl2pPr>
            <a:lvl3pPr marL="1143000" indent="-228600">
              <a:spcBef>
                <a:spcPct val="20000"/>
              </a:spcBef>
              <a:buClr>
                <a:schemeClr val="accent2"/>
              </a:buClr>
              <a:buSzPct val="85000"/>
              <a:buFont typeface="Brush Script MT" panose="03060802040406070304" pitchFamily="66" charset="0"/>
              <a:buChar char="O"/>
              <a:defRPr sz="2000">
                <a:solidFill>
                  <a:schemeClr val="tx1"/>
                </a:solidFill>
                <a:latin typeface="Franklin Gothic Book" panose="020B0503020102020204" pitchFamily="34" charset="0"/>
              </a:defRPr>
            </a:lvl3pPr>
            <a:lvl4pPr marL="1600200" indent="-228600">
              <a:spcBef>
                <a:spcPct val="20000"/>
              </a:spcBef>
              <a:buClr>
                <a:schemeClr val="accent2"/>
              </a:buClr>
              <a:buSzPct val="85000"/>
              <a:buFont typeface="Brush Script MT" panose="03060802040406070304" pitchFamily="66" charset="0"/>
              <a:buChar char="O"/>
              <a:defRPr>
                <a:solidFill>
                  <a:schemeClr val="tx1"/>
                </a:solidFill>
                <a:latin typeface="Franklin Gothic Book" panose="020B0503020102020204" pitchFamily="34" charset="0"/>
              </a:defRPr>
            </a:lvl4pPr>
            <a:lvl5pPr marL="2057400" indent="-228600">
              <a:spcBef>
                <a:spcPct val="20000"/>
              </a:spcBef>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9pPr>
          </a:lstStyle>
          <a:p>
            <a:pPr>
              <a:spcBef>
                <a:spcPct val="0"/>
              </a:spcBef>
              <a:spcAft>
                <a:spcPts val="600"/>
              </a:spcAft>
              <a:buClrTx/>
              <a:buSzTx/>
              <a:buFontTx/>
              <a:buNone/>
            </a:pPr>
            <a:fld id="{3524DEF0-3E55-4AB8-96E2-BE18D381DD57}" type="slidenum">
              <a:rPr lang="fr-FR" altLang="es-PE">
                <a:latin typeface="Rage Italic" panose="03070502040507070304" pitchFamily="66" charset="0"/>
              </a:rPr>
              <a:pPr>
                <a:spcBef>
                  <a:spcPct val="0"/>
                </a:spcBef>
                <a:spcAft>
                  <a:spcPts val="600"/>
                </a:spcAft>
                <a:buClrTx/>
                <a:buSzTx/>
                <a:buFontTx/>
                <a:buNone/>
              </a:pPr>
              <a:t>19</a:t>
            </a:fld>
            <a:endParaRPr lang="fr-FR" altLang="es-PE">
              <a:latin typeface="Rage Italic" panose="03070502040507070304" pitchFamily="66" charset="0"/>
            </a:endParaRPr>
          </a:p>
        </p:txBody>
      </p:sp>
      <p:sp>
        <p:nvSpPr>
          <p:cNvPr id="38915" name="Rectangle 3">
            <a:extLst>
              <a:ext uri="{FF2B5EF4-FFF2-40B4-BE49-F238E27FC236}">
                <a16:creationId xmlns:a16="http://schemas.microsoft.com/office/drawing/2014/main" id="{2F6D59A8-FFB7-44C9-94E5-98FF9AAA22A6}"/>
              </a:ext>
            </a:extLst>
          </p:cNvPr>
          <p:cNvSpPr>
            <a:spLocks noGrp="1"/>
          </p:cNvSpPr>
          <p:nvPr>
            <p:ph idx="1"/>
          </p:nvPr>
        </p:nvSpPr>
        <p:spPr>
          <a:xfrm>
            <a:off x="3529195" y="1240077"/>
            <a:ext cx="4526120" cy="4916465"/>
          </a:xfrm>
        </p:spPr>
        <p:txBody>
          <a:bodyPr anchor="t">
            <a:normAutofit/>
          </a:bodyPr>
          <a:lstStyle/>
          <a:p>
            <a:pPr eaLnBrk="1" hangingPunct="1"/>
            <a:r>
              <a:rPr lang="es-ES" altLang="es-PE"/>
              <a:t>James parece no querer reducir todo a una facticidad psicológica. </a:t>
            </a:r>
          </a:p>
          <a:p>
            <a:pPr eaLnBrk="1" hangingPunct="1"/>
            <a:r>
              <a:rPr lang="es-ES" altLang="es-PE"/>
              <a:t>Reconoce que no debería recurrirse al yo subliminal o subconsciente para excluir cualquier intervención superior. Lo que sí permite entender es sobre qué o cómo intervendría dicho poder superior: sobre el yo subliminal sin duda. </a:t>
            </a:r>
            <a:endParaRPr lang="fr-FR" altLang="es-P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53FEB-9C84-6E40-A80B-9F6659E0E11B}"/>
              </a:ext>
            </a:extLst>
          </p:cNvPr>
          <p:cNvSpPr txBox="1"/>
          <p:nvPr/>
        </p:nvSpPr>
        <p:spPr>
          <a:xfrm>
            <a:off x="750888" y="503238"/>
            <a:ext cx="7924800" cy="1103313"/>
          </a:xfrm>
          <a:prstGeom prst="rect">
            <a:avLst/>
          </a:prstGeom>
          <a:noFill/>
        </p:spPr>
        <p:txBody>
          <a:bodyPr>
            <a:normAutofit fontScale="92500"/>
          </a:bodyPr>
          <a:lstStyle/>
          <a:p>
            <a:pPr algn="ctr">
              <a:spcBef>
                <a:spcPct val="0"/>
              </a:spcBef>
            </a:pPr>
            <a:r>
              <a:rPr lang="es-ES" altLang="es-PE" sz="4000" dirty="0">
                <a:latin typeface="Arial" panose="020B0604020202020204" pitchFamily="34" charset="0"/>
              </a:rPr>
              <a:t>Pensar las variedades de la religión</a:t>
            </a:r>
          </a:p>
          <a:p>
            <a:pPr algn="ctr">
              <a:spcBef>
                <a:spcPct val="0"/>
              </a:spcBef>
            </a:pPr>
            <a:endParaRPr lang="fr-FR" altLang="es-PE" sz="3200" dirty="0">
              <a:latin typeface="Arial" panose="020B0604020202020204" pitchFamily="34" charset="0"/>
            </a:endParaRPr>
          </a:p>
        </p:txBody>
      </p:sp>
      <p:cxnSp>
        <p:nvCxnSpPr>
          <p:cNvPr id="10" name="Straight Connector 9">
            <a:extLst>
              <a:ext uri="{FF2B5EF4-FFF2-40B4-BE49-F238E27FC236}">
                <a16:creationId xmlns:a16="http://schemas.microsoft.com/office/drawing/2014/main" id="{2A86B19F-8AF0-6348-B073-F287005B22FB}"/>
              </a:ext>
            </a:extLst>
          </p:cNvPr>
          <p:cNvCxnSpPr/>
          <p:nvPr/>
        </p:nvCxnSpPr>
        <p:spPr>
          <a:xfrm>
            <a:off x="1905000" y="2936875"/>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70F7F56-0E59-1243-BA51-B8AC454867FC}"/>
              </a:ext>
            </a:extLst>
          </p:cNvPr>
          <p:cNvSpPr txBox="1"/>
          <p:nvPr/>
        </p:nvSpPr>
        <p:spPr>
          <a:xfrm>
            <a:off x="750888" y="5127625"/>
            <a:ext cx="7974012" cy="400050"/>
          </a:xfrm>
          <a:prstGeom prst="rect">
            <a:avLst/>
          </a:prstGeom>
          <a:noFill/>
        </p:spPr>
        <p:txBody>
          <a:bodyPr wrap="none">
            <a:normAutofit/>
          </a:bodyPr>
          <a:lstStyle/>
          <a:p>
            <a:pPr algn="r">
              <a:defRPr/>
            </a:pPr>
            <a:endParaRPr lang="es-ES" sz="2000" b="1" dirty="0">
              <a:solidFill>
                <a:schemeClr val="tx1">
                  <a:lumMod val="75000"/>
                  <a:lumOff val="25000"/>
                </a:schemeClr>
              </a:solidFill>
            </a:endParaRPr>
          </a:p>
        </p:txBody>
      </p:sp>
      <p:sp>
        <p:nvSpPr>
          <p:cNvPr id="12" name="Rectangle 11">
            <a:extLst>
              <a:ext uri="{FF2B5EF4-FFF2-40B4-BE49-F238E27FC236}">
                <a16:creationId xmlns:a16="http://schemas.microsoft.com/office/drawing/2014/main" id="{BC10359C-5403-FE48-89CC-12726ED61274}"/>
              </a:ext>
            </a:extLst>
          </p:cNvPr>
          <p:cNvSpPr/>
          <p:nvPr/>
        </p:nvSpPr>
        <p:spPr>
          <a:xfrm>
            <a:off x="8686800" y="528478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a:solidFill>
                  <a:srgbClr val="FF6600"/>
                </a:solidFill>
              </a:rPr>
              <a:t>           </a:t>
            </a:r>
          </a:p>
        </p:txBody>
      </p:sp>
      <p:grpSp>
        <p:nvGrpSpPr>
          <p:cNvPr id="20485" name="Group 25">
            <a:extLst>
              <a:ext uri="{FF2B5EF4-FFF2-40B4-BE49-F238E27FC236}">
                <a16:creationId xmlns:a16="http://schemas.microsoft.com/office/drawing/2014/main" id="{B53EB05E-EF43-B845-AE26-FB8EBB9A4CC3}"/>
              </a:ext>
            </a:extLst>
          </p:cNvPr>
          <p:cNvGrpSpPr>
            <a:grpSpLocks/>
          </p:cNvGrpSpPr>
          <p:nvPr/>
        </p:nvGrpSpPr>
        <p:grpSpPr bwMode="auto">
          <a:xfrm>
            <a:off x="762000" y="1557338"/>
            <a:ext cx="2057400" cy="2708275"/>
            <a:chOff x="762000" y="1557456"/>
            <a:chExt cx="2057400" cy="2708434"/>
          </a:xfrm>
        </p:grpSpPr>
        <p:sp>
          <p:nvSpPr>
            <p:cNvPr id="6" name="Oval 5">
              <a:extLst>
                <a:ext uri="{FF2B5EF4-FFF2-40B4-BE49-F238E27FC236}">
                  <a16:creationId xmlns:a16="http://schemas.microsoft.com/office/drawing/2014/main" id="{E1574368-92A9-C64A-A163-17DFEABE9312}"/>
                </a:ext>
              </a:extLst>
            </p:cNvPr>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a:t>             </a:t>
              </a:r>
            </a:p>
          </p:txBody>
        </p:sp>
        <p:sp>
          <p:nvSpPr>
            <p:cNvPr id="14" name="TextBox 13">
              <a:extLst>
                <a:ext uri="{FF2B5EF4-FFF2-40B4-BE49-F238E27FC236}">
                  <a16:creationId xmlns:a16="http://schemas.microsoft.com/office/drawing/2014/main" id="{5EAD55D0-0347-864F-A16C-F75D0B483A3B}"/>
                </a:ext>
              </a:extLst>
            </p:cNvPr>
            <p:cNvSpPr txBox="1"/>
            <p:nvPr/>
          </p:nvSpPr>
          <p:spPr>
            <a:xfrm>
              <a:off x="1121392" y="1557456"/>
              <a:ext cx="1219200" cy="2708434"/>
            </a:xfrm>
            <a:prstGeom prst="rect">
              <a:avLst/>
            </a:prstGeom>
            <a:noFill/>
          </p:spPr>
          <p:txBody>
            <a:bodyPr>
              <a:spAutoFit/>
            </a:bodyPr>
            <a:lstStyle/>
            <a:p>
              <a:pPr>
                <a:defRPr/>
              </a:pPr>
              <a:r>
                <a:rPr lang="es-ES" sz="17000" b="1" dirty="0">
                  <a:solidFill>
                    <a:srgbClr val="F26200">
                      <a:alpha val="40000"/>
                    </a:srgbClr>
                  </a:solidFill>
                  <a:latin typeface="+mj-lt"/>
                  <a:cs typeface="Arial" pitchFamily="34" charset="0"/>
                </a:rPr>
                <a:t>1</a:t>
              </a:r>
            </a:p>
          </p:txBody>
        </p:sp>
        <p:sp>
          <p:nvSpPr>
            <p:cNvPr id="13" name="TextBox 12">
              <a:extLst>
                <a:ext uri="{FF2B5EF4-FFF2-40B4-BE49-F238E27FC236}">
                  <a16:creationId xmlns:a16="http://schemas.microsoft.com/office/drawing/2014/main" id="{C9B31122-395D-484D-BE6F-840AD5A3061D}"/>
                </a:ext>
              </a:extLst>
            </p:cNvPr>
            <p:cNvSpPr txBox="1"/>
            <p:nvPr/>
          </p:nvSpPr>
          <p:spPr>
            <a:xfrm>
              <a:off x="823913" y="2667183"/>
              <a:ext cx="1930400" cy="682665"/>
            </a:xfrm>
            <a:prstGeom prst="rect">
              <a:avLst/>
            </a:prstGeom>
            <a:noFill/>
          </p:spPr>
          <p:txBody>
            <a:bodyPr>
              <a:noAutofit/>
            </a:bodyPr>
            <a:lstStyle/>
            <a:p>
              <a:pPr algn="ctr">
                <a:lnSpc>
                  <a:spcPct val="80000"/>
                </a:lnSpc>
                <a:defRPr/>
              </a:pPr>
              <a:r>
                <a:rPr lang="es-ES" sz="2300" dirty="0">
                  <a:solidFill>
                    <a:schemeClr val="bg1"/>
                  </a:solidFill>
                  <a:effectLst>
                    <a:outerShdw blurRad="50800" dist="25400" dir="5400000" algn="t" rotWithShape="0">
                      <a:prstClr val="black">
                        <a:alpha val="15000"/>
                      </a:prstClr>
                    </a:outerShdw>
                  </a:effectLst>
                  <a:latin typeface="Calibri Light" panose="020F0302020204030204" pitchFamily="34" charset="0"/>
                  <a:cs typeface="Calibri Light" panose="020F0302020204030204" pitchFamily="34" charset="0"/>
                </a:rPr>
                <a:t>Generalidades</a:t>
              </a:r>
            </a:p>
          </p:txBody>
        </p:sp>
      </p:grpSp>
      <p:grpSp>
        <p:nvGrpSpPr>
          <p:cNvPr id="20486" name="Group 22">
            <a:extLst>
              <a:ext uri="{FF2B5EF4-FFF2-40B4-BE49-F238E27FC236}">
                <a16:creationId xmlns:a16="http://schemas.microsoft.com/office/drawing/2014/main" id="{41CDBBE0-4B36-1345-ADBA-8D9481E84E20}"/>
              </a:ext>
            </a:extLst>
          </p:cNvPr>
          <p:cNvGrpSpPr>
            <a:grpSpLocks/>
          </p:cNvGrpSpPr>
          <p:nvPr/>
        </p:nvGrpSpPr>
        <p:grpSpPr bwMode="auto">
          <a:xfrm>
            <a:off x="3543300" y="3673475"/>
            <a:ext cx="2057400" cy="2708275"/>
            <a:chOff x="3543300" y="1591943"/>
            <a:chExt cx="2057400" cy="2708434"/>
          </a:xfrm>
        </p:grpSpPr>
        <p:sp>
          <p:nvSpPr>
            <p:cNvPr id="4" name="Oval 3">
              <a:extLst>
                <a:ext uri="{FF2B5EF4-FFF2-40B4-BE49-F238E27FC236}">
                  <a16:creationId xmlns:a16="http://schemas.microsoft.com/office/drawing/2014/main" id="{5379D811-2F3D-0741-B209-88BEA9ED8916}"/>
                </a:ext>
              </a:extLst>
            </p:cNvPr>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a:t>             </a:t>
              </a:r>
            </a:p>
          </p:txBody>
        </p:sp>
        <p:sp>
          <p:nvSpPr>
            <p:cNvPr id="15" name="TextBox 14">
              <a:extLst>
                <a:ext uri="{FF2B5EF4-FFF2-40B4-BE49-F238E27FC236}">
                  <a16:creationId xmlns:a16="http://schemas.microsoft.com/office/drawing/2014/main" id="{C2682F11-D53D-8F43-AA3E-2B6ED05C5FAE}"/>
                </a:ext>
              </a:extLst>
            </p:cNvPr>
            <p:cNvSpPr txBox="1"/>
            <p:nvPr/>
          </p:nvSpPr>
          <p:spPr>
            <a:xfrm>
              <a:off x="3933968" y="1591943"/>
              <a:ext cx="1219200" cy="2708434"/>
            </a:xfrm>
            <a:prstGeom prst="rect">
              <a:avLst/>
            </a:prstGeom>
            <a:noFill/>
          </p:spPr>
          <p:txBody>
            <a:bodyPr>
              <a:spAutoFit/>
            </a:bodyPr>
            <a:lstStyle/>
            <a:p>
              <a:pPr>
                <a:defRPr/>
              </a:pPr>
              <a:r>
                <a:rPr lang="es-ES" sz="17000" b="1" dirty="0">
                  <a:solidFill>
                    <a:srgbClr val="2A7A9E">
                      <a:alpha val="40000"/>
                    </a:srgbClr>
                  </a:solidFill>
                  <a:latin typeface="+mj-lt"/>
                  <a:cs typeface="Arial" pitchFamily="34" charset="0"/>
                </a:rPr>
                <a:t>2</a:t>
              </a:r>
            </a:p>
          </p:txBody>
        </p:sp>
        <p:sp>
          <p:nvSpPr>
            <p:cNvPr id="16" name="TextBox 15">
              <a:extLst>
                <a:ext uri="{FF2B5EF4-FFF2-40B4-BE49-F238E27FC236}">
                  <a16:creationId xmlns:a16="http://schemas.microsoft.com/office/drawing/2014/main" id="{05ABA95A-432F-BD45-9B03-0010F2687B68}"/>
                </a:ext>
              </a:extLst>
            </p:cNvPr>
            <p:cNvSpPr txBox="1"/>
            <p:nvPr/>
          </p:nvSpPr>
          <p:spPr>
            <a:xfrm>
              <a:off x="3602038" y="2701671"/>
              <a:ext cx="1930400" cy="665201"/>
            </a:xfrm>
            <a:prstGeom prst="rect">
              <a:avLst/>
            </a:prstGeom>
            <a:noFill/>
          </p:spPr>
          <p:txBody>
            <a:bodyPr>
              <a:normAutofit fontScale="85000" lnSpcReduction="10000"/>
            </a:bodyPr>
            <a:lstStyle/>
            <a:p>
              <a:pPr algn="ctr">
                <a:lnSpc>
                  <a:spcPct val="80000"/>
                </a:lnSpc>
                <a:defRPr/>
              </a:pPr>
              <a:r>
                <a:rPr lang="es-ES" sz="2300" b="1" spc="60" dirty="0">
                  <a:solidFill>
                    <a:schemeClr val="bg1"/>
                  </a:solidFill>
                  <a:effectLst>
                    <a:outerShdw blurRad="50800" dist="25400" dir="5400000" algn="t" rotWithShape="0">
                      <a:prstClr val="black">
                        <a:alpha val="15000"/>
                      </a:prstClr>
                    </a:outerShdw>
                  </a:effectLst>
                  <a:latin typeface="Calibri Light" panose="020F0302020204030204" pitchFamily="34" charset="0"/>
                  <a:cs typeface="Calibri Light" panose="020F0302020204030204" pitchFamily="34" charset="0"/>
                </a:rPr>
                <a:t>Descripción de las experiencias</a:t>
              </a:r>
              <a:endParaRPr lang="es-ES" sz="2300" b="1" dirty="0">
                <a:solidFill>
                  <a:schemeClr val="bg1"/>
                </a:solidFill>
                <a:effectLst>
                  <a:outerShdw blurRad="50800" dist="25400" dir="5400000" algn="t" rotWithShape="0">
                    <a:prstClr val="black">
                      <a:alpha val="15000"/>
                    </a:prstClr>
                  </a:outerShdw>
                </a:effectLst>
                <a:latin typeface="Calibri Light" panose="020F0302020204030204" pitchFamily="34" charset="0"/>
                <a:cs typeface="Calibri Light" panose="020F0302020204030204" pitchFamily="34" charset="0"/>
              </a:endParaRPr>
            </a:p>
          </p:txBody>
        </p:sp>
        <p:sp>
          <p:nvSpPr>
            <p:cNvPr id="20" name="Oval 19">
              <a:extLst>
                <a:ext uri="{FF2B5EF4-FFF2-40B4-BE49-F238E27FC236}">
                  <a16:creationId xmlns:a16="http://schemas.microsoft.com/office/drawing/2014/main" id="{B088489B-6FB4-724B-B260-B290FA74B937}"/>
                </a:ext>
              </a:extLst>
            </p:cNvPr>
            <p:cNvSpPr/>
            <p:nvPr/>
          </p:nvSpPr>
          <p:spPr>
            <a:xfrm>
              <a:off x="3782124" y="1988634"/>
              <a:ext cx="1581964" cy="1152334"/>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       </a:t>
              </a:r>
            </a:p>
          </p:txBody>
        </p:sp>
      </p:grpSp>
      <p:grpSp>
        <p:nvGrpSpPr>
          <p:cNvPr id="20487" name="Group 23">
            <a:extLst>
              <a:ext uri="{FF2B5EF4-FFF2-40B4-BE49-F238E27FC236}">
                <a16:creationId xmlns:a16="http://schemas.microsoft.com/office/drawing/2014/main" id="{AE4F13C3-8FBE-DB44-B2C4-8D8D6115AF79}"/>
              </a:ext>
            </a:extLst>
          </p:cNvPr>
          <p:cNvGrpSpPr>
            <a:grpSpLocks/>
          </p:cNvGrpSpPr>
          <p:nvPr/>
        </p:nvGrpSpPr>
        <p:grpSpPr bwMode="auto">
          <a:xfrm>
            <a:off x="6324600" y="1587500"/>
            <a:ext cx="2057400" cy="2708275"/>
            <a:chOff x="6324600" y="1587511"/>
            <a:chExt cx="2057400" cy="2708434"/>
          </a:xfrm>
        </p:grpSpPr>
        <p:sp>
          <p:nvSpPr>
            <p:cNvPr id="5" name="Oval 4">
              <a:extLst>
                <a:ext uri="{FF2B5EF4-FFF2-40B4-BE49-F238E27FC236}">
                  <a16:creationId xmlns:a16="http://schemas.microsoft.com/office/drawing/2014/main" id="{8E3F8B28-6C9A-8246-AB8C-A8483C8E8D80}"/>
                </a:ext>
              </a:extLst>
            </p:cNvPr>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a:t>             </a:t>
              </a:r>
            </a:p>
          </p:txBody>
        </p:sp>
        <p:sp>
          <p:nvSpPr>
            <p:cNvPr id="17" name="TextBox 16">
              <a:extLst>
                <a:ext uri="{FF2B5EF4-FFF2-40B4-BE49-F238E27FC236}">
                  <a16:creationId xmlns:a16="http://schemas.microsoft.com/office/drawing/2014/main" id="{04FA5581-E541-2B4F-8285-B9EAE28F02A8}"/>
                </a:ext>
              </a:extLst>
            </p:cNvPr>
            <p:cNvSpPr txBox="1"/>
            <p:nvPr/>
          </p:nvSpPr>
          <p:spPr>
            <a:xfrm>
              <a:off x="6721604" y="1587511"/>
              <a:ext cx="1219200" cy="2708434"/>
            </a:xfrm>
            <a:prstGeom prst="rect">
              <a:avLst/>
            </a:prstGeom>
            <a:noFill/>
          </p:spPr>
          <p:txBody>
            <a:bodyPr>
              <a:spAutoFit/>
            </a:bodyPr>
            <a:lstStyle/>
            <a:p>
              <a:pPr>
                <a:defRPr/>
              </a:pPr>
              <a:r>
                <a:rPr lang="es-ES" sz="17000" b="1" dirty="0">
                  <a:solidFill>
                    <a:srgbClr val="65B131">
                      <a:alpha val="64000"/>
                    </a:srgbClr>
                  </a:solidFill>
                  <a:latin typeface="+mj-lt"/>
                  <a:cs typeface="Arial" pitchFamily="34" charset="0"/>
                </a:rPr>
                <a:t>3</a:t>
              </a:r>
            </a:p>
          </p:txBody>
        </p:sp>
        <p:sp>
          <p:nvSpPr>
            <p:cNvPr id="18" name="TextBox 17">
              <a:extLst>
                <a:ext uri="{FF2B5EF4-FFF2-40B4-BE49-F238E27FC236}">
                  <a16:creationId xmlns:a16="http://schemas.microsoft.com/office/drawing/2014/main" id="{2A0F02C2-96AA-0F4A-AE04-262FF226C790}"/>
                </a:ext>
              </a:extLst>
            </p:cNvPr>
            <p:cNvSpPr txBox="1"/>
            <p:nvPr/>
          </p:nvSpPr>
          <p:spPr>
            <a:xfrm>
              <a:off x="6411913" y="2692476"/>
              <a:ext cx="1930400" cy="665202"/>
            </a:xfrm>
            <a:prstGeom prst="rect">
              <a:avLst/>
            </a:prstGeom>
            <a:noFill/>
          </p:spPr>
          <p:txBody>
            <a:bodyPr>
              <a:normAutofit/>
            </a:bodyPr>
            <a:lstStyle/>
            <a:p>
              <a:pPr algn="ctr">
                <a:lnSpc>
                  <a:spcPct val="80000"/>
                </a:lnSpc>
                <a:defRPr/>
              </a:pPr>
              <a:r>
                <a:rPr lang="es-ES" sz="2200" b="1" dirty="0">
                  <a:solidFill>
                    <a:schemeClr val="bg1"/>
                  </a:solidFill>
                  <a:effectLst>
                    <a:outerShdw blurRad="50800" dist="25400" dir="5400000" algn="t" rotWithShape="0">
                      <a:prstClr val="black">
                        <a:alpha val="15000"/>
                      </a:prstClr>
                    </a:outerShdw>
                  </a:effectLst>
                  <a:latin typeface="Calibri Light" panose="020F0302020204030204" pitchFamily="34" charset="0"/>
                  <a:cs typeface="Calibri Light" panose="020F0302020204030204" pitchFamily="34" charset="0"/>
                </a:rPr>
                <a:t>La conversión súbita</a:t>
              </a:r>
            </a:p>
          </p:txBody>
        </p:sp>
        <p:sp>
          <p:nvSpPr>
            <p:cNvPr id="21" name="Oval 20">
              <a:extLst>
                <a:ext uri="{FF2B5EF4-FFF2-40B4-BE49-F238E27FC236}">
                  <a16:creationId xmlns:a16="http://schemas.microsoft.com/office/drawing/2014/main" id="{AD85FB78-21E5-6B45-9C73-2A22933A4F91}"/>
                </a:ext>
              </a:extLst>
            </p:cNvPr>
            <p:cNvSpPr/>
            <p:nvPr/>
          </p:nvSpPr>
          <p:spPr>
            <a:xfrm>
              <a:off x="6588224" y="2151018"/>
              <a:ext cx="1434384" cy="1062064"/>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dirty="0"/>
            </a:p>
          </p:txBody>
        </p:sp>
      </p:grpSp>
      <p:sp>
        <p:nvSpPr>
          <p:cNvPr id="22" name="Oval 19">
            <a:extLst>
              <a:ext uri="{FF2B5EF4-FFF2-40B4-BE49-F238E27FC236}">
                <a16:creationId xmlns:a16="http://schemas.microsoft.com/office/drawing/2014/main" id="{1930FB2B-51A4-834E-AD7F-26B3A1799580}"/>
              </a:ext>
            </a:extLst>
          </p:cNvPr>
          <p:cNvSpPr/>
          <p:nvPr/>
        </p:nvSpPr>
        <p:spPr>
          <a:xfrm>
            <a:off x="971600" y="1988840"/>
            <a:ext cx="1512168" cy="1224136"/>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       </a:t>
            </a:r>
          </a:p>
        </p:txBody>
      </p:sp>
    </p:spTree>
    <p:custDataLst>
      <p:tags r:id="rId1"/>
    </p:custDataLst>
    <p:extLst>
      <p:ext uri="{BB962C8B-B14F-4D97-AF65-F5344CB8AC3E}">
        <p14:creationId xmlns:p14="http://schemas.microsoft.com/office/powerpoint/2010/main" val="335217829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6" name="Picture 7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8" name="Straight Connector 7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2" name="Rectangle 81">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264816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194" name="Rectangle 2">
            <a:extLst>
              <a:ext uri="{FF2B5EF4-FFF2-40B4-BE49-F238E27FC236}">
                <a16:creationId xmlns:a16="http://schemas.microsoft.com/office/drawing/2014/main" id="{D2D58C73-A659-42FE-8FAE-5A9940CB0F67}"/>
              </a:ext>
            </a:extLst>
          </p:cNvPr>
          <p:cNvSpPr>
            <a:spLocks noGrp="1"/>
          </p:cNvSpPr>
          <p:nvPr>
            <p:ph type="title"/>
          </p:nvPr>
        </p:nvSpPr>
        <p:spPr>
          <a:xfrm>
            <a:off x="1088685" y="804520"/>
            <a:ext cx="2647617" cy="1049235"/>
          </a:xfrm>
        </p:spPr>
        <p:txBody>
          <a:bodyPr vert="horz" lIns="91440" tIns="45720" rIns="91440" bIns="45720" rtlCol="0" anchor="t">
            <a:normAutofit/>
          </a:bodyPr>
          <a:lstStyle/>
          <a:p>
            <a:pPr defTabSz="914400"/>
            <a:r>
              <a:rPr lang="en-US" altLang="es-PE" sz="2500"/>
              <a:t>Generalidades</a:t>
            </a:r>
          </a:p>
        </p:txBody>
      </p:sp>
      <p:sp>
        <p:nvSpPr>
          <p:cNvPr id="8196" name="3 Marcador de número de diapositiva">
            <a:extLst>
              <a:ext uri="{FF2B5EF4-FFF2-40B4-BE49-F238E27FC236}">
                <a16:creationId xmlns:a16="http://schemas.microsoft.com/office/drawing/2014/main" id="{BE081B4C-DBF5-4C7C-B6A1-0959C31EAA72}"/>
              </a:ext>
            </a:extLst>
          </p:cNvPr>
          <p:cNvSpPr>
            <a:spLocks noGrp="1"/>
          </p:cNvSpPr>
          <p:nvPr>
            <p:ph type="sldNum" sz="quarter" idx="12"/>
          </p:nvPr>
        </p:nvSpPr>
        <p:spPr bwMode="auto">
          <a:xfrm>
            <a:off x="360045" y="798973"/>
            <a:ext cx="608264" cy="50357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a:spcBef>
                <a:spcPct val="20000"/>
              </a:spcBef>
              <a:buClr>
                <a:schemeClr val="accent2"/>
              </a:buClr>
              <a:buSzPct val="85000"/>
              <a:buFont typeface="Brush Script MT" panose="03060802040406070304" pitchFamily="66" charset="0"/>
              <a:buChar char="O"/>
              <a:defRPr sz="2400">
                <a:solidFill>
                  <a:schemeClr val="tx1"/>
                </a:solidFill>
                <a:latin typeface="Franklin Gothic Book" panose="020B0503020102020204" pitchFamily="34" charset="0"/>
              </a:defRPr>
            </a:lvl1pPr>
            <a:lvl2pPr marL="742950" indent="-285750">
              <a:spcBef>
                <a:spcPct val="20000"/>
              </a:spcBef>
              <a:buClr>
                <a:schemeClr val="accent2"/>
              </a:buClr>
              <a:buSzPct val="85000"/>
              <a:buFont typeface="Brush Script MT" panose="03060802040406070304" pitchFamily="66" charset="0"/>
              <a:buChar char="O"/>
              <a:defRPr sz="2200">
                <a:solidFill>
                  <a:schemeClr val="tx1"/>
                </a:solidFill>
                <a:latin typeface="Franklin Gothic Book" panose="020B0503020102020204" pitchFamily="34" charset="0"/>
              </a:defRPr>
            </a:lvl2pPr>
            <a:lvl3pPr marL="1143000" indent="-228600">
              <a:spcBef>
                <a:spcPct val="20000"/>
              </a:spcBef>
              <a:buClr>
                <a:schemeClr val="accent2"/>
              </a:buClr>
              <a:buSzPct val="85000"/>
              <a:buFont typeface="Brush Script MT" panose="03060802040406070304" pitchFamily="66" charset="0"/>
              <a:buChar char="O"/>
              <a:defRPr sz="2000">
                <a:solidFill>
                  <a:schemeClr val="tx1"/>
                </a:solidFill>
                <a:latin typeface="Franklin Gothic Book" panose="020B0503020102020204" pitchFamily="34" charset="0"/>
              </a:defRPr>
            </a:lvl3pPr>
            <a:lvl4pPr marL="1600200" indent="-228600">
              <a:spcBef>
                <a:spcPct val="20000"/>
              </a:spcBef>
              <a:buClr>
                <a:schemeClr val="accent2"/>
              </a:buClr>
              <a:buSzPct val="85000"/>
              <a:buFont typeface="Brush Script MT" panose="03060802040406070304" pitchFamily="66" charset="0"/>
              <a:buChar char="O"/>
              <a:defRPr>
                <a:solidFill>
                  <a:schemeClr val="tx1"/>
                </a:solidFill>
                <a:latin typeface="Franklin Gothic Book" panose="020B0503020102020204" pitchFamily="34" charset="0"/>
              </a:defRPr>
            </a:lvl4pPr>
            <a:lvl5pPr marL="2057400" indent="-228600">
              <a:spcBef>
                <a:spcPct val="20000"/>
              </a:spcBef>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9pPr>
          </a:lstStyle>
          <a:p>
            <a:pPr>
              <a:lnSpc>
                <a:spcPct val="90000"/>
              </a:lnSpc>
              <a:spcBef>
                <a:spcPct val="0"/>
              </a:spcBef>
              <a:spcAft>
                <a:spcPts val="600"/>
              </a:spcAft>
              <a:buClrTx/>
              <a:buSzTx/>
              <a:buFontTx/>
              <a:buNone/>
            </a:pPr>
            <a:fld id="{E13B6C06-B8F4-4BFA-A54A-4286FD83107F}" type="slidenum">
              <a:rPr lang="en-US" altLang="es-PE" sz="2800">
                <a:solidFill>
                  <a:schemeClr val="accent1"/>
                </a:solidFill>
                <a:latin typeface="+mn-lt"/>
              </a:rPr>
              <a:pPr>
                <a:lnSpc>
                  <a:spcPct val="90000"/>
                </a:lnSpc>
                <a:spcBef>
                  <a:spcPct val="0"/>
                </a:spcBef>
                <a:spcAft>
                  <a:spcPts val="600"/>
                </a:spcAft>
                <a:buClrTx/>
                <a:buSzTx/>
                <a:buFontTx/>
                <a:buNone/>
              </a:pPr>
              <a:t>3</a:t>
            </a:fld>
            <a:endParaRPr lang="en-US" altLang="es-PE" sz="2800">
              <a:solidFill>
                <a:schemeClr val="accent1"/>
              </a:solidFill>
              <a:latin typeface="+mn-lt"/>
            </a:endParaRPr>
          </a:p>
        </p:txBody>
      </p:sp>
      <p:sp>
        <p:nvSpPr>
          <p:cNvPr id="86" name="Rectangle 85">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195" name="Rectangle 3">
            <a:extLst>
              <a:ext uri="{FF2B5EF4-FFF2-40B4-BE49-F238E27FC236}">
                <a16:creationId xmlns:a16="http://schemas.microsoft.com/office/drawing/2014/main" id="{B540FB8F-DDAB-4346-A499-F7847EAE9874}"/>
              </a:ext>
            </a:extLst>
          </p:cNvPr>
          <p:cNvSpPr>
            <a:spLocks noGrp="1"/>
          </p:cNvSpPr>
          <p:nvPr>
            <p:ph sz="half" idx="1"/>
          </p:nvPr>
        </p:nvSpPr>
        <p:spPr>
          <a:xfrm>
            <a:off x="1088685" y="2015732"/>
            <a:ext cx="2644893" cy="3450613"/>
          </a:xfrm>
        </p:spPr>
        <p:txBody>
          <a:bodyPr vert="horz" lIns="91440" tIns="45720" rIns="91440" bIns="45720" rtlCol="0" anchor="t">
            <a:normAutofit/>
          </a:bodyPr>
          <a:lstStyle/>
          <a:p>
            <a:pPr defTabSz="914400">
              <a:lnSpc>
                <a:spcPct val="110000"/>
              </a:lnSpc>
            </a:pPr>
            <a:r>
              <a:rPr lang="es-ES_tradnl" altLang="es-PE" sz="1600" dirty="0"/>
              <a:t>James parte de experiencias religiosas que descansan sobre el sentimiento. </a:t>
            </a:r>
          </a:p>
          <a:p>
            <a:pPr defTabSz="914400">
              <a:lnSpc>
                <a:spcPct val="110000"/>
              </a:lnSpc>
            </a:pPr>
            <a:r>
              <a:rPr lang="es-ES_tradnl" altLang="es-PE" sz="1600" dirty="0"/>
              <a:t>Pondremos especial énfasis en su exposición acerca de la experiencia de conversión:</a:t>
            </a:r>
          </a:p>
          <a:p>
            <a:pPr defTabSz="914400">
              <a:lnSpc>
                <a:spcPct val="110000"/>
              </a:lnSpc>
            </a:pPr>
            <a:r>
              <a:rPr lang="es-ES_tradnl" altLang="es-PE" sz="1600" dirty="0"/>
              <a:t>¿Qué supone la conversión religiosa? ¿Es natural o sobrenatural?</a:t>
            </a:r>
          </a:p>
        </p:txBody>
      </p:sp>
      <p:grpSp>
        <p:nvGrpSpPr>
          <p:cNvPr id="88" name="Group 87">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098" y="482171"/>
            <a:ext cx="4568843" cy="5149101"/>
            <a:chOff x="5460131" y="482171"/>
            <a:chExt cx="6091791" cy="5149101"/>
          </a:xfrm>
        </p:grpSpPr>
        <p:sp>
          <p:nvSpPr>
            <p:cNvPr id="89" name="Rectangle 88">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2" name="Rectangle 91">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6784" y="977965"/>
            <a:ext cx="3850973"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a fuerza de la conversión como cambio espiritual – Dos ejemplos de los  siglos II y III – Primeros Cristianos">
            <a:extLst>
              <a:ext uri="{FF2B5EF4-FFF2-40B4-BE49-F238E27FC236}">
                <a16:creationId xmlns:a16="http://schemas.microsoft.com/office/drawing/2014/main" id="{5CAA55AB-7C29-0F45-B994-BA862029E507}"/>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4570444" y="1835245"/>
            <a:ext cx="3616163" cy="2428372"/>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93">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96" name="Straight Connector 95">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9" name="Picture 138">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41" name="Straight Connector 140">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5" name="Rectangle 144">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242" name="Titre 1">
            <a:extLst>
              <a:ext uri="{FF2B5EF4-FFF2-40B4-BE49-F238E27FC236}">
                <a16:creationId xmlns:a16="http://schemas.microsoft.com/office/drawing/2014/main" id="{85547B35-1C96-474E-91CE-E6809007FA2D}"/>
              </a:ext>
            </a:extLst>
          </p:cNvPr>
          <p:cNvSpPr>
            <a:spLocks noGrp="1"/>
          </p:cNvSpPr>
          <p:nvPr>
            <p:ph type="title"/>
          </p:nvPr>
        </p:nvSpPr>
        <p:spPr>
          <a:xfrm>
            <a:off x="1088685" y="804520"/>
            <a:ext cx="3132383" cy="1049235"/>
          </a:xfrm>
        </p:spPr>
        <p:txBody>
          <a:bodyPr vert="horz" lIns="91440" tIns="45720" rIns="91440" bIns="45720" rtlCol="0" anchor="t">
            <a:normAutofit/>
          </a:bodyPr>
          <a:lstStyle/>
          <a:p>
            <a:pPr defTabSz="914400"/>
            <a:r>
              <a:rPr lang="en-US" altLang="es-PE" sz="3000"/>
              <a:t>Generalidades</a:t>
            </a:r>
          </a:p>
        </p:txBody>
      </p:sp>
      <p:sp>
        <p:nvSpPr>
          <p:cNvPr id="10244" name="3 Marcador de número de diapositiva">
            <a:extLst>
              <a:ext uri="{FF2B5EF4-FFF2-40B4-BE49-F238E27FC236}">
                <a16:creationId xmlns:a16="http://schemas.microsoft.com/office/drawing/2014/main" id="{F441209F-3861-4D16-8C2B-601E60283056}"/>
              </a:ext>
            </a:extLst>
          </p:cNvPr>
          <p:cNvSpPr>
            <a:spLocks noGrp="1"/>
          </p:cNvSpPr>
          <p:nvPr>
            <p:ph type="sldNum" sz="quarter" idx="12"/>
          </p:nvPr>
        </p:nvSpPr>
        <p:spPr bwMode="auto">
          <a:xfrm>
            <a:off x="360045" y="798973"/>
            <a:ext cx="608264" cy="50357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a:spcBef>
                <a:spcPct val="20000"/>
              </a:spcBef>
              <a:buClr>
                <a:schemeClr val="accent2"/>
              </a:buClr>
              <a:buSzPct val="85000"/>
              <a:buFont typeface="Brush Script MT" panose="03060802040406070304" pitchFamily="66" charset="0"/>
              <a:buChar char="O"/>
              <a:defRPr sz="2400">
                <a:solidFill>
                  <a:schemeClr val="tx1"/>
                </a:solidFill>
                <a:latin typeface="Franklin Gothic Book" panose="020B0503020102020204" pitchFamily="34" charset="0"/>
              </a:defRPr>
            </a:lvl1pPr>
            <a:lvl2pPr marL="742950" indent="-285750">
              <a:spcBef>
                <a:spcPct val="20000"/>
              </a:spcBef>
              <a:buClr>
                <a:schemeClr val="accent2"/>
              </a:buClr>
              <a:buSzPct val="85000"/>
              <a:buFont typeface="Brush Script MT" panose="03060802040406070304" pitchFamily="66" charset="0"/>
              <a:buChar char="O"/>
              <a:defRPr sz="2200">
                <a:solidFill>
                  <a:schemeClr val="tx1"/>
                </a:solidFill>
                <a:latin typeface="Franklin Gothic Book" panose="020B0503020102020204" pitchFamily="34" charset="0"/>
              </a:defRPr>
            </a:lvl2pPr>
            <a:lvl3pPr marL="1143000" indent="-228600">
              <a:spcBef>
                <a:spcPct val="20000"/>
              </a:spcBef>
              <a:buClr>
                <a:schemeClr val="accent2"/>
              </a:buClr>
              <a:buSzPct val="85000"/>
              <a:buFont typeface="Brush Script MT" panose="03060802040406070304" pitchFamily="66" charset="0"/>
              <a:buChar char="O"/>
              <a:defRPr sz="2000">
                <a:solidFill>
                  <a:schemeClr val="tx1"/>
                </a:solidFill>
                <a:latin typeface="Franklin Gothic Book" panose="020B0503020102020204" pitchFamily="34" charset="0"/>
              </a:defRPr>
            </a:lvl3pPr>
            <a:lvl4pPr marL="1600200" indent="-228600">
              <a:spcBef>
                <a:spcPct val="20000"/>
              </a:spcBef>
              <a:buClr>
                <a:schemeClr val="accent2"/>
              </a:buClr>
              <a:buSzPct val="85000"/>
              <a:buFont typeface="Brush Script MT" panose="03060802040406070304" pitchFamily="66" charset="0"/>
              <a:buChar char="O"/>
              <a:defRPr>
                <a:solidFill>
                  <a:schemeClr val="tx1"/>
                </a:solidFill>
                <a:latin typeface="Franklin Gothic Book" panose="020B0503020102020204" pitchFamily="34" charset="0"/>
              </a:defRPr>
            </a:lvl4pPr>
            <a:lvl5pPr marL="2057400" indent="-228600">
              <a:spcBef>
                <a:spcPct val="20000"/>
              </a:spcBef>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9pPr>
          </a:lstStyle>
          <a:p>
            <a:pPr>
              <a:lnSpc>
                <a:spcPct val="90000"/>
              </a:lnSpc>
              <a:spcBef>
                <a:spcPct val="0"/>
              </a:spcBef>
              <a:spcAft>
                <a:spcPts val="600"/>
              </a:spcAft>
              <a:buClrTx/>
              <a:buSzTx/>
              <a:buFontTx/>
              <a:buNone/>
            </a:pPr>
            <a:fld id="{C82AE1BB-A09E-4553-ABD4-BB102ECE5797}" type="slidenum">
              <a:rPr lang="en-US" altLang="es-PE" sz="2800">
                <a:solidFill>
                  <a:schemeClr val="accent1"/>
                </a:solidFill>
                <a:latin typeface="+mn-lt"/>
              </a:rPr>
              <a:pPr>
                <a:lnSpc>
                  <a:spcPct val="90000"/>
                </a:lnSpc>
                <a:spcBef>
                  <a:spcPct val="0"/>
                </a:spcBef>
                <a:spcAft>
                  <a:spcPts val="600"/>
                </a:spcAft>
                <a:buClrTx/>
                <a:buSzTx/>
                <a:buFontTx/>
                <a:buNone/>
              </a:pPr>
              <a:t>4</a:t>
            </a:fld>
            <a:endParaRPr lang="en-US" altLang="es-PE" sz="2800">
              <a:solidFill>
                <a:schemeClr val="accent1"/>
              </a:solidFill>
              <a:latin typeface="+mn-lt"/>
            </a:endParaRPr>
          </a:p>
        </p:txBody>
      </p:sp>
      <p:sp>
        <p:nvSpPr>
          <p:cNvPr id="149" name="Rectangle 148">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243" name="Espace réservé du contenu 2">
            <a:extLst>
              <a:ext uri="{FF2B5EF4-FFF2-40B4-BE49-F238E27FC236}">
                <a16:creationId xmlns:a16="http://schemas.microsoft.com/office/drawing/2014/main" id="{B65A6C1C-0FDD-4D0A-B65C-718519227B11}"/>
              </a:ext>
            </a:extLst>
          </p:cNvPr>
          <p:cNvSpPr>
            <a:spLocks noGrp="1"/>
          </p:cNvSpPr>
          <p:nvPr>
            <p:ph sz="half" idx="1"/>
          </p:nvPr>
        </p:nvSpPr>
        <p:spPr>
          <a:xfrm>
            <a:off x="1088685" y="2015732"/>
            <a:ext cx="3129159" cy="3450613"/>
          </a:xfrm>
        </p:spPr>
        <p:txBody>
          <a:bodyPr vert="horz" lIns="91440" tIns="45720" rIns="91440" bIns="45720" rtlCol="0" anchor="t">
            <a:normAutofit/>
          </a:bodyPr>
          <a:lstStyle/>
          <a:p>
            <a:pPr defTabSz="914400">
              <a:lnSpc>
                <a:spcPct val="110000"/>
              </a:lnSpc>
            </a:pPr>
            <a:r>
              <a:rPr lang="en-US" altLang="es-PE" sz="1300"/>
              <a:t>El libro </a:t>
            </a:r>
            <a:r>
              <a:rPr lang="en-US" altLang="es-PE" sz="1300" i="1"/>
              <a:t>Las variedades de la experiencia religiosa</a:t>
            </a:r>
            <a:r>
              <a:rPr lang="en-US" altLang="es-PE" sz="1300"/>
              <a:t> son un conjunto de conferencias impartidas por William James entre 1901 y 1902 en la Universidad de Edimburgo (Escocia).</a:t>
            </a:r>
          </a:p>
          <a:p>
            <a:pPr defTabSz="914400">
              <a:lnSpc>
                <a:spcPct val="110000"/>
              </a:lnSpc>
            </a:pPr>
            <a:r>
              <a:rPr lang="en-US" altLang="es-PE" sz="1300"/>
              <a:t>A lo largo de estas conferencias, James describe la experiencia religiosa desde una perspectiva a la vez psicológica y filosófica. </a:t>
            </a:r>
          </a:p>
          <a:p>
            <a:pPr defTabSz="914400">
              <a:lnSpc>
                <a:spcPct val="110000"/>
              </a:lnSpc>
            </a:pPr>
            <a:r>
              <a:rPr lang="en-US" altLang="es-PE" sz="1300"/>
              <a:t>A través de diferentes exposiciones, James describe la experiencia religiosa desde su fuente: el sentimiento.</a:t>
            </a:r>
          </a:p>
        </p:txBody>
      </p:sp>
      <p:pic>
        <p:nvPicPr>
          <p:cNvPr id="2050" name="Picture 2">
            <a:extLst>
              <a:ext uri="{FF2B5EF4-FFF2-40B4-BE49-F238E27FC236}">
                <a16:creationId xmlns:a16="http://schemas.microsoft.com/office/drawing/2014/main" id="{BD8C5EBC-1DF0-7A49-A369-25DC81AEEADD}"/>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4936268" y="805583"/>
            <a:ext cx="2989410" cy="4660762"/>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150">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53" name="Straight Connector 152">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6" name="Picture 7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8" name="Straight Connector 7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2" name="Rectangle 81">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290" name="Titre 1">
            <a:extLst>
              <a:ext uri="{FF2B5EF4-FFF2-40B4-BE49-F238E27FC236}">
                <a16:creationId xmlns:a16="http://schemas.microsoft.com/office/drawing/2014/main" id="{127F8B6B-14DB-4DA5-86BD-103893871974}"/>
              </a:ext>
            </a:extLst>
          </p:cNvPr>
          <p:cNvSpPr>
            <a:spLocks noGrp="1"/>
          </p:cNvSpPr>
          <p:nvPr>
            <p:ph type="title"/>
          </p:nvPr>
        </p:nvSpPr>
        <p:spPr>
          <a:xfrm>
            <a:off x="1088685" y="804520"/>
            <a:ext cx="3132383" cy="1049235"/>
          </a:xfrm>
        </p:spPr>
        <p:txBody>
          <a:bodyPr vert="horz" lIns="91440" tIns="45720" rIns="91440" bIns="45720" rtlCol="0" anchor="t">
            <a:normAutofit/>
          </a:bodyPr>
          <a:lstStyle/>
          <a:p>
            <a:pPr defTabSz="914400"/>
            <a:r>
              <a:rPr lang="en-US" altLang="es-PE" sz="3000"/>
              <a:t>Generalidades</a:t>
            </a:r>
          </a:p>
        </p:txBody>
      </p:sp>
      <p:sp>
        <p:nvSpPr>
          <p:cNvPr id="12292" name="3 Marcador de número de diapositiva">
            <a:extLst>
              <a:ext uri="{FF2B5EF4-FFF2-40B4-BE49-F238E27FC236}">
                <a16:creationId xmlns:a16="http://schemas.microsoft.com/office/drawing/2014/main" id="{DD392EE5-70A7-43E0-BAB9-0C5691DE78D8}"/>
              </a:ext>
            </a:extLst>
          </p:cNvPr>
          <p:cNvSpPr>
            <a:spLocks noGrp="1"/>
          </p:cNvSpPr>
          <p:nvPr>
            <p:ph type="sldNum" sz="quarter" idx="12"/>
          </p:nvPr>
        </p:nvSpPr>
        <p:spPr bwMode="auto">
          <a:xfrm>
            <a:off x="360045" y="798973"/>
            <a:ext cx="608264" cy="50357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a:spcBef>
                <a:spcPct val="20000"/>
              </a:spcBef>
              <a:buClr>
                <a:schemeClr val="accent2"/>
              </a:buClr>
              <a:buSzPct val="85000"/>
              <a:buFont typeface="Brush Script MT" panose="03060802040406070304" pitchFamily="66" charset="0"/>
              <a:buChar char="O"/>
              <a:defRPr sz="2400">
                <a:solidFill>
                  <a:schemeClr val="tx1"/>
                </a:solidFill>
                <a:latin typeface="Franklin Gothic Book" panose="020B0503020102020204" pitchFamily="34" charset="0"/>
              </a:defRPr>
            </a:lvl1pPr>
            <a:lvl2pPr marL="742950" indent="-285750">
              <a:spcBef>
                <a:spcPct val="20000"/>
              </a:spcBef>
              <a:buClr>
                <a:schemeClr val="accent2"/>
              </a:buClr>
              <a:buSzPct val="85000"/>
              <a:buFont typeface="Brush Script MT" panose="03060802040406070304" pitchFamily="66" charset="0"/>
              <a:buChar char="O"/>
              <a:defRPr sz="2200">
                <a:solidFill>
                  <a:schemeClr val="tx1"/>
                </a:solidFill>
                <a:latin typeface="Franklin Gothic Book" panose="020B0503020102020204" pitchFamily="34" charset="0"/>
              </a:defRPr>
            </a:lvl2pPr>
            <a:lvl3pPr marL="1143000" indent="-228600">
              <a:spcBef>
                <a:spcPct val="20000"/>
              </a:spcBef>
              <a:buClr>
                <a:schemeClr val="accent2"/>
              </a:buClr>
              <a:buSzPct val="85000"/>
              <a:buFont typeface="Brush Script MT" panose="03060802040406070304" pitchFamily="66" charset="0"/>
              <a:buChar char="O"/>
              <a:defRPr sz="2000">
                <a:solidFill>
                  <a:schemeClr val="tx1"/>
                </a:solidFill>
                <a:latin typeface="Franklin Gothic Book" panose="020B0503020102020204" pitchFamily="34" charset="0"/>
              </a:defRPr>
            </a:lvl3pPr>
            <a:lvl4pPr marL="1600200" indent="-228600">
              <a:spcBef>
                <a:spcPct val="20000"/>
              </a:spcBef>
              <a:buClr>
                <a:schemeClr val="accent2"/>
              </a:buClr>
              <a:buSzPct val="85000"/>
              <a:buFont typeface="Brush Script MT" panose="03060802040406070304" pitchFamily="66" charset="0"/>
              <a:buChar char="O"/>
              <a:defRPr>
                <a:solidFill>
                  <a:schemeClr val="tx1"/>
                </a:solidFill>
                <a:latin typeface="Franklin Gothic Book" panose="020B0503020102020204" pitchFamily="34" charset="0"/>
              </a:defRPr>
            </a:lvl4pPr>
            <a:lvl5pPr marL="2057400" indent="-228600">
              <a:spcBef>
                <a:spcPct val="20000"/>
              </a:spcBef>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9pPr>
          </a:lstStyle>
          <a:p>
            <a:pPr>
              <a:lnSpc>
                <a:spcPct val="90000"/>
              </a:lnSpc>
              <a:spcBef>
                <a:spcPct val="0"/>
              </a:spcBef>
              <a:spcAft>
                <a:spcPts val="600"/>
              </a:spcAft>
              <a:buClrTx/>
              <a:buSzTx/>
              <a:buFontTx/>
              <a:buNone/>
            </a:pPr>
            <a:fld id="{C993246E-960E-458B-8A74-1836E0816E67}" type="slidenum">
              <a:rPr lang="en-US" altLang="es-PE" sz="2800">
                <a:solidFill>
                  <a:schemeClr val="accent1"/>
                </a:solidFill>
                <a:latin typeface="+mn-lt"/>
              </a:rPr>
              <a:pPr>
                <a:lnSpc>
                  <a:spcPct val="90000"/>
                </a:lnSpc>
                <a:spcBef>
                  <a:spcPct val="0"/>
                </a:spcBef>
                <a:spcAft>
                  <a:spcPts val="600"/>
                </a:spcAft>
                <a:buClrTx/>
                <a:buSzTx/>
                <a:buFontTx/>
                <a:buNone/>
              </a:pPr>
              <a:t>5</a:t>
            </a:fld>
            <a:endParaRPr lang="en-US" altLang="es-PE" sz="2800">
              <a:solidFill>
                <a:schemeClr val="accent1"/>
              </a:solidFill>
              <a:latin typeface="+mn-lt"/>
            </a:endParaRPr>
          </a:p>
        </p:txBody>
      </p:sp>
      <p:sp>
        <p:nvSpPr>
          <p:cNvPr id="86" name="Rectangle 85">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291" name="Espace réservé du contenu 2">
            <a:extLst>
              <a:ext uri="{FF2B5EF4-FFF2-40B4-BE49-F238E27FC236}">
                <a16:creationId xmlns:a16="http://schemas.microsoft.com/office/drawing/2014/main" id="{414D517A-B5C0-4B92-87F4-615617E9EA23}"/>
              </a:ext>
            </a:extLst>
          </p:cNvPr>
          <p:cNvSpPr>
            <a:spLocks noGrp="1"/>
          </p:cNvSpPr>
          <p:nvPr>
            <p:ph sz="half" idx="1"/>
          </p:nvPr>
        </p:nvSpPr>
        <p:spPr>
          <a:xfrm>
            <a:off x="1088685" y="2015732"/>
            <a:ext cx="3129159" cy="3450613"/>
          </a:xfrm>
        </p:spPr>
        <p:txBody>
          <a:bodyPr vert="horz" lIns="91440" tIns="45720" rIns="91440" bIns="45720" rtlCol="0" anchor="t">
            <a:normAutofit/>
          </a:bodyPr>
          <a:lstStyle/>
          <a:p>
            <a:pPr defTabSz="914400">
              <a:lnSpc>
                <a:spcPct val="110000"/>
              </a:lnSpc>
            </a:pPr>
            <a:r>
              <a:rPr lang="en-US" altLang="es-PE" sz="1600"/>
              <a:t>En sus obras anteriores, James se ha descrito como un empirista radical. </a:t>
            </a:r>
          </a:p>
          <a:p>
            <a:pPr defTabSz="914400">
              <a:lnSpc>
                <a:spcPct val="110000"/>
              </a:lnSpc>
            </a:pPr>
            <a:r>
              <a:rPr lang="en-US" altLang="es-PE" sz="1600"/>
              <a:t>En efecto, James adopta el pragmatismo de Charles Sanders Peirce y lo defiende desde un empirismo radical que se entiende como una filosofía de la experiencia. Si embargo, esta obra parece más bien del orden de una fenomenología.</a:t>
            </a:r>
          </a:p>
        </p:txBody>
      </p:sp>
      <p:pic>
        <p:nvPicPr>
          <p:cNvPr id="3074" name="Picture 2" descr="Charles Sanders Peirce: Biografía y Aportaciones - Lifeder">
            <a:extLst>
              <a:ext uri="{FF2B5EF4-FFF2-40B4-BE49-F238E27FC236}">
                <a16:creationId xmlns:a16="http://schemas.microsoft.com/office/drawing/2014/main" id="{D2DF2B8A-2556-1E4B-9BBD-207170315BF0}"/>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4880211" y="805583"/>
            <a:ext cx="3101525" cy="4660762"/>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87">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90" name="Straight Connector 89">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6" name="Picture 75">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8" name="Straight Connector 77">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2" name="Rectangle 81">
            <a:extLst>
              <a:ext uri="{FF2B5EF4-FFF2-40B4-BE49-F238E27FC236}">
                <a16:creationId xmlns:a16="http://schemas.microsoft.com/office/drawing/2014/main" id="{E8E51B09-2B9E-4D82-A5F8-29F85CBE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59240118-40F3-4A1C-85DC-4E58525CB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86" name="Group 85">
            <a:extLst>
              <a:ext uri="{FF2B5EF4-FFF2-40B4-BE49-F238E27FC236}">
                <a16:creationId xmlns:a16="http://schemas.microsoft.com/office/drawing/2014/main" id="{C269951F-7B8C-4336-BC68-9BA9843CE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4179" y="482171"/>
            <a:ext cx="3055900" cy="5149101"/>
            <a:chOff x="7463259" y="583365"/>
            <a:chExt cx="4074533" cy="5181928"/>
          </a:xfrm>
        </p:grpSpPr>
        <p:sp>
          <p:nvSpPr>
            <p:cNvPr id="87" name="Rectangle 86">
              <a:extLst>
                <a:ext uri="{FF2B5EF4-FFF2-40B4-BE49-F238E27FC236}">
                  <a16:creationId xmlns:a16="http://schemas.microsoft.com/office/drawing/2014/main" id="{CFD48101-E230-4669-8C1B-39BAAB2BB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A18FA112-D8F0-41D3-9171-B0A3110E2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A9087EE4-E285-4C8E-AC5F-CAE7D1FDE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92769" y="1847088"/>
            <a:ext cx="4161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338" name="Titre 1">
            <a:extLst>
              <a:ext uri="{FF2B5EF4-FFF2-40B4-BE49-F238E27FC236}">
                <a16:creationId xmlns:a16="http://schemas.microsoft.com/office/drawing/2014/main" id="{9D75E7CF-21CE-471E-829A-FBBBF0C6B6A6}"/>
              </a:ext>
            </a:extLst>
          </p:cNvPr>
          <p:cNvSpPr>
            <a:spLocks noGrp="1"/>
          </p:cNvSpPr>
          <p:nvPr>
            <p:ph type="title"/>
          </p:nvPr>
        </p:nvSpPr>
        <p:spPr>
          <a:xfrm>
            <a:off x="3891032" y="804520"/>
            <a:ext cx="4162766" cy="1049235"/>
          </a:xfrm>
        </p:spPr>
        <p:txBody>
          <a:bodyPr vert="horz" lIns="91440" tIns="45720" rIns="91440" bIns="45720" rtlCol="0" anchor="t">
            <a:normAutofit/>
          </a:bodyPr>
          <a:lstStyle/>
          <a:p>
            <a:pPr defTabSz="914400"/>
            <a:r>
              <a:rPr lang="en-US" altLang="es-PE"/>
              <a:t>Descripción de las experiencias</a:t>
            </a:r>
          </a:p>
        </p:txBody>
      </p:sp>
      <p:pic>
        <p:nvPicPr>
          <p:cNvPr id="4098" name="Picture 2" descr="William James - Wikipedia, la enciclopedia libre">
            <a:extLst>
              <a:ext uri="{FF2B5EF4-FFF2-40B4-BE49-F238E27FC236}">
                <a16:creationId xmlns:a16="http://schemas.microsoft.com/office/drawing/2014/main" id="{ACB486C2-6A91-504C-921C-B4926E519AE5}"/>
              </a:ext>
            </a:extLst>
          </p:cNvPr>
          <p:cNvPicPr>
            <a:picLocks noGrp="1" noChangeAspect="1" noChangeArrowheads="1"/>
          </p:cNvPicPr>
          <p:nvPr>
            <p:ph sz="half" idx="2"/>
          </p:nvPr>
        </p:nvPicPr>
        <p:blipFill rotWithShape="1">
          <a:blip r:embed="rId4">
            <a:extLst>
              <a:ext uri="{28A0092B-C50C-407E-A947-70E740481C1C}">
                <a14:useLocalDpi xmlns:a14="http://schemas.microsoft.com/office/drawing/2010/main" val="0"/>
              </a:ext>
            </a:extLst>
          </a:blip>
          <a:srcRect l="22495" r="7847" b="-1"/>
          <a:stretch/>
        </p:blipFill>
        <p:spPr bwMode="auto">
          <a:xfrm>
            <a:off x="964078" y="1116345"/>
            <a:ext cx="2099327" cy="3866172"/>
          </a:xfrm>
          <a:prstGeom prst="rect">
            <a:avLst/>
          </a:prstGeom>
          <a:noFill/>
          <a:extLst>
            <a:ext uri="{909E8E84-426E-40DD-AFC4-6F175D3DCCD1}">
              <a14:hiddenFill xmlns:a14="http://schemas.microsoft.com/office/drawing/2010/main">
                <a:solidFill>
                  <a:srgbClr val="FFFFFF"/>
                </a:solidFill>
              </a14:hiddenFill>
            </a:ext>
          </a:extLst>
        </p:spPr>
      </p:pic>
      <p:sp>
        <p:nvSpPr>
          <p:cNvPr id="14340" name="3 Marcador de número de diapositiva">
            <a:extLst>
              <a:ext uri="{FF2B5EF4-FFF2-40B4-BE49-F238E27FC236}">
                <a16:creationId xmlns:a16="http://schemas.microsoft.com/office/drawing/2014/main" id="{4A646AB1-D87C-4EF8-8876-53291F9B7261}"/>
              </a:ext>
            </a:extLst>
          </p:cNvPr>
          <p:cNvSpPr>
            <a:spLocks noGrp="1"/>
          </p:cNvSpPr>
          <p:nvPr>
            <p:ph type="sldNum" sz="quarter" idx="12"/>
          </p:nvPr>
        </p:nvSpPr>
        <p:spPr bwMode="auto">
          <a:xfrm>
            <a:off x="8183709" y="798973"/>
            <a:ext cx="608265" cy="50357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a:spcBef>
                <a:spcPct val="20000"/>
              </a:spcBef>
              <a:buClr>
                <a:schemeClr val="accent2"/>
              </a:buClr>
              <a:buSzPct val="85000"/>
              <a:buFont typeface="Brush Script MT" panose="03060802040406070304" pitchFamily="66" charset="0"/>
              <a:buChar char="O"/>
              <a:defRPr sz="2400">
                <a:solidFill>
                  <a:schemeClr val="tx1"/>
                </a:solidFill>
                <a:latin typeface="Franklin Gothic Book" panose="020B0503020102020204" pitchFamily="34" charset="0"/>
              </a:defRPr>
            </a:lvl1pPr>
            <a:lvl2pPr marL="742950" indent="-285750">
              <a:spcBef>
                <a:spcPct val="20000"/>
              </a:spcBef>
              <a:buClr>
                <a:schemeClr val="accent2"/>
              </a:buClr>
              <a:buSzPct val="85000"/>
              <a:buFont typeface="Brush Script MT" panose="03060802040406070304" pitchFamily="66" charset="0"/>
              <a:buChar char="O"/>
              <a:defRPr sz="2200">
                <a:solidFill>
                  <a:schemeClr val="tx1"/>
                </a:solidFill>
                <a:latin typeface="Franklin Gothic Book" panose="020B0503020102020204" pitchFamily="34" charset="0"/>
              </a:defRPr>
            </a:lvl2pPr>
            <a:lvl3pPr marL="1143000" indent="-228600">
              <a:spcBef>
                <a:spcPct val="20000"/>
              </a:spcBef>
              <a:buClr>
                <a:schemeClr val="accent2"/>
              </a:buClr>
              <a:buSzPct val="85000"/>
              <a:buFont typeface="Brush Script MT" panose="03060802040406070304" pitchFamily="66" charset="0"/>
              <a:buChar char="O"/>
              <a:defRPr sz="2000">
                <a:solidFill>
                  <a:schemeClr val="tx1"/>
                </a:solidFill>
                <a:latin typeface="Franklin Gothic Book" panose="020B0503020102020204" pitchFamily="34" charset="0"/>
              </a:defRPr>
            </a:lvl3pPr>
            <a:lvl4pPr marL="1600200" indent="-228600">
              <a:spcBef>
                <a:spcPct val="20000"/>
              </a:spcBef>
              <a:buClr>
                <a:schemeClr val="accent2"/>
              </a:buClr>
              <a:buSzPct val="85000"/>
              <a:buFont typeface="Brush Script MT" panose="03060802040406070304" pitchFamily="66" charset="0"/>
              <a:buChar char="O"/>
              <a:defRPr>
                <a:solidFill>
                  <a:schemeClr val="tx1"/>
                </a:solidFill>
                <a:latin typeface="Franklin Gothic Book" panose="020B0503020102020204" pitchFamily="34" charset="0"/>
              </a:defRPr>
            </a:lvl4pPr>
            <a:lvl5pPr marL="2057400" indent="-228600">
              <a:spcBef>
                <a:spcPct val="20000"/>
              </a:spcBef>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9pPr>
          </a:lstStyle>
          <a:p>
            <a:pPr algn="l">
              <a:lnSpc>
                <a:spcPct val="90000"/>
              </a:lnSpc>
              <a:spcBef>
                <a:spcPct val="0"/>
              </a:spcBef>
              <a:spcAft>
                <a:spcPts val="600"/>
              </a:spcAft>
              <a:buClrTx/>
              <a:buSzTx/>
              <a:buFontTx/>
              <a:buNone/>
            </a:pPr>
            <a:fld id="{0414AC08-43ED-4608-A7B1-3C2AF15927FE}" type="slidenum">
              <a:rPr lang="en-US" altLang="es-PE" sz="2800">
                <a:solidFill>
                  <a:schemeClr val="accent1"/>
                </a:solidFill>
                <a:latin typeface="+mn-lt"/>
              </a:rPr>
              <a:pPr algn="l">
                <a:lnSpc>
                  <a:spcPct val="90000"/>
                </a:lnSpc>
                <a:spcBef>
                  <a:spcPct val="0"/>
                </a:spcBef>
                <a:spcAft>
                  <a:spcPts val="600"/>
                </a:spcAft>
                <a:buClrTx/>
                <a:buSzTx/>
                <a:buFontTx/>
                <a:buNone/>
              </a:pPr>
              <a:t>6</a:t>
            </a:fld>
            <a:endParaRPr lang="en-US" altLang="es-PE" sz="2800">
              <a:solidFill>
                <a:schemeClr val="accent1"/>
              </a:solidFill>
              <a:latin typeface="+mn-lt"/>
            </a:endParaRPr>
          </a:p>
        </p:txBody>
      </p:sp>
      <p:sp>
        <p:nvSpPr>
          <p:cNvPr id="14339" name="Espace réservé du contenu 2">
            <a:extLst>
              <a:ext uri="{FF2B5EF4-FFF2-40B4-BE49-F238E27FC236}">
                <a16:creationId xmlns:a16="http://schemas.microsoft.com/office/drawing/2014/main" id="{84A2D269-773C-4058-B547-EBC7971579C5}"/>
              </a:ext>
            </a:extLst>
          </p:cNvPr>
          <p:cNvSpPr>
            <a:spLocks noGrp="1"/>
          </p:cNvSpPr>
          <p:nvPr>
            <p:ph sz="half" idx="1"/>
          </p:nvPr>
        </p:nvSpPr>
        <p:spPr>
          <a:xfrm>
            <a:off x="3891032" y="2015732"/>
            <a:ext cx="4162766" cy="3450613"/>
          </a:xfrm>
        </p:spPr>
        <p:txBody>
          <a:bodyPr vert="horz" lIns="91440" tIns="45720" rIns="91440" bIns="45720" rtlCol="0" anchor="t">
            <a:normAutofit/>
          </a:bodyPr>
          <a:lstStyle/>
          <a:p>
            <a:pPr defTabSz="914400"/>
            <a:r>
              <a:rPr lang="en-US" altLang="es-PE"/>
              <a:t>A lo largo de sus conferencias, James describe la experiencia religiosa, aunque según sostiene, evita explícitamente todo trascendentalismo y se separa claramente de la teología. Su trabajo es científico.</a:t>
            </a:r>
          </a:p>
        </p:txBody>
      </p:sp>
      <p:pic>
        <p:nvPicPr>
          <p:cNvPr id="92" name="Picture 91">
            <a:extLst>
              <a:ext uri="{FF2B5EF4-FFF2-40B4-BE49-F238E27FC236}">
                <a16:creationId xmlns:a16="http://schemas.microsoft.com/office/drawing/2014/main" id="{DD8AF6BD-5D32-4F8F-98B6-05F8A4390CB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94" name="Straight Connector 93">
            <a:extLst>
              <a:ext uri="{FF2B5EF4-FFF2-40B4-BE49-F238E27FC236}">
                <a16:creationId xmlns:a16="http://schemas.microsoft.com/office/drawing/2014/main" id="{B47013E4-D33D-425E-B32E-DE7D5CB5F3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a:extLst>
              <a:ext uri="{FF2B5EF4-FFF2-40B4-BE49-F238E27FC236}">
                <a16:creationId xmlns:a16="http://schemas.microsoft.com/office/drawing/2014/main" id="{BC3C21F4-2FB3-49B4-8115-0B28B42F3F8B}"/>
              </a:ext>
            </a:extLst>
          </p:cNvPr>
          <p:cNvSpPr>
            <a:spLocks noGrp="1"/>
          </p:cNvSpPr>
          <p:nvPr>
            <p:ph type="title"/>
          </p:nvPr>
        </p:nvSpPr>
        <p:spPr/>
        <p:txBody>
          <a:bodyPr/>
          <a:lstStyle/>
          <a:p>
            <a:r>
              <a:rPr lang="es-ES" altLang="es-PE" b="1" dirty="0"/>
              <a:t>Descripción de las experiencias</a:t>
            </a:r>
            <a:endParaRPr lang="es-PE" altLang="es-PE" dirty="0"/>
          </a:p>
        </p:txBody>
      </p:sp>
      <p:sp>
        <p:nvSpPr>
          <p:cNvPr id="7171" name="Espace réservé du contenu 2">
            <a:extLst>
              <a:ext uri="{FF2B5EF4-FFF2-40B4-BE49-F238E27FC236}">
                <a16:creationId xmlns:a16="http://schemas.microsoft.com/office/drawing/2014/main" id="{5AEF8EED-6D05-41DB-BB5C-DDC1F0A7E160}"/>
              </a:ext>
            </a:extLst>
          </p:cNvPr>
          <p:cNvSpPr>
            <a:spLocks noGrp="1"/>
          </p:cNvSpPr>
          <p:nvPr>
            <p:ph idx="1"/>
          </p:nvPr>
        </p:nvSpPr>
        <p:spPr/>
        <p:txBody>
          <a:bodyPr rtlCol="0">
            <a:normAutofit fontScale="92500" lnSpcReduction="10000"/>
          </a:bodyPr>
          <a:lstStyle/>
          <a:p>
            <a:pPr marL="274320" indent="-274320" algn="just" eaLnBrk="1" fontAlgn="auto" hangingPunct="1">
              <a:spcAft>
                <a:spcPts val="0"/>
              </a:spcAft>
              <a:defRPr/>
            </a:pPr>
            <a:r>
              <a:rPr lang="es-ES" altLang="es-PE" dirty="0"/>
              <a:t>“los razonamientos </a:t>
            </a:r>
            <a:r>
              <a:rPr lang="es-ES" altLang="es-PE" dirty="0" err="1"/>
              <a:t>trascendentalistas</a:t>
            </a:r>
            <a:r>
              <a:rPr lang="es-ES" altLang="es-PE" dirty="0"/>
              <a:t> fracasan en hacer la religión universal… lo que la religión relata siempre se da a entender que es </a:t>
            </a:r>
            <a:r>
              <a:rPr lang="es-ES" altLang="es-PE" b="1" dirty="0"/>
              <a:t>un hecho de experiencia</a:t>
            </a:r>
            <a:r>
              <a:rPr lang="es-ES" altLang="es-PE" dirty="0"/>
              <a:t>; la divinidad está realmente presente, dice la religión, y entre ella y nosotros las relaciones de dar y recibir son reales… [s]</a:t>
            </a:r>
            <a:r>
              <a:rPr lang="es-ES" altLang="es-PE" dirty="0" err="1"/>
              <a:t>iempre</a:t>
            </a:r>
            <a:r>
              <a:rPr lang="es-ES" altLang="es-PE" dirty="0"/>
              <a:t> hay un </a:t>
            </a:r>
            <a:r>
              <a:rPr lang="es-ES" altLang="es-PE" i="1" dirty="0"/>
              <a:t>plus</a:t>
            </a:r>
            <a:r>
              <a:rPr lang="es-ES" altLang="es-PE" dirty="0"/>
              <a:t>, un </a:t>
            </a:r>
            <a:r>
              <a:rPr lang="es-ES" altLang="es-PE" i="1" dirty="0"/>
              <a:t>aquello</a:t>
            </a:r>
            <a:r>
              <a:rPr lang="es-ES" altLang="es-PE" dirty="0"/>
              <a:t> del que sólo el sentimiento puede responder. Así pues, la filosofía en esta esfera tiene una función secundaria que no puede garantizar la veracidad de la fe, y vuelvo así a la tesis que enuncié al principio de esta conferencia” (Conferencia XVIII, p. 214).</a:t>
            </a:r>
            <a:endParaRPr lang="fr-FR" altLang="es-PE" dirty="0"/>
          </a:p>
        </p:txBody>
      </p:sp>
      <p:sp>
        <p:nvSpPr>
          <p:cNvPr id="16388" name="3 Marcador de número de diapositiva">
            <a:extLst>
              <a:ext uri="{FF2B5EF4-FFF2-40B4-BE49-F238E27FC236}">
                <a16:creationId xmlns:a16="http://schemas.microsoft.com/office/drawing/2014/main" id="{A3257B45-1547-4AA2-8BF1-A15B510ABE0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Brush Script MT" panose="03060802040406070304" pitchFamily="66" charset="0"/>
              <a:buChar char="O"/>
              <a:defRPr sz="2400">
                <a:solidFill>
                  <a:schemeClr val="tx1"/>
                </a:solidFill>
                <a:latin typeface="Franklin Gothic Book" panose="020B0503020102020204" pitchFamily="34" charset="0"/>
              </a:defRPr>
            </a:lvl1pPr>
            <a:lvl2pPr marL="742950" indent="-285750">
              <a:spcBef>
                <a:spcPct val="20000"/>
              </a:spcBef>
              <a:buClr>
                <a:schemeClr val="accent2"/>
              </a:buClr>
              <a:buSzPct val="85000"/>
              <a:buFont typeface="Brush Script MT" panose="03060802040406070304" pitchFamily="66" charset="0"/>
              <a:buChar char="O"/>
              <a:defRPr sz="2200">
                <a:solidFill>
                  <a:schemeClr val="tx1"/>
                </a:solidFill>
                <a:latin typeface="Franklin Gothic Book" panose="020B0503020102020204" pitchFamily="34" charset="0"/>
              </a:defRPr>
            </a:lvl2pPr>
            <a:lvl3pPr marL="1143000" indent="-228600">
              <a:spcBef>
                <a:spcPct val="20000"/>
              </a:spcBef>
              <a:buClr>
                <a:schemeClr val="accent2"/>
              </a:buClr>
              <a:buSzPct val="85000"/>
              <a:buFont typeface="Brush Script MT" panose="03060802040406070304" pitchFamily="66" charset="0"/>
              <a:buChar char="O"/>
              <a:defRPr sz="2000">
                <a:solidFill>
                  <a:schemeClr val="tx1"/>
                </a:solidFill>
                <a:latin typeface="Franklin Gothic Book" panose="020B0503020102020204" pitchFamily="34" charset="0"/>
              </a:defRPr>
            </a:lvl3pPr>
            <a:lvl4pPr marL="1600200" indent="-228600">
              <a:spcBef>
                <a:spcPct val="20000"/>
              </a:spcBef>
              <a:buClr>
                <a:schemeClr val="accent2"/>
              </a:buClr>
              <a:buSzPct val="85000"/>
              <a:buFont typeface="Brush Script MT" panose="03060802040406070304" pitchFamily="66" charset="0"/>
              <a:buChar char="O"/>
              <a:defRPr>
                <a:solidFill>
                  <a:schemeClr val="tx1"/>
                </a:solidFill>
                <a:latin typeface="Franklin Gothic Book" panose="020B0503020102020204" pitchFamily="34" charset="0"/>
              </a:defRPr>
            </a:lvl4pPr>
            <a:lvl5pPr marL="2057400" indent="-228600">
              <a:spcBef>
                <a:spcPct val="20000"/>
              </a:spcBef>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9pPr>
          </a:lstStyle>
          <a:p>
            <a:pPr>
              <a:spcBef>
                <a:spcPct val="0"/>
              </a:spcBef>
              <a:buClrTx/>
              <a:buSzTx/>
              <a:buFontTx/>
              <a:buNone/>
            </a:pPr>
            <a:fld id="{5F518F14-A6EC-4B47-89BE-8324CEB9DA07}" type="slidenum">
              <a:rPr lang="fr-FR" altLang="es-PE" sz="1400">
                <a:solidFill>
                  <a:schemeClr val="tx2"/>
                </a:solidFill>
                <a:latin typeface="Rage Italic" panose="03070502040507070304" pitchFamily="66" charset="0"/>
              </a:rPr>
              <a:pPr>
                <a:spcBef>
                  <a:spcPct val="0"/>
                </a:spcBef>
                <a:buClrTx/>
                <a:buSzTx/>
                <a:buFontTx/>
                <a:buNone/>
              </a:pPr>
              <a:t>7</a:t>
            </a:fld>
            <a:endParaRPr lang="fr-FR" altLang="es-PE" sz="1400">
              <a:solidFill>
                <a:schemeClr val="tx2"/>
              </a:solidFill>
              <a:latin typeface="Rage Italic" panose="03070502040507070304"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A5D451-E22B-F84A-A99C-0E447D3126F2}"/>
              </a:ext>
            </a:extLst>
          </p:cNvPr>
          <p:cNvSpPr>
            <a:spLocks noGrp="1"/>
          </p:cNvSpPr>
          <p:nvPr>
            <p:ph type="title"/>
          </p:nvPr>
        </p:nvSpPr>
        <p:spPr/>
        <p:txBody>
          <a:bodyPr/>
          <a:lstStyle/>
          <a:p>
            <a:r>
              <a:rPr lang="es-ES" altLang="es-PE" b="1" dirty="0"/>
              <a:t>Descripción de las experiencias</a:t>
            </a:r>
            <a:endParaRPr lang="es-PE" dirty="0"/>
          </a:p>
        </p:txBody>
      </p:sp>
      <p:sp>
        <p:nvSpPr>
          <p:cNvPr id="5" name="Marcador de contenido 4">
            <a:extLst>
              <a:ext uri="{FF2B5EF4-FFF2-40B4-BE49-F238E27FC236}">
                <a16:creationId xmlns:a16="http://schemas.microsoft.com/office/drawing/2014/main" id="{D30CAC40-CC05-A34F-A1DB-94E9C07BA251}"/>
              </a:ext>
            </a:extLst>
          </p:cNvPr>
          <p:cNvSpPr>
            <a:spLocks noGrp="1"/>
          </p:cNvSpPr>
          <p:nvPr>
            <p:ph sz="half" idx="1"/>
          </p:nvPr>
        </p:nvSpPr>
        <p:spPr/>
        <p:txBody>
          <a:bodyPr>
            <a:normAutofit fontScale="62500" lnSpcReduction="20000"/>
          </a:bodyPr>
          <a:lstStyle/>
          <a:p>
            <a:r>
              <a:rPr lang="es-PE" dirty="0"/>
              <a:t>Al desarrollar sus conferencias sobre la mística, entiende este fenómeno como central en la religión y lo explica a través de cuatro características:</a:t>
            </a:r>
          </a:p>
          <a:p>
            <a:r>
              <a:rPr lang="es-PE" dirty="0"/>
              <a:t>Inefabilidad: no puede darse en palabras el contenido de la experiencia.</a:t>
            </a:r>
          </a:p>
          <a:p>
            <a:r>
              <a:rPr lang="es-PE" dirty="0"/>
              <a:t>Cualidad de conocimiento: aunque es un estado afectivo, se experimenta como estado de conocimiento.</a:t>
            </a:r>
          </a:p>
          <a:p>
            <a:r>
              <a:rPr lang="es-PE" dirty="0"/>
              <a:t>Transitoriedad: no se pueden mantener por mucho tiempo.</a:t>
            </a:r>
          </a:p>
          <a:p>
            <a:r>
              <a:rPr lang="es-PE" dirty="0"/>
              <a:t>Pasividad: aunque pueden estimularse, estos estados parecen dominar la voluntad.</a:t>
            </a:r>
          </a:p>
        </p:txBody>
      </p:sp>
      <p:sp>
        <p:nvSpPr>
          <p:cNvPr id="6" name="Marcador de contenido 5">
            <a:extLst>
              <a:ext uri="{FF2B5EF4-FFF2-40B4-BE49-F238E27FC236}">
                <a16:creationId xmlns:a16="http://schemas.microsoft.com/office/drawing/2014/main" id="{F00BB981-2FB6-AE4F-B79A-C93F0ACB8FC3}"/>
              </a:ext>
            </a:extLst>
          </p:cNvPr>
          <p:cNvSpPr>
            <a:spLocks noGrp="1"/>
          </p:cNvSpPr>
          <p:nvPr>
            <p:ph sz="half" idx="2"/>
          </p:nvPr>
        </p:nvSpPr>
        <p:spPr/>
        <p:txBody>
          <a:bodyPr>
            <a:normAutofit fontScale="62500" lnSpcReduction="20000"/>
          </a:bodyPr>
          <a:lstStyle/>
          <a:p>
            <a:endParaRPr lang="es-PE"/>
          </a:p>
        </p:txBody>
      </p:sp>
      <p:sp>
        <p:nvSpPr>
          <p:cNvPr id="4" name="Marcador de número de diapositiva 3">
            <a:extLst>
              <a:ext uri="{FF2B5EF4-FFF2-40B4-BE49-F238E27FC236}">
                <a16:creationId xmlns:a16="http://schemas.microsoft.com/office/drawing/2014/main" id="{9AA60021-83F3-624C-9091-9449BB15AD08}"/>
              </a:ext>
            </a:extLst>
          </p:cNvPr>
          <p:cNvSpPr>
            <a:spLocks noGrp="1"/>
          </p:cNvSpPr>
          <p:nvPr>
            <p:ph type="sldNum" sz="quarter" idx="12"/>
          </p:nvPr>
        </p:nvSpPr>
        <p:spPr/>
        <p:txBody>
          <a:bodyPr/>
          <a:lstStyle/>
          <a:p>
            <a:pPr>
              <a:defRPr/>
            </a:pPr>
            <a:fld id="{CBED1C1A-2DB2-4FDC-8D5E-D404022ECF56}" type="slidenum">
              <a:rPr lang="fr-FR" altLang="es-PE" smtClean="0"/>
              <a:pPr>
                <a:defRPr/>
              </a:pPr>
              <a:t>8</a:t>
            </a:fld>
            <a:endParaRPr lang="fr-FR" altLang="es-PE"/>
          </a:p>
        </p:txBody>
      </p:sp>
    </p:spTree>
    <p:extLst>
      <p:ext uri="{BB962C8B-B14F-4D97-AF65-F5344CB8AC3E}">
        <p14:creationId xmlns:p14="http://schemas.microsoft.com/office/powerpoint/2010/main" val="3486902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6" name="Picture 7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8" name="Straight Connector 7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2" name="Rectangle 81">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8434" name="Rectangle 2">
            <a:extLst>
              <a:ext uri="{FF2B5EF4-FFF2-40B4-BE49-F238E27FC236}">
                <a16:creationId xmlns:a16="http://schemas.microsoft.com/office/drawing/2014/main" id="{FBA1892D-4897-4A45-B994-9240C961EE03}"/>
              </a:ext>
            </a:extLst>
          </p:cNvPr>
          <p:cNvSpPr>
            <a:spLocks noGrp="1"/>
          </p:cNvSpPr>
          <p:nvPr>
            <p:ph type="title"/>
          </p:nvPr>
        </p:nvSpPr>
        <p:spPr>
          <a:xfrm>
            <a:off x="1088685" y="804520"/>
            <a:ext cx="3132383" cy="1049235"/>
          </a:xfrm>
        </p:spPr>
        <p:txBody>
          <a:bodyPr vert="horz" lIns="91440" tIns="45720" rIns="91440" bIns="45720" rtlCol="0" anchor="t">
            <a:normAutofit/>
          </a:bodyPr>
          <a:lstStyle/>
          <a:p>
            <a:pPr defTabSz="914400"/>
            <a:r>
              <a:rPr lang="en-US" altLang="es-PE" sz="2700"/>
              <a:t>La conversión súbita</a:t>
            </a:r>
          </a:p>
        </p:txBody>
      </p:sp>
      <p:sp>
        <p:nvSpPr>
          <p:cNvPr id="18436" name="3 Marcador de número de diapositiva">
            <a:extLst>
              <a:ext uri="{FF2B5EF4-FFF2-40B4-BE49-F238E27FC236}">
                <a16:creationId xmlns:a16="http://schemas.microsoft.com/office/drawing/2014/main" id="{B790BD03-426C-413E-BAFA-CD22571307C5}"/>
              </a:ext>
            </a:extLst>
          </p:cNvPr>
          <p:cNvSpPr>
            <a:spLocks noGrp="1"/>
          </p:cNvSpPr>
          <p:nvPr>
            <p:ph type="sldNum" sz="quarter" idx="12"/>
          </p:nvPr>
        </p:nvSpPr>
        <p:spPr bwMode="auto">
          <a:xfrm>
            <a:off x="360045" y="798973"/>
            <a:ext cx="608264" cy="50357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a:spcBef>
                <a:spcPct val="20000"/>
              </a:spcBef>
              <a:buClr>
                <a:schemeClr val="accent2"/>
              </a:buClr>
              <a:buSzPct val="85000"/>
              <a:buFont typeface="Brush Script MT" panose="03060802040406070304" pitchFamily="66" charset="0"/>
              <a:buChar char="O"/>
              <a:defRPr sz="2400">
                <a:solidFill>
                  <a:schemeClr val="tx1"/>
                </a:solidFill>
                <a:latin typeface="Franklin Gothic Book" panose="020B0503020102020204" pitchFamily="34" charset="0"/>
              </a:defRPr>
            </a:lvl1pPr>
            <a:lvl2pPr marL="742950" indent="-285750">
              <a:spcBef>
                <a:spcPct val="20000"/>
              </a:spcBef>
              <a:buClr>
                <a:schemeClr val="accent2"/>
              </a:buClr>
              <a:buSzPct val="85000"/>
              <a:buFont typeface="Brush Script MT" panose="03060802040406070304" pitchFamily="66" charset="0"/>
              <a:buChar char="O"/>
              <a:defRPr sz="2200">
                <a:solidFill>
                  <a:schemeClr val="tx1"/>
                </a:solidFill>
                <a:latin typeface="Franklin Gothic Book" panose="020B0503020102020204" pitchFamily="34" charset="0"/>
              </a:defRPr>
            </a:lvl2pPr>
            <a:lvl3pPr marL="1143000" indent="-228600">
              <a:spcBef>
                <a:spcPct val="20000"/>
              </a:spcBef>
              <a:buClr>
                <a:schemeClr val="accent2"/>
              </a:buClr>
              <a:buSzPct val="85000"/>
              <a:buFont typeface="Brush Script MT" panose="03060802040406070304" pitchFamily="66" charset="0"/>
              <a:buChar char="O"/>
              <a:defRPr sz="2000">
                <a:solidFill>
                  <a:schemeClr val="tx1"/>
                </a:solidFill>
                <a:latin typeface="Franklin Gothic Book" panose="020B0503020102020204" pitchFamily="34" charset="0"/>
              </a:defRPr>
            </a:lvl3pPr>
            <a:lvl4pPr marL="1600200" indent="-228600">
              <a:spcBef>
                <a:spcPct val="20000"/>
              </a:spcBef>
              <a:buClr>
                <a:schemeClr val="accent2"/>
              </a:buClr>
              <a:buSzPct val="85000"/>
              <a:buFont typeface="Brush Script MT" panose="03060802040406070304" pitchFamily="66" charset="0"/>
              <a:buChar char="O"/>
              <a:defRPr>
                <a:solidFill>
                  <a:schemeClr val="tx1"/>
                </a:solidFill>
                <a:latin typeface="Franklin Gothic Book" panose="020B0503020102020204" pitchFamily="34" charset="0"/>
              </a:defRPr>
            </a:lvl4pPr>
            <a:lvl5pPr marL="2057400" indent="-228600">
              <a:spcBef>
                <a:spcPct val="20000"/>
              </a:spcBef>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5pPr>
            <a:lvl6pPr marL="25146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6pPr>
            <a:lvl7pPr marL="29718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7pPr>
            <a:lvl8pPr marL="34290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8pPr>
            <a:lvl9pPr marL="3886200" indent="-228600" eaLnBrk="0" fontAlgn="base" hangingPunct="0">
              <a:spcBef>
                <a:spcPct val="20000"/>
              </a:spcBef>
              <a:spcAft>
                <a:spcPct val="0"/>
              </a:spcAft>
              <a:buClr>
                <a:schemeClr val="accent2"/>
              </a:buClr>
              <a:buSzPct val="85000"/>
              <a:buFont typeface="Brush Script MT" panose="03060802040406070304" pitchFamily="66" charset="0"/>
              <a:buChar char="O"/>
              <a:defRPr sz="1600">
                <a:solidFill>
                  <a:schemeClr val="tx1"/>
                </a:solidFill>
                <a:latin typeface="Franklin Gothic Book" panose="020B0503020102020204" pitchFamily="34" charset="0"/>
              </a:defRPr>
            </a:lvl9pPr>
          </a:lstStyle>
          <a:p>
            <a:pPr>
              <a:lnSpc>
                <a:spcPct val="90000"/>
              </a:lnSpc>
              <a:spcBef>
                <a:spcPct val="0"/>
              </a:spcBef>
              <a:spcAft>
                <a:spcPts val="600"/>
              </a:spcAft>
              <a:buClrTx/>
              <a:buSzTx/>
              <a:buFontTx/>
              <a:buNone/>
            </a:pPr>
            <a:fld id="{8507C1CF-EC62-4E24-B30D-CA9D3FAAC09B}" type="slidenum">
              <a:rPr lang="en-US" altLang="es-PE" sz="2800">
                <a:solidFill>
                  <a:schemeClr val="accent1"/>
                </a:solidFill>
                <a:latin typeface="+mn-lt"/>
              </a:rPr>
              <a:pPr>
                <a:lnSpc>
                  <a:spcPct val="90000"/>
                </a:lnSpc>
                <a:spcBef>
                  <a:spcPct val="0"/>
                </a:spcBef>
                <a:spcAft>
                  <a:spcPts val="600"/>
                </a:spcAft>
                <a:buClrTx/>
                <a:buSzTx/>
                <a:buFontTx/>
                <a:buNone/>
              </a:pPr>
              <a:t>9</a:t>
            </a:fld>
            <a:endParaRPr lang="en-US" altLang="es-PE" sz="2800">
              <a:solidFill>
                <a:schemeClr val="accent1"/>
              </a:solidFill>
              <a:latin typeface="+mn-lt"/>
            </a:endParaRPr>
          </a:p>
        </p:txBody>
      </p:sp>
      <p:sp>
        <p:nvSpPr>
          <p:cNvPr id="86" name="Rectangle 85">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435" name="Rectangle 3">
            <a:extLst>
              <a:ext uri="{FF2B5EF4-FFF2-40B4-BE49-F238E27FC236}">
                <a16:creationId xmlns:a16="http://schemas.microsoft.com/office/drawing/2014/main" id="{4E5D4996-A227-4FBB-807E-29CDC4A94CE9}"/>
              </a:ext>
            </a:extLst>
          </p:cNvPr>
          <p:cNvSpPr>
            <a:spLocks noGrp="1"/>
          </p:cNvSpPr>
          <p:nvPr>
            <p:ph sz="half" idx="1"/>
          </p:nvPr>
        </p:nvSpPr>
        <p:spPr>
          <a:xfrm>
            <a:off x="1088685" y="2015732"/>
            <a:ext cx="3129159" cy="3450613"/>
          </a:xfrm>
        </p:spPr>
        <p:txBody>
          <a:bodyPr vert="horz" lIns="91440" tIns="45720" rIns="91440" bIns="45720" rtlCol="0" anchor="t">
            <a:normAutofit/>
          </a:bodyPr>
          <a:lstStyle/>
          <a:p>
            <a:pPr defTabSz="914400">
              <a:lnSpc>
                <a:spcPct val="110000"/>
              </a:lnSpc>
            </a:pPr>
            <a:r>
              <a:rPr lang="en-US" altLang="es-PE" sz="1700" dirty="0" err="1"/>
              <a:t>En</a:t>
            </a:r>
            <a:r>
              <a:rPr lang="en-US" altLang="es-PE" sz="1700" dirty="0"/>
              <a:t> </a:t>
            </a:r>
            <a:r>
              <a:rPr lang="en-US" altLang="es-PE" sz="1700" dirty="0" err="1"/>
              <a:t>otras</a:t>
            </a:r>
            <a:r>
              <a:rPr lang="en-US" altLang="es-PE" sz="1700" dirty="0"/>
              <a:t> </a:t>
            </a:r>
            <a:r>
              <a:rPr lang="en-US" altLang="es-PE" sz="1700" dirty="0" err="1"/>
              <a:t>conferencias</a:t>
            </a:r>
            <a:r>
              <a:rPr lang="en-US" altLang="es-PE" sz="1700" dirty="0"/>
              <a:t>, James </a:t>
            </a:r>
            <a:r>
              <a:rPr lang="en-US" altLang="es-PE" sz="1700" dirty="0" err="1"/>
              <a:t>aborda</a:t>
            </a:r>
            <a:r>
              <a:rPr lang="en-US" altLang="es-PE" sz="1700" dirty="0"/>
              <a:t> </a:t>
            </a:r>
            <a:r>
              <a:rPr lang="en-US" altLang="es-PE" sz="1700" dirty="0" err="1"/>
              <a:t>casos</a:t>
            </a:r>
            <a:r>
              <a:rPr lang="en-US" altLang="es-PE" sz="1700" dirty="0"/>
              <a:t> de </a:t>
            </a:r>
            <a:r>
              <a:rPr lang="en-US" altLang="es-PE" sz="1700" dirty="0" err="1"/>
              <a:t>conversión</a:t>
            </a:r>
            <a:r>
              <a:rPr lang="en-US" altLang="es-PE" sz="1700" dirty="0"/>
              <a:t> religiosa: lo que le </a:t>
            </a:r>
            <a:r>
              <a:rPr lang="en-US" altLang="es-PE" sz="1700" dirty="0" err="1"/>
              <a:t>interesa</a:t>
            </a:r>
            <a:r>
              <a:rPr lang="en-US" altLang="es-PE" sz="1700" dirty="0"/>
              <a:t> son los </a:t>
            </a:r>
            <a:r>
              <a:rPr lang="en-US" altLang="es-PE" sz="1700" dirty="0" err="1"/>
              <a:t>individuos</a:t>
            </a:r>
            <a:r>
              <a:rPr lang="en-US" altLang="es-PE" sz="1700" dirty="0"/>
              <a:t> que </a:t>
            </a:r>
            <a:r>
              <a:rPr lang="en-US" altLang="es-PE" sz="1700" b="1" i="1" dirty="0" err="1"/>
              <a:t>súbitamente</a:t>
            </a:r>
            <a:r>
              <a:rPr lang="en-US" altLang="es-PE" sz="1700" dirty="0"/>
              <a:t> </a:t>
            </a:r>
            <a:r>
              <a:rPr lang="en-US" altLang="es-PE" sz="1700" dirty="0" err="1"/>
              <a:t>deciden</a:t>
            </a:r>
            <a:r>
              <a:rPr lang="en-US" altLang="es-PE" sz="1700" dirty="0"/>
              <a:t> </a:t>
            </a:r>
            <a:r>
              <a:rPr lang="en-US" altLang="es-PE" sz="1700" dirty="0" err="1"/>
              <a:t>vivir</a:t>
            </a:r>
            <a:r>
              <a:rPr lang="en-US" altLang="es-PE" sz="1700" dirty="0"/>
              <a:t> de modo religioso operando un </a:t>
            </a:r>
            <a:r>
              <a:rPr lang="en-US" altLang="es-PE" sz="1700" dirty="0" err="1"/>
              <a:t>cambio</a:t>
            </a:r>
            <a:r>
              <a:rPr lang="en-US" altLang="es-PE" sz="1700" dirty="0"/>
              <a:t> </a:t>
            </a:r>
            <a:r>
              <a:rPr lang="en-US" altLang="es-PE" sz="1700" dirty="0" err="1"/>
              <a:t>en</a:t>
            </a:r>
            <a:r>
              <a:rPr lang="en-US" altLang="es-PE" sz="1700" dirty="0"/>
              <a:t> </a:t>
            </a:r>
            <a:r>
              <a:rPr lang="en-US" altLang="es-PE" sz="1700" dirty="0" err="1"/>
              <a:t>su</a:t>
            </a:r>
            <a:r>
              <a:rPr lang="en-US" altLang="es-PE" sz="1700" dirty="0"/>
              <a:t> modo de </a:t>
            </a:r>
            <a:r>
              <a:rPr lang="en-US" altLang="es-PE" sz="1700" dirty="0" err="1"/>
              <a:t>vida</a:t>
            </a:r>
            <a:r>
              <a:rPr lang="en-US" altLang="es-PE" sz="1700" dirty="0"/>
              <a:t>. </a:t>
            </a:r>
          </a:p>
          <a:p>
            <a:pPr defTabSz="914400">
              <a:lnSpc>
                <a:spcPct val="110000"/>
              </a:lnSpc>
            </a:pPr>
            <a:r>
              <a:rPr lang="en-US" altLang="es-PE" sz="1700" dirty="0"/>
              <a:t>¿</a:t>
            </a:r>
            <a:r>
              <a:rPr lang="en-US" altLang="es-PE" sz="1700" dirty="0" err="1"/>
              <a:t>Qué</a:t>
            </a:r>
            <a:r>
              <a:rPr lang="en-US" altLang="es-PE" sz="1700" dirty="0"/>
              <a:t> es lo que </a:t>
            </a:r>
            <a:r>
              <a:rPr lang="en-US" altLang="es-PE" sz="1700" dirty="0" err="1"/>
              <a:t>caracteriza</a:t>
            </a:r>
            <a:r>
              <a:rPr lang="en-US" altLang="es-PE" sz="1700" dirty="0"/>
              <a:t> a </a:t>
            </a:r>
            <a:r>
              <a:rPr lang="en-US" altLang="es-PE" sz="1700" dirty="0" err="1"/>
              <a:t>estas</a:t>
            </a:r>
            <a:r>
              <a:rPr lang="en-US" altLang="es-PE" sz="1700" dirty="0"/>
              <a:t> </a:t>
            </a:r>
            <a:r>
              <a:rPr lang="en-US" altLang="es-PE" sz="1700" dirty="0" err="1"/>
              <a:t>conversiones</a:t>
            </a:r>
            <a:r>
              <a:rPr lang="en-US" altLang="es-PE" sz="1700" dirty="0"/>
              <a:t>?</a:t>
            </a:r>
          </a:p>
        </p:txBody>
      </p:sp>
      <p:pic>
        <p:nvPicPr>
          <p:cNvPr id="5122" name="Picture 2" descr="Qué es una conversión?">
            <a:extLst>
              <a:ext uri="{FF2B5EF4-FFF2-40B4-BE49-F238E27FC236}">
                <a16:creationId xmlns:a16="http://schemas.microsoft.com/office/drawing/2014/main" id="{E8786BE7-DE83-4743-9B70-65E8747C7B1D}"/>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4570808" y="2188109"/>
            <a:ext cx="3720331" cy="189571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87">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90" name="Straight Connector 89">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1387</Words>
  <Application>Microsoft Macintosh PowerPoint</Application>
  <PresentationFormat>Presentación en pantalla (4:3)</PresentationFormat>
  <Paragraphs>111</Paragraphs>
  <Slides>19</Slides>
  <Notes>18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Arial</vt:lpstr>
      <vt:lpstr>Calibri</vt:lpstr>
      <vt:lpstr>Calibri Light</vt:lpstr>
      <vt:lpstr>Gill Sans MT</vt:lpstr>
      <vt:lpstr>Rage Italic</vt:lpstr>
      <vt:lpstr>Times New Roman</vt:lpstr>
      <vt:lpstr>Galería</vt:lpstr>
      <vt:lpstr>Presentación de PowerPoint</vt:lpstr>
      <vt:lpstr>Presentación de PowerPoint</vt:lpstr>
      <vt:lpstr>Generalidades</vt:lpstr>
      <vt:lpstr>Generalidades</vt:lpstr>
      <vt:lpstr>Generalidades</vt:lpstr>
      <vt:lpstr>Descripción de las experiencias</vt:lpstr>
      <vt:lpstr>Descripción de las experiencias</vt:lpstr>
      <vt:lpstr>Descripción de las experiencias</vt:lpstr>
      <vt:lpstr>La conversión súbita</vt:lpstr>
      <vt:lpstr>La conversión súbita</vt:lpstr>
      <vt:lpstr>La conversión súbita</vt:lpstr>
      <vt:lpstr>La conversión súbita</vt:lpstr>
      <vt:lpstr>La conversión súbita</vt:lpstr>
      <vt:lpstr>La conversión súbita</vt:lpstr>
      <vt:lpstr>La Conversión súbita</vt:lpstr>
      <vt:lpstr>La conversión súbita</vt:lpstr>
      <vt:lpstr>La conversión súbita</vt:lpstr>
      <vt:lpstr>A modo de conclusión</vt:lpstr>
      <vt:lpstr>A modo de conclusión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Rafael Fernandez</dc:creator>
  <cp:lastModifiedBy>Rafael Fernandez</cp:lastModifiedBy>
  <cp:revision>1</cp:revision>
  <dcterms:created xsi:type="dcterms:W3CDTF">2020-11-08T22:19:55Z</dcterms:created>
  <dcterms:modified xsi:type="dcterms:W3CDTF">2020-11-08T22:20:37Z</dcterms:modified>
</cp:coreProperties>
</file>