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2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36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73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4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7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0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2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42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A0A4-EF71-4B93-B611-404935E2C533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1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21743"/>
            <a:ext cx="12192000" cy="6879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9" y="-21743"/>
            <a:ext cx="10338619" cy="687974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01097" y="7937"/>
            <a:ext cx="90555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 smtClean="0">
                <a:solidFill>
                  <a:schemeClr val="bg1"/>
                </a:solidFill>
              </a:rPr>
              <a:t>Hannah </a:t>
            </a:r>
            <a:r>
              <a:rPr lang="es-PE" sz="4800" dirty="0" err="1" smtClean="0">
                <a:solidFill>
                  <a:schemeClr val="bg1"/>
                </a:solidFill>
              </a:rPr>
              <a:t>Arendt</a:t>
            </a:r>
            <a:endParaRPr lang="es-PE" sz="4800" dirty="0" smtClean="0">
              <a:solidFill>
                <a:schemeClr val="bg1"/>
              </a:solidFill>
            </a:endParaRPr>
          </a:p>
          <a:p>
            <a:pPr algn="ctr"/>
            <a:endParaRPr lang="es-PE" sz="4800" dirty="0" smtClean="0">
              <a:solidFill>
                <a:schemeClr val="bg1"/>
              </a:solidFill>
            </a:endParaRPr>
          </a:p>
          <a:p>
            <a:pPr algn="ctr"/>
            <a:r>
              <a:rPr lang="es-PE" sz="4800" dirty="0" smtClean="0">
                <a:solidFill>
                  <a:schemeClr val="bg1"/>
                </a:solidFill>
              </a:rPr>
              <a:t>De la historia a la acción</a:t>
            </a: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endParaRPr lang="es-PE" sz="4800" dirty="0" smtClean="0">
              <a:solidFill>
                <a:schemeClr val="bg1"/>
              </a:solidFill>
            </a:endParaRP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endParaRPr lang="es-PE" sz="4800" dirty="0" smtClean="0">
              <a:solidFill>
                <a:schemeClr val="bg1"/>
              </a:solidFill>
            </a:endParaRPr>
          </a:p>
          <a:p>
            <a:pPr algn="ctr"/>
            <a:r>
              <a:rPr lang="es-PE" sz="4800" b="1" dirty="0" smtClean="0">
                <a:solidFill>
                  <a:schemeClr val="bg1"/>
                </a:solidFill>
              </a:rPr>
              <a:t>El pensar y las reflexiones morales</a:t>
            </a:r>
            <a:endParaRPr lang="es-PE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4" descr="data:image/jpeg;base64,/9j/4AAQSkZJRgABAQAAAQABAAD/2wCEAAoHCBYWFRgWFRYYGRgaHBwaGRocGBocGhwaGhwaHBocGhocIS4lHB4rIRgYJzgmKy8xNTU1HCQ7QDs0Py40NTEBDAwMBgYGEAYGEDEdFh0xMTExMTExMTExMTExMTExMTExMTExMTExMTExMTExMTExMTExMTExMTExMTExMTExMf/AABEIALYBFAMBIgACEQEDEQH/xAAbAAABBQEBAAAAAAAAAAAAAAACAAEDBAUGB//EAEQQAAIBAgQDBQUFBQUHBQAAAAECEQADBBIhMQVBUQYiYXGREzKBobEUQlJiwQcjctHwFYKSouEWJDNTstLxF0NjdJP/xAAUAQEAAAAAAAAAAAAAAAAAAAAA/8QAFBEBAAAAAAAAAAAAAAAAAAAAAP/aAAwDAQACEQMRAD8A9PwF3uWpkyi7Dooq3aeRPU/TSqHBnDW0YbBEUf4QT+lXA4BIPPUfrQJrgWR0/Wjyd2P6mht6ieuv8vlFN7SBvrt8aDn+2eJ/3NwozMYER0In6V5Ti00zHQgKeley9pLYOGuTsqz6V4pxPFK5JgjuiPhQVmJcM23vGBtttRfZ2CAKPe1M8oFD7VUWIloGx01HWrGIDZGOvupJ5TQTINB5UUU9oaDyo4oIiKjZ6lujQ1TxN5UjNOvSgkL0Jeqv2tOrUzYpOrelBbLUOaqX2xPz+lN9sT8/pQXC1NNUjjk/NWgbYCg9aCMigIqUihIoInFR1M4qOgEUQpRRAUCFFFICiFAwFIzUls6jzFS8TGWCoGp10oK0nwpwD4+lVftDHn8qMMZ3JoLGX+pFOvw9Zqq5G/WjsuoO5oCv3MrxHIH1q1aMgVRxZl1PVB8ia0MOO6KB4pUeWlQe3cNaEt9GRPUKP0+lXbZkk/D0qlw9QyW5GgRD8So/SfWrllYkDzHxoEpiZ5fSkLfd8Tr8aH2YaSRvoPIVKrd2aDH7VmcHeHNkYDzIrwt1YzoNBqekmvcu1lj/AHO/AkhGJ8RHe+U14qUzAsBpABA28zQQKIDqFmYIM7f1FWbguFCWgCBMcxyqs6lQ4O4y8+U8qu33ZbQXQhlEHmKCzZHdHlRxTYf3R5UUUEd0aGsfjEQkia27g0NZvEFHczbUGOgn7tTWwv3ln40TsI06mpbdsEAyPHWgQW3yzDzqvdQVbCjkyg0jb0MsvyoM17Q5H1FbrjuD4VlummjA1sOO4PhQVyKEipCKYighcaVGRU7jSoYoGAogKUUQFAgKICmAogKBl3HnU/F3AQE9f0qKKl4uk29OooMT287L5Vf90Tl+JqpYXIZGp6mprzyCCTr8qCFL5ZpATptyonAgq2pOx6eVPh8PB0O/hVsWvL0oKroVyA/hI/zf61rYYd0VRxm6HwYfMVo4cdwUDxT0WWlQev8AZ6zFi3mLEsiMZY75RP6VpCyC066CPePPX+VZ3BL4dLagwURM4HKUBA+fyrUtCCR4z60AWrQAiTppuaYWO6TLanNvUhSc0EjlRq2lBm9okBwt6SQCjDfqIFeNX8PlG4ClQQo5navaOMWz9nfn3G08wfpXjfF7BBQTACfrtQUMThYLALqwB02Hxq7auAooKjUQJHQ0eJsRlVZIyAxO+vM1WwBcESpgdBO36UFu0sCIo4p18RB6dKeKCNxoaxuNDupp/UVtsKyOLAZUn+tKDFnwokQnQiB50RAJ02q6qrGrA/Ggz3sx40OY8xVq8wmBEedArkfhNBE5y6DpXQx3F8hWA7zyE10KjuL5CggihirD24AMzURWgjcVCRU7CoiKAQKKKaiAoEBRCkKICgGKuYpJT0qrFX7glPgKDFupzqqjgtA3nStG9bmRO/KqlvBPnBign9nBFEr9aMo0AEgN0qQYMmgr4kyEPi30FaOGHcFU8bayqk/iP0q9hR3BQSZaVFFKg9a7M4cJaUzLOiOT4ZFUD4RWk4Obu6aa6en61S4PPsMPG/s09Mo/0q7b3ad5+UaUElg90defnUeuu0T8uf604Jloj/X+oqRAIHlQRY//AIT/AMDfQ14Zxh3JQOuU5dp8d69xxAJQgxBB+hj9K8W7QWiSjNyUg+vKgF8UZCj3smUH4jWgwRf2cZtlbXrrprVfEuM6E7FYn0oMBbLAAkhJcjXcCNKDSwxJUEmTzqWhsRGggch0oiKAWFZfFcOzquQSRWqarsH5RFBgDh9z8H0pjwy5+H51ukP1FMUfqPSgw/7JuR7vzpLwq5zA9a2ij/iFN7F/xfKgxzwl+UD41tKkIAdwADUZw775jHlTmywOrTQOx0iojUzCoyKCJxURFTuNKhNAIohSinAoFRClSFAjWmi9weVZtTNxAKAuUmBQE2H1DRqNPhUyWTVX+0zyQ+opxxFzsg9TQWnwcsrRtVpLVZn228dlUetIYi/1Uf3f9aCTji91P4v0NFg/cFQPZuORneQDMAAVctJlEUBRSo4pUHqvAnJs2u6dLSRtzUT9K0STnEKdQZ1HLb6mqHBTGGw5/wDjQf5QR9K0rJmT8PSgGyxjVTOs6jrQNcIDDKdDG45x/OpWeCd+ugplGnn+tAOIEowj7p5jpXiPHQ4VQ7SdeX0PSvbLrZkymde6f1+leP4okhlGujQY6aUHPuxYqdxEDpT27hOUfhJ0HnW5hLKfu1A7xBLD4Vl4O2c8jUZiSOcamaDVtxyBHgd6Iigsvm1POjNAJpiKI0JoBNCac0xoAuMApY7ATWdbxV52X2CFt9gY+PLrT8fdhahd2MctvKut4Vj7Vq0gZ0QQFBJALGOXWg5zEcNxVlA5RmAjMFYFoHUHflMTtVWxxNSBmjeJG2u0/hrqeL8XZXjPaRAJZ3zMzeAVSAu41Jrh+LYVg5vIGVGIzn7skAyOoII1jnQbTtIqI1Q4ViiSUOsAFSd46f10q+RQC43qAirDCoDQCKcUqKgekKVIUBU4UUwohQEq+FSrUYqVaA1owKBRUi0BRTgUhRAUDRSp6VB6n2bcNhrEH3baesf6Vp5wra8/qKxezBjD2DyZFHx3H61sqZYnpp/OgO0ZE9fpURcAETqNPXaiRokdNfgf6NJRI89f5UD3LcpA6aedeQcTthHyjq8gnrXrpeVidTp8edeI8VfNfuDo7jyysQPpQPgCPaySNO76jSgQhM0RIeGPnOlV1fYSILCT41IlxEJUd6HnbfeguYa5IPnHpUs1VwJ7p8zVmgRpjTmhNAJoTRGmNBg8axDZ0VZkT8+lLhysUZmZFI7hLKGuBTMi2Dzk7gGtHH4QOByYbH9Kq4DhF5ryhYgmSdwmXmevOg2MD7NjbsLbf2yKFuZQshBLKWY6GJ31MnxNal7hgdSjnMCAYYQwOwJHwA6aVdv8PiAHIQDM5XuloGpuXBqFGvdGvjXOY/tlhrWYWFa6x+9EKBtGdwSR4ZT50GNw/Dj2rC2S2UBSAD70kkRG4EVZxGJRGCOwViQMp96TtI3HxrBx/aG/czAOLaEklLYKqSTJkjUk+hrHHhpQd01QGlZxAZFb8Sg+ooSaBU4pppUB0qGaU0BzRrUQo1oJQalUVCtTLQSLUgFRpUyigcU4p1WjW2aAIpVN7E9RT0HonZhJw2HHIIp/QVsokMRyOv6H9K4zA8NvWlAGKuIoAABRAABOnePjUGJ4iEeHxt4kfhVCNfEaUHdBAxJI8P50rei+WnpXnp4sg2xOJ9AKY8TtGZv4ozvqomg9Au91C0ajvfGvEuLd++5ESXcwNJ1O/jXeWeI2nXJnvwfeLNJI6T0rhWRVd33AdsvUanegpvb0CcjqKtYYhGIYSBl13gxrRY/COlu2GIAcC4hIM5SeRrQ4ZwK9cS46KWUBdSILCNcs7mKDMwbliY5sYFW7tp0MOCp6EEH51s9mML9nR8QyOVAXLKHYnVg3LaPjQ4ntPZZizWc51jOJiemtBiEnqKA5uo9K0049aYENh0k8wIjyrq8H2JsvbRzcuDMqtHd+8J6eNBwBzdflUVzEImVrrsqEwxVMxGh2Hwro8Z2ZvC+1tEYpPddvdiJ1YaVkdoezeIFl8yaASCGBBK97u6ydqArHG+Er774p/wC4FH+WD8608L254VaByWb2u/cBJjqWevJYpUHpfab9oGHxGGuWLNm6jXAFzMEVQMwJ91yToNvGvMSKmqN96AKajIoDQd72Mxf+7ZGdLYV2ALNBKnvaQPxEjWrvF+FqwNxO6QJZRswH3h0P1+vJdllGZ8/uMFB65lYMCI8Mwj81doiMkMWYqRIBAzHwIFBzHs/E0vZ+JrYbhU3kXVEuBiuk5SqlivjyjwNRLw4FioLaI7TIg5VLQJA6RG9Bmez8T60+TxPrWm/DwBbYZijojZp0zOssNByM+lNe4a3t/ZJqJAUkwCcoJGYgDnQZoTxPrRhPE+tdF/sleBhmQeGdZ9KLE9mGQd26jt95ADnU+IPLxoOeW34t61Mlrxb1qzhrH772TbgGRMGQJirdrC++GCLlR395ie6uY6Tpz3oKC2fFvWpks/mb1qNMQv4h61Ol9fxD1oHWz+ZvWpVsfmf/ABUlvD8Q9RUi3l/EPUUDfZ/zP/ipVL7YfiHyp6DlrfGcOffe7P5kBPqHNTYbjthD77sOYyEfPNpXP+yw34r3wFv9YoW+zD/nEc5e2DHh3T40HVP2mw06LeieQTbwzHetbgna7ABwl3D3SjMJuOykoI/CgEjqNa4bjOCS1cCW3LqVVgTE6zoQAI2qtaVulB7YO03ChKi6gB5ezb6kU69peEyCLliepQD10rx627DSB/eCn61aw1pS2qoTGx2/yg60Hr+J7UcKd0drtlmt6Ixz90eACxVle2mBBEYm1A5d4CI0+7XiuJSyGk5RE6Aae9POPKiXh6s3dw92CU3UqoDtlQkxopOgO2lB7SnazBOjI2ItsCCG96Cp5QR51xD8NwbOxbGpqSQEQzGsCDv8KqYLhL4ZMSj4ZHcGy4UKLghi4g9PdmB1FDh8d3mIwyKwRwQECmCCpA+OkeNAa2sIjoyYnOAwJVhlzAaxPKvQj2yw2RSt1AYHdLDTw+FeG2ODXXjJhnPxgHTqdKjThTm4qNadJOpYNEASSDEH4Gg9vxvae2VBtFXkxCtp+aTtpWVf4lnVngOQPdDaAHcaAgVxOIAVFVe6oZFAHIFwp+Op1rf4Tih7RECqv7tXMCJIA1OsEkwTQcv/ALCYkqz9xECO4BLM7BAMoVQsknMB+mwNXjvZK5hbQuO6NLhMqBtJBM5jE7Rtzr1q3ji6FFALAALsJJAMEkaDQ/KsziFl3fJnKkQwhoAgEHUee9B4yEOYKZBkAgjUT4Vp3uFIpIJukgkHuKNv7x510PbDhGJZ7T2ke4LagNlBZlcENmgamdNp901nYvE4j2rIzXA8wVzNIkFtgdOXwoMfivDjayGHAdCwzgAmGKmIPhzg1msK6riPBrz+zzvoFPeaSTLE90cxrEk8qkwnAbS6sGc/m93/AAj9ZoMTh2NKpltq5YA7CZZjEyNgB1611/DkbJGpIYySdfdB+gJ8gaz8epAAt22ETGVIHoBVLBPiGdM6OqK6uYmSy+7ryGvxoO44eyO6o7QJ94QCrcmUnbp5E11+GwVq0sIup3JALH49K4hcUjznQhtwRIDRrBA2PjQ8R4ribayl5jlGodUzAaMATlBiII+dB1vHuEo9svkAuKO4RGpnZhsV1/lWJw0ulz2JQiWVmYgZNFnKHgwATr1y1yV7tdjDtdAPUJbn1K1mNx3EzPtSCdyEtg+oWaD1PEYpFgHeTt/F8pqK27Jcd1cuDkME88kFVEwBP/mvJsTxbEPq164f77foaucF4w9p8zkurDKwYlvEEEmdD4xQel4u3bvKWuBEeCVcL31Cg5jI3EAzrtVbhTWUdwSXLrlMhSGVdDE76kTqfKuTudrkUhjh37swxSV11OueD50sF2uTa3ZumOQXMBJmBNyFE8hQbHHeD20uA2gFRohSHMNzAMHSfSqh4SwjuA/Dn8R41SxHbpfde3dBHIrlPxGcVCvbK3AARxPLz/v0GoeFMP8A2/p/U0a8Kf8A5Lf4DQHiLMumkjT3v+6rbcRgQi5R1Op/r1oKw4efwfKnpziGOuY+tKg82bDAORrG48RQ4+0EfKu0AiddxNauHx+GE51Zx0IKx4ypJ9IrVwvGsAjZvslhj+f7Q/yYkUGRiMKos+1JbOQskkRqQPStDhHDPaWi6o7kKx0zRptsK6XDftCspASxhUAEALZuD6LVxf2oJzFr/wDK6fqRQccvAsQ5bJYYiBlOZQJjUyzDr8q63gnCbVu1nu4a37RYmMQzSIEsczQus6CRRH9p1kfcDH8uHyn1a6Kycd+0O2wYLh3bNM5nCjXlAzQKDQwPFMKjZrOHDMZnIAznmO8iQI1iTPyre/2tussHCXxI3n6fu68zfta33MPaTzLt8pAPpT4XtzjEaVdFWe8ioiBhzEgSPOaD0wdor7nKuHfMJ0ac2uw0A6UWJxl50yPbcMYyqEzLG2pMkkAkxK7CuSTtpkAA9moiRq4MNruDqfHffWpl7exysH+L2jf9Tmgl4hwu+qNafNctEghltLaDa5oyhyRBJHSAI5Go+BW7lsOz2ZUOYQqzEjTckRO1TJ+0p1EL9mUdAlwfRqL/ANT3/HY/wXP+6g1b1lWRXWzk2AU21zAzMuMrAkeA6VPjwEtHMYAWBIjXUABR+grnb/7SnYQWtR+VLo+avrVRe2iAEFbDTvnt3X5z95jQdBgeIoWAzogLRmYMqiACW1G3jz1q1Yxc5bgV2Qq65ghhobRhI92F0Nce/a6yy5SlkiZ/4d3eIOubTSrFrtuDGUW2yiNLV1oHqaDS7RXSUGQPO/cZQwkDUd1hOm2/OrVmzbOIRybbFFCB2c29IgkqX1bqYrnn7dIwAPsyBt+6f+dV37WWScxS1PX2L/zoOw41wMYhkIxKWhLZ2RnYMNMoGwH3jqaoW+wqlsr45+pZVUgjlAZpGn8Qrn37X2mglLRjabJMetRP2rsn7lqf/rgn50HWN+zjD5c32vEmN/dafhl05c6fC/s4wuh9vivEE2wf+gxzrB4J2pw1tHL28zlpUJaRREeMAc6fHftFcaWsOoHIu5P+VQPrQdrwrsrgsOxhrzlhlOdgQR5KoqHHcBR7jZEtJYYAFQjC77sN+8DRqfCvMr3b7GvPfVB0RAPm0n51ktx28xJuu9wk/euPC/wrMCg9NxfZ3h6aO6JvvcbPPKO/rz5Vy3aWxg1VBhC7PmOcnORljSMwg69K59eLsxC5nEkDrE+AOtX8ZZVCM2JQyJhRcLDwIjT4mgzzbf8ACfQ095/ZqJAztyImF6x1qZWQLmVXuNyJULbHjuWb5Vn31dmLMDJ8Pp0oJbPE7i+6wHkorR4LxJ7R7iprMgpI1EHTyrGW0eh9K0cBaM7Ggm4zcZ1zOoIWYIEZSYGkROvWaz2woC4ckQXaG13XMoXy0NaOKtFrbKBqSD/mH8qjxdlsuGAUnKVmBtGTf0oOrwmFZyFQVrXeAuq5gQfCs7heJCMSWyitX+0Q0MXIynbr40FH7Dc/AaVbNjitsic60qDxClSIpUCp6anAoFSpRSigeaU0mA5beNNQSo/USOm3z5VesYi0DpaI6nPmMeAYQKzxFS22E7fOg0eGpmd1Vcw3Hd1jlPStLE8E2d3RI173/mqNniTqmRCFGvuxm6mTvWce+GaTPjqTQaPH79t3VkuLKhRlCvBy9DEVn3rxY2mBkiFPnm+cipsThUUgLOqTqeZFa/ZPHWsMl3Euge4gRbAIEZ2DFj4QAsnoY50GZxKbLFLigs0MUaQVnUZwNQSIOWQYImNqnwHbDFWly23CJtlRUQD4KvidTr41g377O7OzFmYlmY7liZJoZ1oOsw3GExDZcQgdj94gC5prpcUZtN4MjwqS/wBlyy5rDh+iOMreQde6x8wlcklwqQymCpBBHI13fZziGZVcgAE5XjZX0gxyUyD4THSg4Z1IJBBBBggiCCDqCOtXBbUDM57/AE6CNvOtjtxgFt3Edd7gdm/iDD/urncQTnaDz2oGTEMOfyFSpi/xjMOk5fnBqFXDaHQ0bXGGTY5DIkSDqDB6jTagmS/bAI9kYbQ/vDyM/hqZ8VaYQbRG5kOsyfNKr2gC1yBAK5gN4GZCBJ30O9S50yQNWk6QZ5eHnQSpiLawUQhgIzFgx8/dGutVpWd2+Rq/2fvoucOqGY0b9K6JPYHe2F22AoLdvss+GVHulcrKSQGkjSRMbb1zGOxjq5CHSa6iVYQrz4H5UbYQR7in4Cg4+zxq4pnKjfxLIqTE8fuv9xF/gSP1ronsqD7o9KJbS/hHpQciMVfYwoYnwU01v7S7FVVyeYAM16JwzFqjQwAHWKp4ntGA5ypESshfeoOb7M23e4yuGiNyDpW3eG4jYkelT/22NAqMTIJGWDFavF7tlrKFNLrEl15KsGBtE7fOg5aw4AI8TSpPgXncetKg4pLZM67UMakdKlKFWgjlOv8AKmw/3hEkjTzkGfrQK5by79AfWk6ER4ifWrGMskETAOTN8By86rZfdnT6fCgJbc/L50123lJEzFWcJbDFpdVgCA2bvSQIGUHXWfIGq98CSRAGY7EkeEE6+utAYsdzPy2+NHZw6lC2sgHy5R9as4G9aACXg7JuMrRBOhPnTXriKzpbJKNqhaM0aHWOe4oM9hqY5bVYw2wOnx86gY7+dSYd9IjTWgLDPGdiYkETE6nl4edTYEQvnUCL3GJ20A8yZ+g+dGbzQAIEADQdKC7faXX+GKz8Y8KqA6CZ31Y7k+gHwqy76qfy1nXnJO/9f1NAK00UbbDypooEdq3ux+PCXGtuJRwZHKVBJ36rPoKwkoVcq0gkEbEbig7LtmndsMrZ7ZD5GnvQckq3iI3rG4zwplS3fXVLirmP4XiCD4GJHxFUFxTsoRmZlUkqpMhS3vQOU1axfE7jItkucigQo2P3teup8qDMLTuP51KqEqeYGtRFaNW0PiI+mtBYwCyzCYlDryGq9KkGCglswYamNR6a61HgiO9M6I4MbwR/ofWnS4g5v6Kf1FBXeDmI2kQPM+OtbFvCtcCOt1EhFzBnyyySmg/hVfWsaB3t/DTx0qW5bGRDrJB5aGGYbk+W2nxmg0uHcQYsVe4igc25+UVct9oFUxJ8xt6Vy5pmoO9w/Glb7yn5GraYlDuI8q84Q1at4112Y0Hfm2rEEPQB7qNKqpAM61yFrjjj3hNT3+N5kgFlPgaDqH4w7vmKqs6aVZx+DVUS7nBDkiJ10n+VcEvEIG59aR4l50HRe1/NSrm/7R86VBsdqQsIwBn3dTOmlc/hmAaSJ0iJjnTUqDqMVwC0cO95CwKrmZWiI/KVjXzFcoNYpUqCW25BkbxQPsD1pUqC3bwJIBkaiaj9lBHn8op6VBXYd2fzfoamtqBbnmdPnSpUBXX7iKPM+Z0/SmIpUqCf2ebnELP9etZsz6UqVAuVJaVKgkjY+MVHeGtKlQPY3orp73wH0p6VAJNXMNhc+ggQJ+lKlQRYVYzjojfJWFJUB5Dc8v600pUqAEX39BopO58Bp461P7MmwrE6BiAOmaJ+lKlQUXFORoKVKgJFGs7ROlS3rADQDOgMkQdQD1PWlSoICKEinpUDUk3pUqAnGtKlS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7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59" y="341810"/>
            <a:ext cx="7728449" cy="57040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29691" y="1267097"/>
            <a:ext cx="7367452" cy="87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429691" y="2821577"/>
            <a:ext cx="7367452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396705" y="5805017"/>
            <a:ext cx="5400438" cy="481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38251" y="4271554"/>
            <a:ext cx="7458892" cy="587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967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2" y="1070881"/>
            <a:ext cx="7925369" cy="48335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839460" y="5543760"/>
            <a:ext cx="4699831" cy="360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9" y="370453"/>
            <a:ext cx="2953501" cy="26078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75166" y="2050868"/>
            <a:ext cx="7764125" cy="1854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58" y="3439205"/>
            <a:ext cx="2953501" cy="26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" y="414281"/>
            <a:ext cx="6443528" cy="26794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6" y="3276545"/>
            <a:ext cx="5762625" cy="30765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0752" y="818866"/>
            <a:ext cx="6155140" cy="96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692" y="414281"/>
            <a:ext cx="2295525" cy="15144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00752" y="298541"/>
            <a:ext cx="5321291" cy="25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611" y="2949082"/>
            <a:ext cx="2634436" cy="24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97" y="745493"/>
            <a:ext cx="7514463" cy="49682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5" y="1160059"/>
            <a:ext cx="3071595" cy="15136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012442" y="3411940"/>
            <a:ext cx="7096836" cy="1733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03" y="3411940"/>
            <a:ext cx="3141807" cy="24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1" y="568778"/>
            <a:ext cx="8994597" cy="516581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52301" y="1160060"/>
            <a:ext cx="8833645" cy="1310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705970" y="3261815"/>
            <a:ext cx="8679976" cy="655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029803" y="5334565"/>
            <a:ext cx="7356143" cy="40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68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57" y="935762"/>
            <a:ext cx="7953882" cy="45898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04357" y="1351128"/>
            <a:ext cx="7953882" cy="1228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320119" y="3534771"/>
            <a:ext cx="7838120" cy="199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91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02" y="1075236"/>
            <a:ext cx="9919380" cy="420215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506268" y="4820194"/>
            <a:ext cx="345351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80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03" y="1696426"/>
            <a:ext cx="9175949" cy="11333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03" y="3569993"/>
            <a:ext cx="9199286" cy="151964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62604" y="1696425"/>
            <a:ext cx="4415116" cy="323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33564" y="2388357"/>
            <a:ext cx="3228325" cy="44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562603" y="3569993"/>
            <a:ext cx="716573" cy="44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562603" y="3903259"/>
            <a:ext cx="9175949" cy="118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204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6" y="1092108"/>
            <a:ext cx="9117963" cy="3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4" y="252548"/>
            <a:ext cx="7540534" cy="620985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08765" y="413537"/>
            <a:ext cx="675629" cy="214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408765" y="4353636"/>
            <a:ext cx="7414503" cy="210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6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97" y="964078"/>
            <a:ext cx="9757545" cy="460111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40156" y="2887313"/>
            <a:ext cx="4663440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4" y="1955910"/>
            <a:ext cx="1885318" cy="25159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49729" y="5102942"/>
            <a:ext cx="4365523" cy="462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75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63" y="604292"/>
            <a:ext cx="8473984" cy="551304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19869" y="1310185"/>
            <a:ext cx="8338978" cy="2715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84863" y="5063319"/>
            <a:ext cx="8637561" cy="105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106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1" y="1181100"/>
            <a:ext cx="10408675" cy="42922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89770" y="700139"/>
            <a:ext cx="10408675" cy="596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89769" y="1296536"/>
            <a:ext cx="3859652" cy="480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996287" y="2142699"/>
            <a:ext cx="10302158" cy="126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87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2" y="592591"/>
            <a:ext cx="8240008" cy="17456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52" y="3297147"/>
            <a:ext cx="8247727" cy="237213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01152" y="592591"/>
            <a:ext cx="7338132" cy="335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052178" y="1975500"/>
            <a:ext cx="1910688" cy="362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014714" y="5306529"/>
            <a:ext cx="5948151" cy="4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95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68" y="595989"/>
            <a:ext cx="10007066" cy="20805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0368" y="595989"/>
            <a:ext cx="8414826" cy="362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02" y="3016155"/>
            <a:ext cx="3328985" cy="32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96" y="233770"/>
            <a:ext cx="7131095" cy="63885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04177" y="5460273"/>
            <a:ext cx="6883514" cy="116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404177" y="1884423"/>
            <a:ext cx="6883514" cy="87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6" y="338598"/>
            <a:ext cx="1676400" cy="2419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4" y="3428029"/>
            <a:ext cx="1683451" cy="21323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129" y="456585"/>
            <a:ext cx="1600627" cy="23013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129" y="3669485"/>
            <a:ext cx="1952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5" y="4160357"/>
            <a:ext cx="5199831" cy="11161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64" y="922849"/>
            <a:ext cx="3157231" cy="2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6" y="880896"/>
            <a:ext cx="8255910" cy="47395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70154" y="880896"/>
            <a:ext cx="2182763" cy="44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70154" y="3628103"/>
            <a:ext cx="7949381" cy="648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63" y="1328403"/>
            <a:ext cx="2912034" cy="36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15" y="522378"/>
            <a:ext cx="9581065" cy="2560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11" y="2873829"/>
            <a:ext cx="9741969" cy="330828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67015" y="522379"/>
            <a:ext cx="6752869" cy="33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167015" y="4571999"/>
            <a:ext cx="9581065" cy="161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8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3" y="1342889"/>
            <a:ext cx="10388848" cy="28111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52968" y="3672348"/>
            <a:ext cx="3805084" cy="481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57" y="4468454"/>
            <a:ext cx="2066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75" y="210230"/>
            <a:ext cx="7520532" cy="29755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75" y="3185799"/>
            <a:ext cx="7962357" cy="26629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32475" y="210230"/>
            <a:ext cx="7680235" cy="1736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05781" y="3333135"/>
            <a:ext cx="7639664" cy="187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005780" y="4297679"/>
            <a:ext cx="7639665" cy="908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2000"/>
          </a:p>
        </p:txBody>
      </p:sp>
    </p:spTree>
    <p:extLst>
      <p:ext uri="{BB962C8B-B14F-4D97-AF65-F5344CB8AC3E}">
        <p14:creationId xmlns:p14="http://schemas.microsoft.com/office/powerpoint/2010/main" val="218615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1" y="1218927"/>
            <a:ext cx="9503347" cy="47116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804366" y="1218927"/>
            <a:ext cx="2103120" cy="413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1632857" y="2756263"/>
            <a:ext cx="9130937" cy="1854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698" y="816887"/>
            <a:ext cx="907868" cy="12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4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</Words>
  <Application>Microsoft Office PowerPoint</Application>
  <PresentationFormat>Panorámica</PresentationFormat>
  <Paragraphs>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25</cp:revision>
  <dcterms:created xsi:type="dcterms:W3CDTF">2021-03-31T23:33:34Z</dcterms:created>
  <dcterms:modified xsi:type="dcterms:W3CDTF">2022-09-15T19:43:12Z</dcterms:modified>
</cp:coreProperties>
</file>