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78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13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6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2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11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6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1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85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3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99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3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3F22-5E4E-49A5-8549-8A083DE2C2B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C584-DFF4-4E4E-9DB0-6E22267331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06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00" y="5357987"/>
            <a:ext cx="2705116" cy="11364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19" y="1871143"/>
            <a:ext cx="7949090" cy="363106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13404" y="384313"/>
            <a:ext cx="6637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u="sng" dirty="0" smtClean="0">
                <a:solidFill>
                  <a:srgbClr val="FF0000"/>
                </a:solidFill>
              </a:rPr>
              <a:t>Segundo Control de Lectura</a:t>
            </a:r>
            <a:endParaRPr lang="es-PE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1736034"/>
          </a:xfrm>
        </p:spPr>
        <p:txBody>
          <a:bodyPr>
            <a:noAutofit/>
          </a:bodyPr>
          <a:lstStyle/>
          <a:p>
            <a:r>
              <a:rPr lang="es-PE" sz="4400" dirty="0" smtClean="0"/>
              <a:t>9- ¿Qué cosas requieren tiempo?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63687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La racionalidad, la deliberación, los actos racionales.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Los árboles, las flores y la sedimentación mineral.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El amor.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El estudio.</a:t>
            </a:r>
          </a:p>
          <a:p>
            <a:pPr marL="457200" indent="-457200" algn="l">
              <a:buAutoNum type="alphaUcParenR"/>
            </a:pPr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291342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1736034"/>
          </a:xfrm>
        </p:spPr>
        <p:txBody>
          <a:bodyPr>
            <a:noAutofit/>
          </a:bodyPr>
          <a:lstStyle/>
          <a:p>
            <a:r>
              <a:rPr lang="es-PE" sz="4400" dirty="0" smtClean="0"/>
              <a:t>10- No escuchar al otro supone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63687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Una pérdida de empatía y de capacidad para el diálogo real.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Que estamos sordos.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Que el otro no tiene nada importante que expresar.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Que yo ya poseo la verdad absoluta.</a:t>
            </a:r>
          </a:p>
        </p:txBody>
      </p:sp>
    </p:spTree>
    <p:extLst>
      <p:ext uri="{BB962C8B-B14F-4D97-AF65-F5344CB8AC3E}">
        <p14:creationId xmlns:p14="http://schemas.microsoft.com/office/powerpoint/2010/main" val="1847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274224"/>
            <a:ext cx="10866782" cy="1581080"/>
          </a:xfrm>
        </p:spPr>
        <p:txBody>
          <a:bodyPr>
            <a:noAutofit/>
          </a:bodyPr>
          <a:lstStyle/>
          <a:p>
            <a:r>
              <a:rPr lang="es-PE" sz="4000" dirty="0" smtClean="0"/>
              <a:t>1- ¿Es posible tomar el espacio de las redes sociales como un legitimo lugar para fomentar la opinión pública?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3026" y="2531165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Si, porque todos somos libres en las redes sociales.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Si, porque la gente es muy seria a la hora de discutir por internet.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No, porque no existe verdadero diálogo ni deliberación crítica.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No, porque mi abuelita no usa redes sociales y ella es una ciudadana desde hace mucho tiempo.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234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84313"/>
            <a:ext cx="10866782" cy="1099930"/>
          </a:xfrm>
        </p:spPr>
        <p:txBody>
          <a:bodyPr>
            <a:noAutofit/>
          </a:bodyPr>
          <a:lstStyle/>
          <a:p>
            <a:r>
              <a:rPr lang="es-PE" sz="4400" dirty="0"/>
              <a:t>2</a:t>
            </a:r>
            <a:r>
              <a:rPr lang="es-PE" sz="4400" dirty="0" smtClean="0"/>
              <a:t>- ¿</a:t>
            </a:r>
            <a:r>
              <a:rPr lang="es-PE" sz="4400" dirty="0" smtClean="0"/>
              <a:t>Qué representan l</a:t>
            </a:r>
            <a:r>
              <a:rPr lang="es-PE" sz="4400" dirty="0" smtClean="0"/>
              <a:t>a </a:t>
            </a:r>
            <a:r>
              <a:rPr lang="es-PE" sz="4400" dirty="0" err="1" smtClean="0"/>
              <a:t>infocracia</a:t>
            </a:r>
            <a:r>
              <a:rPr lang="es-PE" sz="4400" dirty="0" smtClean="0"/>
              <a:t> o la </a:t>
            </a:r>
            <a:r>
              <a:rPr lang="es-PE" sz="4400" dirty="0" err="1" smtClean="0"/>
              <a:t>infodemia</a:t>
            </a:r>
            <a:r>
              <a:rPr lang="es-PE" sz="4400" dirty="0" smtClean="0"/>
              <a:t> para la democracia?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213113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4400" dirty="0" smtClean="0"/>
              <a:t>Una perturbación, una deformación, una enfermedad.</a:t>
            </a:r>
          </a:p>
          <a:p>
            <a:pPr marL="457200" indent="-457200" algn="l">
              <a:buAutoNum type="alphaUcParenR"/>
            </a:pPr>
            <a:r>
              <a:rPr lang="es-PE" sz="4400" dirty="0" smtClean="0"/>
              <a:t>Un beneficio de sobreinformación.</a:t>
            </a:r>
          </a:p>
          <a:p>
            <a:pPr marL="457200" indent="-457200" algn="l">
              <a:buAutoNum type="alphaUcParenR"/>
            </a:pPr>
            <a:r>
              <a:rPr lang="es-PE" sz="4400" dirty="0" smtClean="0"/>
              <a:t>Le es indiferente.</a:t>
            </a:r>
          </a:p>
          <a:p>
            <a:pPr marL="457200" indent="-457200" algn="l">
              <a:buAutoNum type="alphaUcParenR"/>
            </a:pPr>
            <a:r>
              <a:rPr lang="es-PE" sz="4400" dirty="0" smtClean="0"/>
              <a:t>Una herramienta política muy justa.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25087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84313"/>
            <a:ext cx="10866782" cy="1099930"/>
          </a:xfrm>
        </p:spPr>
        <p:txBody>
          <a:bodyPr>
            <a:noAutofit/>
          </a:bodyPr>
          <a:lstStyle/>
          <a:p>
            <a:r>
              <a:rPr lang="es-PE" sz="4400" dirty="0" smtClean="0"/>
              <a:t>3- ¿Qué sostiene Han sobre la Teoría de la Acción comunicativa de </a:t>
            </a:r>
            <a:r>
              <a:rPr lang="es-PE" sz="4400" dirty="0" err="1" smtClean="0"/>
              <a:t>Habermas</a:t>
            </a:r>
            <a:r>
              <a:rPr lang="es-PE" sz="4400" dirty="0" smtClean="0"/>
              <a:t>?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81809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4000" dirty="0" smtClean="0"/>
              <a:t> Que hoy más que nunca es vigente y saludable.</a:t>
            </a:r>
          </a:p>
          <a:p>
            <a:pPr marL="457200" indent="-457200" algn="l">
              <a:buAutoNum type="alphaUcParenR"/>
            </a:pPr>
            <a:r>
              <a:rPr lang="es-PE" sz="4000" dirty="0"/>
              <a:t> </a:t>
            </a:r>
            <a:r>
              <a:rPr lang="es-PE" sz="4000" dirty="0" smtClean="0"/>
              <a:t>Que la racionalidad pública está amenazada por la </a:t>
            </a:r>
            <a:r>
              <a:rPr lang="es-PE" sz="4000" dirty="0" err="1" smtClean="0"/>
              <a:t>infocracia</a:t>
            </a:r>
            <a:r>
              <a:rPr lang="es-PE" sz="4000" dirty="0" smtClean="0"/>
              <a:t>.</a:t>
            </a:r>
          </a:p>
          <a:p>
            <a:pPr marL="457200" indent="-457200" algn="l">
              <a:buAutoNum type="alphaUcParenR"/>
            </a:pPr>
            <a:r>
              <a:rPr lang="es-PE" sz="4000" dirty="0"/>
              <a:t> </a:t>
            </a:r>
            <a:r>
              <a:rPr lang="es-PE" sz="4000" dirty="0" smtClean="0"/>
              <a:t>Que nos puede enseñar a comunicar las acciones.</a:t>
            </a:r>
          </a:p>
          <a:p>
            <a:pPr marL="457200" indent="-457200" algn="l">
              <a:buAutoNum type="alphaUcParenR"/>
            </a:pPr>
            <a:r>
              <a:rPr lang="es-PE" sz="4000" dirty="0"/>
              <a:t> </a:t>
            </a:r>
            <a:r>
              <a:rPr lang="es-PE" sz="4000" dirty="0" smtClean="0"/>
              <a:t>El autor nunca dice nada al respecto.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9351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649356"/>
          </a:xfrm>
        </p:spPr>
        <p:txBody>
          <a:bodyPr>
            <a:noAutofit/>
          </a:bodyPr>
          <a:lstStyle/>
          <a:p>
            <a:r>
              <a:rPr lang="es-PE" sz="4400" dirty="0" smtClean="0"/>
              <a:t>4- La </a:t>
            </a:r>
            <a:r>
              <a:rPr lang="es-PE" sz="4400" dirty="0" err="1" smtClean="0"/>
              <a:t>mediocracia</a:t>
            </a:r>
            <a:r>
              <a:rPr lang="es-PE" sz="4400" dirty="0" smtClean="0"/>
              <a:t> consiste en: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81809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 Apelar al justo medio de Aristóteles.</a:t>
            </a:r>
          </a:p>
          <a:p>
            <a:pPr marL="457200" indent="-457200" algn="l">
              <a:buAutoNum type="alphaUcParenR"/>
            </a:pPr>
            <a:r>
              <a:rPr lang="es-PE" sz="3200" dirty="0"/>
              <a:t> </a:t>
            </a:r>
            <a:r>
              <a:rPr lang="es-PE" sz="3200" dirty="0" smtClean="0"/>
              <a:t>Que los medios nos privan de un tipo de madurez, en cuanto ante una pantalla no existe la capacidad de hablar y contradecir.</a:t>
            </a:r>
          </a:p>
          <a:p>
            <a:pPr marL="457200" indent="-457200" algn="l">
              <a:buAutoNum type="alphaUcParenR"/>
            </a:pPr>
            <a:r>
              <a:rPr lang="es-PE" sz="3200" dirty="0"/>
              <a:t> </a:t>
            </a:r>
            <a:r>
              <a:rPr lang="es-PE" sz="3200" dirty="0" smtClean="0"/>
              <a:t>Que uno tiene la libertad de “sacar el dedo medio” ante las instituciones sociales, en nombre de Diógenes el cínico.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Que los medios de transporte deben ser lugares para tratar los temas importantes de la sociedad.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8531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1736034"/>
          </a:xfrm>
        </p:spPr>
        <p:txBody>
          <a:bodyPr>
            <a:noAutofit/>
          </a:bodyPr>
          <a:lstStyle/>
          <a:p>
            <a:r>
              <a:rPr lang="es-PE" sz="4400" dirty="0" smtClean="0"/>
              <a:t>5- Si la política se somete a la lógica de los medios de masas, entonces…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96209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 Todos nos enteramos mejor del chisme.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Todos nos enteramos mejor de los asuntos públicos.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Todos nos beneficiamos de la tecnología.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Se socaban las bases de la deliberación racional.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41429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1736034"/>
          </a:xfrm>
        </p:spPr>
        <p:txBody>
          <a:bodyPr>
            <a:noAutofit/>
          </a:bodyPr>
          <a:lstStyle/>
          <a:p>
            <a:r>
              <a:rPr lang="es-PE" sz="4400" dirty="0" smtClean="0"/>
              <a:t>6- El </a:t>
            </a:r>
            <a:r>
              <a:rPr lang="es-PE" sz="4400" dirty="0" err="1" smtClean="0"/>
              <a:t>info</a:t>
            </a:r>
            <a:r>
              <a:rPr lang="es-PE" sz="4400" dirty="0" smtClean="0"/>
              <a:t>-entretenimiento conduce al declive del juicio humano, por lo tanto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96209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Nos ayuda a no pensar mucho.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Nos hace a todos igual de dóciles.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Debemos usar más las redes sociales y menos en juicio.</a:t>
            </a:r>
          </a:p>
          <a:p>
            <a:pPr marL="457200" indent="-457200" algn="l">
              <a:buFont typeface="Arial" panose="020B0604020202020204" pitchFamily="34" charset="0"/>
              <a:buAutoNum type="alphaUcParenR"/>
            </a:pPr>
            <a:r>
              <a:rPr lang="es-PE" sz="3200" dirty="0" smtClean="0"/>
              <a:t> Sume a la democracia en una crisis.</a:t>
            </a:r>
          </a:p>
          <a:p>
            <a:pPr algn="l"/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06039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1736034"/>
          </a:xfrm>
        </p:spPr>
        <p:txBody>
          <a:bodyPr>
            <a:noAutofit/>
          </a:bodyPr>
          <a:lstStyle/>
          <a:p>
            <a:r>
              <a:rPr lang="es-PE" sz="4400" dirty="0" smtClean="0"/>
              <a:t>7- ¿La sobreabundancia de información fragmenta el discurso?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292626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Si, entonces importa más la </a:t>
            </a:r>
            <a:r>
              <a:rPr lang="es-PE" sz="3200" i="1" dirty="0" smtClean="0"/>
              <a:t>performance</a:t>
            </a:r>
            <a:r>
              <a:rPr lang="es-PE" sz="3200" dirty="0" smtClean="0"/>
              <a:t> o el espectáculo, y no los argumentos de fondo.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Si, entonces es divertido leer teorías de la conspiración.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No, de hecho ayuda a que nos pongamos de acuerdo en paz en la casilla de comentarios.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No, porque el discurso y lenguaje ya estaba fragmentados de todas formas, antes de la era digital.</a:t>
            </a:r>
          </a:p>
        </p:txBody>
      </p:sp>
    </p:spTree>
    <p:extLst>
      <p:ext uri="{BB962C8B-B14F-4D97-AF65-F5344CB8AC3E}">
        <p14:creationId xmlns:p14="http://schemas.microsoft.com/office/powerpoint/2010/main" val="194150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09" y="357809"/>
            <a:ext cx="10866782" cy="1736034"/>
          </a:xfrm>
        </p:spPr>
        <p:txBody>
          <a:bodyPr>
            <a:noAutofit/>
          </a:bodyPr>
          <a:lstStyle/>
          <a:p>
            <a:r>
              <a:rPr lang="es-PE" sz="4400" dirty="0" smtClean="0"/>
              <a:t>8- Los medios digitales…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292626"/>
            <a:ext cx="9144000" cy="2872409"/>
          </a:xfrm>
        </p:spPr>
        <p:txBody>
          <a:bodyPr>
            <a:noAutofit/>
          </a:bodyPr>
          <a:lstStyle/>
          <a:p>
            <a:pPr marL="457200" indent="-457200" algn="l">
              <a:buAutoNum type="alphaUcParenR"/>
            </a:pPr>
            <a:r>
              <a:rPr lang="es-PE" sz="3200" dirty="0" smtClean="0"/>
              <a:t>… someten a la esfera pública a un drástico cambio estructural.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…se vuelven un tipo de sometimiento </a:t>
            </a:r>
            <a:r>
              <a:rPr lang="es-PE" sz="3200" dirty="0" err="1" smtClean="0"/>
              <a:t>biopolítico</a:t>
            </a:r>
            <a:r>
              <a:rPr lang="es-PE" sz="3200" dirty="0" smtClean="0"/>
              <a:t>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… hacen que nuestra atención se enfoque en cosas que no son de interés público real.</a:t>
            </a:r>
          </a:p>
          <a:p>
            <a:pPr marL="457200" indent="-457200" algn="l">
              <a:buAutoNum type="alphaUcParenR"/>
            </a:pPr>
            <a:r>
              <a:rPr lang="es-PE" sz="3200" dirty="0" smtClean="0"/>
              <a:t>Todas las anteriores. </a:t>
            </a:r>
          </a:p>
        </p:txBody>
      </p:sp>
    </p:spTree>
    <p:extLst>
      <p:ext uri="{BB962C8B-B14F-4D97-AF65-F5344CB8AC3E}">
        <p14:creationId xmlns:p14="http://schemas.microsoft.com/office/powerpoint/2010/main" val="2307994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553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1- ¿Es posible tomar el espacio de las redes sociales como un legitimo lugar para fomentar la opinión pública?</vt:lpstr>
      <vt:lpstr>2- ¿Qué representan la infocracia o la infodemia para la democracia?</vt:lpstr>
      <vt:lpstr>3- ¿Qué sostiene Han sobre la Teoría de la Acción comunicativa de Habermas?</vt:lpstr>
      <vt:lpstr>4- La mediocracia consiste en:</vt:lpstr>
      <vt:lpstr>5- Si la política se somete a la lógica de los medios de masas, entonces…</vt:lpstr>
      <vt:lpstr>6- El info-entretenimiento conduce al declive del juicio humano, por lo tanto</vt:lpstr>
      <vt:lpstr>7- ¿La sobreabundancia de información fragmenta el discurso?</vt:lpstr>
      <vt:lpstr>8- Los medios digitales…</vt:lpstr>
      <vt:lpstr>9- ¿Qué cosas requieren tiempo?</vt:lpstr>
      <vt:lpstr>10- No escuchar al otro supone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11</cp:revision>
  <dcterms:created xsi:type="dcterms:W3CDTF">2024-06-11T16:55:11Z</dcterms:created>
  <dcterms:modified xsi:type="dcterms:W3CDTF">2024-06-11T17:56:00Z</dcterms:modified>
</cp:coreProperties>
</file>