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350" r:id="rId5"/>
    <p:sldId id="357" r:id="rId6"/>
    <p:sldId id="363" r:id="rId7"/>
    <p:sldId id="365" r:id="rId8"/>
    <p:sldId id="367" r:id="rId9"/>
    <p:sldId id="368" r:id="rId10"/>
    <p:sldId id="362" r:id="rId11"/>
    <p:sldId id="364" r:id="rId12"/>
    <p:sldId id="369" r:id="rId13"/>
    <p:sldId id="343" r:id="rId14"/>
    <p:sldId id="371" r:id="rId15"/>
    <p:sldId id="373" r:id="rId1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BDD89B-F637-4AC9-B1B3-44BFB96F4845}" v="20" dt="2023-09-20T12:07:53.4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Gerardo Cisneros Cisneros" userId="9c0c6cc2-604e-4949-ba9d-64aaadb043c3" providerId="ADAL" clId="{59BDD89B-F637-4AC9-B1B3-44BFB96F4845}"/>
    <pc:docChg chg="undo custSel addSld delSld modSld">
      <pc:chgData name="Rodrigo Gerardo Cisneros Cisneros" userId="9c0c6cc2-604e-4949-ba9d-64aaadb043c3" providerId="ADAL" clId="{59BDD89B-F637-4AC9-B1B3-44BFB96F4845}" dt="2023-09-20T19:17:51.481" v="4982" actId="20577"/>
      <pc:docMkLst>
        <pc:docMk/>
      </pc:docMkLst>
      <pc:sldChg chg="addSp delSp modSp mod chgLayout">
        <pc:chgData name="Rodrigo Gerardo Cisneros Cisneros" userId="9c0c6cc2-604e-4949-ba9d-64aaadb043c3" providerId="ADAL" clId="{59BDD89B-F637-4AC9-B1B3-44BFB96F4845}" dt="2023-09-20T12:12:41.300" v="4774" actId="1076"/>
        <pc:sldMkLst>
          <pc:docMk/>
          <pc:sldMk cId="2336677316" sldId="343"/>
        </pc:sldMkLst>
        <pc:spChg chg="mod ord">
          <ac:chgData name="Rodrigo Gerardo Cisneros Cisneros" userId="9c0c6cc2-604e-4949-ba9d-64aaadb043c3" providerId="ADAL" clId="{59BDD89B-F637-4AC9-B1B3-44BFB96F4845}" dt="2023-09-18T19:26:21.175" v="3828" actId="20577"/>
          <ac:spMkLst>
            <pc:docMk/>
            <pc:sldMk cId="2336677316" sldId="343"/>
            <ac:spMk id="2" creationId="{51DF3D98-3C30-4CFC-8643-C81E829C8C25}"/>
          </ac:spMkLst>
        </pc:spChg>
        <pc:spChg chg="add del mod">
          <ac:chgData name="Rodrigo Gerardo Cisneros Cisneros" userId="9c0c6cc2-604e-4949-ba9d-64aaadb043c3" providerId="ADAL" clId="{59BDD89B-F637-4AC9-B1B3-44BFB96F4845}" dt="2023-09-20T11:42:34.649" v="4402" actId="478"/>
          <ac:spMkLst>
            <pc:docMk/>
            <pc:sldMk cId="2336677316" sldId="343"/>
            <ac:spMk id="4" creationId="{0E3DCC16-53A4-6B5B-58DB-850FC24D95FF}"/>
          </ac:spMkLst>
        </pc:spChg>
        <pc:spChg chg="add del mod">
          <ac:chgData name="Rodrigo Gerardo Cisneros Cisneros" userId="9c0c6cc2-604e-4949-ba9d-64aaadb043c3" providerId="ADAL" clId="{59BDD89B-F637-4AC9-B1B3-44BFB96F4845}" dt="2023-09-18T19:25:35.420" v="3819" actId="700"/>
          <ac:spMkLst>
            <pc:docMk/>
            <pc:sldMk cId="2336677316" sldId="343"/>
            <ac:spMk id="4" creationId="{F6CE89BA-7A91-3B6E-92E7-5C81005DD007}"/>
          </ac:spMkLst>
        </pc:spChg>
        <pc:spChg chg="add mod">
          <ac:chgData name="Rodrigo Gerardo Cisneros Cisneros" userId="9c0c6cc2-604e-4949-ba9d-64aaadb043c3" providerId="ADAL" clId="{59BDD89B-F637-4AC9-B1B3-44BFB96F4845}" dt="2023-09-20T12:12:41.300" v="4774" actId="1076"/>
          <ac:spMkLst>
            <pc:docMk/>
            <pc:sldMk cId="2336677316" sldId="343"/>
            <ac:spMk id="5" creationId="{2C4D0324-377D-B0D8-0F5F-CEF0EFBCBD72}"/>
          </ac:spMkLst>
        </pc:spChg>
        <pc:spChg chg="add del mod ord">
          <ac:chgData name="Rodrigo Gerardo Cisneros Cisneros" userId="9c0c6cc2-604e-4949-ba9d-64aaadb043c3" providerId="ADAL" clId="{59BDD89B-F637-4AC9-B1B3-44BFB96F4845}" dt="2023-09-18T19:27:17.559" v="3836" actId="478"/>
          <ac:spMkLst>
            <pc:docMk/>
            <pc:sldMk cId="2336677316" sldId="343"/>
            <ac:spMk id="5" creationId="{672D7C1C-1FF5-FF4E-A539-CF8AA087166A}"/>
          </ac:spMkLst>
        </pc:spChg>
        <pc:spChg chg="add mod">
          <ac:chgData name="Rodrigo Gerardo Cisneros Cisneros" userId="9c0c6cc2-604e-4949-ba9d-64aaadb043c3" providerId="ADAL" clId="{59BDD89B-F637-4AC9-B1B3-44BFB96F4845}" dt="2023-09-20T12:11:39.722" v="4758" actId="1076"/>
          <ac:spMkLst>
            <pc:docMk/>
            <pc:sldMk cId="2336677316" sldId="343"/>
            <ac:spMk id="6" creationId="{A51253A8-1DE5-4B9D-F988-53C87A447FE0}"/>
          </ac:spMkLst>
        </pc:spChg>
        <pc:spChg chg="add del mod ord">
          <ac:chgData name="Rodrigo Gerardo Cisneros Cisneros" userId="9c0c6cc2-604e-4949-ba9d-64aaadb043c3" providerId="ADAL" clId="{59BDD89B-F637-4AC9-B1B3-44BFB96F4845}" dt="2023-09-18T19:26:59.875" v="3832" actId="478"/>
          <ac:spMkLst>
            <pc:docMk/>
            <pc:sldMk cId="2336677316" sldId="343"/>
            <ac:spMk id="6" creationId="{C67381A5-D359-AE90-7560-0D021D5B3CA0}"/>
          </ac:spMkLst>
        </pc:spChg>
        <pc:spChg chg="add del mod ord">
          <ac:chgData name="Rodrigo Gerardo Cisneros Cisneros" userId="9c0c6cc2-604e-4949-ba9d-64aaadb043c3" providerId="ADAL" clId="{59BDD89B-F637-4AC9-B1B3-44BFB96F4845}" dt="2023-09-20T12:08:52.970" v="4704" actId="478"/>
          <ac:spMkLst>
            <pc:docMk/>
            <pc:sldMk cId="2336677316" sldId="343"/>
            <ac:spMk id="7" creationId="{EF053975-C693-D47E-8006-C897994E0454}"/>
          </ac:spMkLst>
        </pc:spChg>
        <pc:spChg chg="add del mod ord">
          <ac:chgData name="Rodrigo Gerardo Cisneros Cisneros" userId="9c0c6cc2-604e-4949-ba9d-64aaadb043c3" providerId="ADAL" clId="{59BDD89B-F637-4AC9-B1B3-44BFB96F4845}" dt="2023-09-18T19:27:09.351" v="3835" actId="478"/>
          <ac:spMkLst>
            <pc:docMk/>
            <pc:sldMk cId="2336677316" sldId="343"/>
            <ac:spMk id="8" creationId="{74729801-1297-F541-1576-67524D210C8E}"/>
          </ac:spMkLst>
        </pc:spChg>
        <pc:spChg chg="del mod ord">
          <ac:chgData name="Rodrigo Gerardo Cisneros Cisneros" userId="9c0c6cc2-604e-4949-ba9d-64aaadb043c3" providerId="ADAL" clId="{59BDD89B-F637-4AC9-B1B3-44BFB96F4845}" dt="2023-09-18T19:25:46.904" v="3821" actId="478"/>
          <ac:spMkLst>
            <pc:docMk/>
            <pc:sldMk cId="2336677316" sldId="343"/>
            <ac:spMk id="9" creationId="{76767661-63CB-A645-82F2-3B860E338B67}"/>
          </ac:spMkLst>
        </pc:spChg>
        <pc:spChg chg="add del mod ord">
          <ac:chgData name="Rodrigo Gerardo Cisneros Cisneros" userId="9c0c6cc2-604e-4949-ba9d-64aaadb043c3" providerId="ADAL" clId="{59BDD89B-F637-4AC9-B1B3-44BFB96F4845}" dt="2023-09-20T11:42:27.839" v="4400" actId="478"/>
          <ac:spMkLst>
            <pc:docMk/>
            <pc:sldMk cId="2336677316" sldId="343"/>
            <ac:spMk id="10" creationId="{12FAA9EB-81E2-EDD4-58EC-8BAA234794CD}"/>
          </ac:spMkLst>
        </pc:spChg>
        <pc:spChg chg="del mod ord">
          <ac:chgData name="Rodrigo Gerardo Cisneros Cisneros" userId="9c0c6cc2-604e-4949-ba9d-64aaadb043c3" providerId="ADAL" clId="{59BDD89B-F637-4AC9-B1B3-44BFB96F4845}" dt="2023-09-18T19:25:44.191" v="3820" actId="478"/>
          <ac:spMkLst>
            <pc:docMk/>
            <pc:sldMk cId="2336677316" sldId="343"/>
            <ac:spMk id="11" creationId="{F0F25866-5DB1-334A-8037-692579FBDE39}"/>
          </ac:spMkLst>
        </pc:spChg>
        <pc:spChg chg="add del mod ord">
          <ac:chgData name="Rodrigo Gerardo Cisneros Cisneros" userId="9c0c6cc2-604e-4949-ba9d-64aaadb043c3" providerId="ADAL" clId="{59BDD89B-F637-4AC9-B1B3-44BFB96F4845}" dt="2023-09-18T19:27:05.938" v="3833" actId="478"/>
          <ac:spMkLst>
            <pc:docMk/>
            <pc:sldMk cId="2336677316" sldId="343"/>
            <ac:spMk id="12" creationId="{2B5B86C0-85AA-423C-2F20-B543523493B5}"/>
          </ac:spMkLst>
        </pc:spChg>
        <pc:spChg chg="add del mod ord">
          <ac:chgData name="Rodrigo Gerardo Cisneros Cisneros" userId="9c0c6cc2-604e-4949-ba9d-64aaadb043c3" providerId="ADAL" clId="{59BDD89B-F637-4AC9-B1B3-44BFB96F4845}" dt="2023-09-20T11:42:33.177" v="4401" actId="478"/>
          <ac:spMkLst>
            <pc:docMk/>
            <pc:sldMk cId="2336677316" sldId="343"/>
            <ac:spMk id="14" creationId="{EB26AFDD-E6BA-0607-4037-849F783A1CDD}"/>
          </ac:spMkLst>
        </pc:spChg>
        <pc:spChg chg="add del mod ord">
          <ac:chgData name="Rodrigo Gerardo Cisneros Cisneros" userId="9c0c6cc2-604e-4949-ba9d-64aaadb043c3" providerId="ADAL" clId="{59BDD89B-F637-4AC9-B1B3-44BFB96F4845}" dt="2023-09-18T19:27:07.435" v="3834" actId="478"/>
          <ac:spMkLst>
            <pc:docMk/>
            <pc:sldMk cId="2336677316" sldId="343"/>
            <ac:spMk id="15" creationId="{13EAC422-D998-AEC6-97FD-7F2240929A0C}"/>
          </ac:spMkLst>
        </pc:spChg>
        <pc:spChg chg="add del mod">
          <ac:chgData name="Rodrigo Gerardo Cisneros Cisneros" userId="9c0c6cc2-604e-4949-ba9d-64aaadb043c3" providerId="ADAL" clId="{59BDD89B-F637-4AC9-B1B3-44BFB96F4845}" dt="2023-09-18T19:26:33.316" v="3829" actId="478"/>
          <ac:spMkLst>
            <pc:docMk/>
            <pc:sldMk cId="2336677316" sldId="343"/>
            <ac:spMk id="17" creationId="{28352418-ED86-75D8-F79B-898687177F7A}"/>
          </ac:spMkLst>
        </pc:spChg>
        <pc:spChg chg="add mod">
          <ac:chgData name="Rodrigo Gerardo Cisneros Cisneros" userId="9c0c6cc2-604e-4949-ba9d-64aaadb043c3" providerId="ADAL" clId="{59BDD89B-F637-4AC9-B1B3-44BFB96F4845}" dt="2023-09-20T12:11:37.495" v="4757" actId="14100"/>
          <ac:spMkLst>
            <pc:docMk/>
            <pc:sldMk cId="2336677316" sldId="343"/>
            <ac:spMk id="19" creationId="{12F0032E-A658-7C33-4757-A423F271D41C}"/>
          </ac:spMkLst>
        </pc:spChg>
        <pc:picChg chg="del">
          <ac:chgData name="Rodrigo Gerardo Cisneros Cisneros" userId="9c0c6cc2-604e-4949-ba9d-64aaadb043c3" providerId="ADAL" clId="{59BDD89B-F637-4AC9-B1B3-44BFB96F4845}" dt="2023-09-18T19:22:23.430" v="3816" actId="478"/>
          <ac:picMkLst>
            <pc:docMk/>
            <pc:sldMk cId="2336677316" sldId="343"/>
            <ac:picMk id="13" creationId="{EC944911-7CDD-41CC-A7F0-5B0CF85D545C}"/>
          </ac:picMkLst>
        </pc:picChg>
      </pc:sldChg>
      <pc:sldChg chg="modSp mod">
        <pc:chgData name="Rodrigo Gerardo Cisneros Cisneros" userId="9c0c6cc2-604e-4949-ba9d-64aaadb043c3" providerId="ADAL" clId="{59BDD89B-F637-4AC9-B1B3-44BFB96F4845}" dt="2023-08-31T01:59:45.098" v="1182" actId="14100"/>
        <pc:sldMkLst>
          <pc:docMk/>
          <pc:sldMk cId="2960950710" sldId="350"/>
        </pc:sldMkLst>
        <pc:spChg chg="mod">
          <ac:chgData name="Rodrigo Gerardo Cisneros Cisneros" userId="9c0c6cc2-604e-4949-ba9d-64aaadb043c3" providerId="ADAL" clId="{59BDD89B-F637-4AC9-B1B3-44BFB96F4845}" dt="2023-08-31T01:59:30.786" v="1159" actId="20577"/>
          <ac:spMkLst>
            <pc:docMk/>
            <pc:sldMk cId="2960950710" sldId="350"/>
            <ac:spMk id="2" creationId="{293E168C-8042-5B4E-A5A4-A5BF693AE2D6}"/>
          </ac:spMkLst>
        </pc:spChg>
        <pc:spChg chg="mod">
          <ac:chgData name="Rodrigo Gerardo Cisneros Cisneros" userId="9c0c6cc2-604e-4949-ba9d-64aaadb043c3" providerId="ADAL" clId="{59BDD89B-F637-4AC9-B1B3-44BFB96F4845}" dt="2023-08-31T01:59:45.098" v="1182" actId="14100"/>
          <ac:spMkLst>
            <pc:docMk/>
            <pc:sldMk cId="2960950710" sldId="350"/>
            <ac:spMk id="3" creationId="{F18E61D8-31A3-2D45-8E25-CBE846E26E1C}"/>
          </ac:spMkLst>
        </pc:spChg>
      </pc:sldChg>
      <pc:sldChg chg="delSp modSp del mod">
        <pc:chgData name="Rodrigo Gerardo Cisneros Cisneros" userId="9c0c6cc2-604e-4949-ba9d-64aaadb043c3" providerId="ADAL" clId="{59BDD89B-F637-4AC9-B1B3-44BFB96F4845}" dt="2023-09-18T19:23:46.956" v="3818" actId="47"/>
        <pc:sldMkLst>
          <pc:docMk/>
          <pc:sldMk cId="289860937" sldId="352"/>
        </pc:sldMkLst>
        <pc:spChg chg="mod">
          <ac:chgData name="Rodrigo Gerardo Cisneros Cisneros" userId="9c0c6cc2-604e-4949-ba9d-64aaadb043c3" providerId="ADAL" clId="{59BDD89B-F637-4AC9-B1B3-44BFB96F4845}" dt="2023-09-06T15:08:41.960" v="1208" actId="6549"/>
          <ac:spMkLst>
            <pc:docMk/>
            <pc:sldMk cId="289860937" sldId="352"/>
            <ac:spMk id="5" creationId="{6979C7D4-91CF-6443-91D5-65DC860B407D}"/>
          </ac:spMkLst>
        </pc:spChg>
        <pc:spChg chg="del">
          <ac:chgData name="Rodrigo Gerardo Cisneros Cisneros" userId="9c0c6cc2-604e-4949-ba9d-64aaadb043c3" providerId="ADAL" clId="{59BDD89B-F637-4AC9-B1B3-44BFB96F4845}" dt="2023-09-06T15:08:38.605" v="1207" actId="478"/>
          <ac:spMkLst>
            <pc:docMk/>
            <pc:sldMk cId="289860937" sldId="352"/>
            <ac:spMk id="13" creationId="{2D9626DF-C81E-004B-9A70-7EF103792475}"/>
          </ac:spMkLst>
        </pc:spChg>
        <pc:spChg chg="del">
          <ac:chgData name="Rodrigo Gerardo Cisneros Cisneros" userId="9c0c6cc2-604e-4949-ba9d-64aaadb043c3" providerId="ADAL" clId="{59BDD89B-F637-4AC9-B1B3-44BFB96F4845}" dt="2023-09-06T15:08:37.335" v="1206" actId="478"/>
          <ac:spMkLst>
            <pc:docMk/>
            <pc:sldMk cId="289860937" sldId="352"/>
            <ac:spMk id="14" creationId="{C0BAE34D-BF83-084B-A10C-EB85694B9ACF}"/>
          </ac:spMkLst>
        </pc:spChg>
      </pc:sldChg>
      <pc:sldChg chg="addSp delSp modSp mod modClrScheme chgLayout">
        <pc:chgData name="Rodrigo Gerardo Cisneros Cisneros" userId="9c0c6cc2-604e-4949-ba9d-64aaadb043c3" providerId="ADAL" clId="{59BDD89B-F637-4AC9-B1B3-44BFB96F4845}" dt="2023-09-20T14:34:28.129" v="4812" actId="1076"/>
        <pc:sldMkLst>
          <pc:docMk/>
          <pc:sldMk cId="2509101887" sldId="357"/>
        </pc:sldMkLst>
        <pc:spChg chg="mod ord">
          <ac:chgData name="Rodrigo Gerardo Cisneros Cisneros" userId="9c0c6cc2-604e-4949-ba9d-64aaadb043c3" providerId="ADAL" clId="{59BDD89B-F637-4AC9-B1B3-44BFB96F4845}" dt="2023-09-20T13:47:11.105" v="4810" actId="122"/>
          <ac:spMkLst>
            <pc:docMk/>
            <pc:sldMk cId="2509101887" sldId="357"/>
            <ac:spMk id="2" creationId="{00319620-6CCC-A34D-9D45-D6B57F800708}"/>
          </ac:spMkLst>
        </pc:spChg>
        <pc:spChg chg="mod ord">
          <ac:chgData name="Rodrigo Gerardo Cisneros Cisneros" userId="9c0c6cc2-604e-4949-ba9d-64aaadb043c3" providerId="ADAL" clId="{59BDD89B-F637-4AC9-B1B3-44BFB96F4845}" dt="2023-09-20T12:01:08.648" v="4574" actId="403"/>
          <ac:spMkLst>
            <pc:docMk/>
            <pc:sldMk cId="2509101887" sldId="357"/>
            <ac:spMk id="3" creationId="{6873C602-BA59-1744-B258-B489E00A3E14}"/>
          </ac:spMkLst>
        </pc:spChg>
        <pc:spChg chg="mod ord">
          <ac:chgData name="Rodrigo Gerardo Cisneros Cisneros" userId="9c0c6cc2-604e-4949-ba9d-64aaadb043c3" providerId="ADAL" clId="{59BDD89B-F637-4AC9-B1B3-44BFB96F4845}" dt="2023-09-20T12:02:24.118" v="4593" actId="1076"/>
          <ac:spMkLst>
            <pc:docMk/>
            <pc:sldMk cId="2509101887" sldId="357"/>
            <ac:spMk id="4" creationId="{86655189-E7B2-3A4A-99EE-997592791F7D}"/>
          </ac:spMkLst>
        </pc:spChg>
        <pc:spChg chg="mod ord">
          <ac:chgData name="Rodrigo Gerardo Cisneros Cisneros" userId="9c0c6cc2-604e-4949-ba9d-64aaadb043c3" providerId="ADAL" clId="{59BDD89B-F637-4AC9-B1B3-44BFB96F4845}" dt="2023-09-20T12:02:43.201" v="4602" actId="14100"/>
          <ac:spMkLst>
            <pc:docMk/>
            <pc:sldMk cId="2509101887" sldId="357"/>
            <ac:spMk id="5" creationId="{FA4FEC49-A0F0-FB4E-9A87-B2EF11364721}"/>
          </ac:spMkLst>
        </pc:spChg>
        <pc:spChg chg="mod ord">
          <ac:chgData name="Rodrigo Gerardo Cisneros Cisneros" userId="9c0c6cc2-604e-4949-ba9d-64aaadb043c3" providerId="ADAL" clId="{59BDD89B-F637-4AC9-B1B3-44BFB96F4845}" dt="2023-09-20T12:02:19.837" v="4592" actId="1076"/>
          <ac:spMkLst>
            <pc:docMk/>
            <pc:sldMk cId="2509101887" sldId="357"/>
            <ac:spMk id="6" creationId="{8D4284CF-DF13-E947-ADA5-0FD9AAC03C23}"/>
          </ac:spMkLst>
        </pc:spChg>
        <pc:spChg chg="mod ord">
          <ac:chgData name="Rodrigo Gerardo Cisneros Cisneros" userId="9c0c6cc2-604e-4949-ba9d-64aaadb043c3" providerId="ADAL" clId="{59BDD89B-F637-4AC9-B1B3-44BFB96F4845}" dt="2023-08-31T00:48:04.890" v="719" actId="1076"/>
          <ac:spMkLst>
            <pc:docMk/>
            <pc:sldMk cId="2509101887" sldId="357"/>
            <ac:spMk id="7" creationId="{4E355B93-F7B4-8649-8BBF-819B529D7EC7}"/>
          </ac:spMkLst>
        </pc:spChg>
        <pc:spChg chg="mod ord">
          <ac:chgData name="Rodrigo Gerardo Cisneros Cisneros" userId="9c0c6cc2-604e-4949-ba9d-64aaadb043c3" providerId="ADAL" clId="{59BDD89B-F637-4AC9-B1B3-44BFB96F4845}" dt="2023-09-20T12:02:14.407" v="4591" actId="14100"/>
          <ac:spMkLst>
            <pc:docMk/>
            <pc:sldMk cId="2509101887" sldId="357"/>
            <ac:spMk id="8" creationId="{58554997-3B04-634C-A36E-69B03113315A}"/>
          </ac:spMkLst>
        </pc:spChg>
        <pc:spChg chg="del mod ord">
          <ac:chgData name="Rodrigo Gerardo Cisneros Cisneros" userId="9c0c6cc2-604e-4949-ba9d-64aaadb043c3" providerId="ADAL" clId="{59BDD89B-F637-4AC9-B1B3-44BFB96F4845}" dt="2023-08-31T00:47:26.206" v="706" actId="478"/>
          <ac:spMkLst>
            <pc:docMk/>
            <pc:sldMk cId="2509101887" sldId="357"/>
            <ac:spMk id="9" creationId="{55F2A68F-70C1-7F46-9A1C-586701744F58}"/>
          </ac:spMkLst>
        </pc:spChg>
        <pc:spChg chg="del mod ord">
          <ac:chgData name="Rodrigo Gerardo Cisneros Cisneros" userId="9c0c6cc2-604e-4949-ba9d-64aaadb043c3" providerId="ADAL" clId="{59BDD89B-F637-4AC9-B1B3-44BFB96F4845}" dt="2023-08-31T00:47:27.616" v="707" actId="478"/>
          <ac:spMkLst>
            <pc:docMk/>
            <pc:sldMk cId="2509101887" sldId="357"/>
            <ac:spMk id="10" creationId="{9C396C20-F6DF-C940-BE16-6E008BFF9CB9}"/>
          </ac:spMkLst>
        </pc:spChg>
        <pc:spChg chg="del mod ord">
          <ac:chgData name="Rodrigo Gerardo Cisneros Cisneros" userId="9c0c6cc2-604e-4949-ba9d-64aaadb043c3" providerId="ADAL" clId="{59BDD89B-F637-4AC9-B1B3-44BFB96F4845}" dt="2023-08-31T00:49:18.331" v="847" actId="478"/>
          <ac:spMkLst>
            <pc:docMk/>
            <pc:sldMk cId="2509101887" sldId="357"/>
            <ac:spMk id="11" creationId="{188C120B-6FFA-9C42-80DF-9F19DE9503F4}"/>
          </ac:spMkLst>
        </pc:spChg>
        <pc:spChg chg="del mod ord">
          <ac:chgData name="Rodrigo Gerardo Cisneros Cisneros" userId="9c0c6cc2-604e-4949-ba9d-64aaadb043c3" providerId="ADAL" clId="{59BDD89B-F637-4AC9-B1B3-44BFB96F4845}" dt="2023-08-31T00:49:20.058" v="848" actId="478"/>
          <ac:spMkLst>
            <pc:docMk/>
            <pc:sldMk cId="2509101887" sldId="357"/>
            <ac:spMk id="12" creationId="{6F29C953-E914-EE4E-B001-1E1EAD7BFD8A}"/>
          </ac:spMkLst>
        </pc:spChg>
        <pc:spChg chg="mod ord">
          <ac:chgData name="Rodrigo Gerardo Cisneros Cisneros" userId="9c0c6cc2-604e-4949-ba9d-64aaadb043c3" providerId="ADAL" clId="{59BDD89B-F637-4AC9-B1B3-44BFB96F4845}" dt="2023-08-31T00:28:09.333" v="1" actId="700"/>
          <ac:spMkLst>
            <pc:docMk/>
            <pc:sldMk cId="2509101887" sldId="357"/>
            <ac:spMk id="13" creationId="{B2B0E625-26CC-9744-9B92-56905E797B65}"/>
          </ac:spMkLst>
        </pc:spChg>
        <pc:spChg chg="add mod">
          <ac:chgData name="Rodrigo Gerardo Cisneros Cisneros" userId="9c0c6cc2-604e-4949-ba9d-64aaadb043c3" providerId="ADAL" clId="{59BDD89B-F637-4AC9-B1B3-44BFB96F4845}" dt="2023-08-31T01:59:55.789" v="1184" actId="27636"/>
          <ac:spMkLst>
            <pc:docMk/>
            <pc:sldMk cId="2509101887" sldId="357"/>
            <ac:spMk id="14" creationId="{FE8DEF7F-5015-98F7-C46C-940904A8107C}"/>
          </ac:spMkLst>
        </pc:spChg>
        <pc:spChg chg="add mod">
          <ac:chgData name="Rodrigo Gerardo Cisneros Cisneros" userId="9c0c6cc2-604e-4949-ba9d-64aaadb043c3" providerId="ADAL" clId="{59BDD89B-F637-4AC9-B1B3-44BFB96F4845}" dt="2023-09-20T14:34:28.129" v="4812" actId="1076"/>
          <ac:spMkLst>
            <pc:docMk/>
            <pc:sldMk cId="2509101887" sldId="357"/>
            <ac:spMk id="15" creationId="{85948A3E-21CE-EDF9-9F08-0F86B5BBF1C2}"/>
          </ac:spMkLst>
        </pc:spChg>
      </pc:sldChg>
      <pc:sldChg chg="del">
        <pc:chgData name="Rodrigo Gerardo Cisneros Cisneros" userId="9c0c6cc2-604e-4949-ba9d-64aaadb043c3" providerId="ADAL" clId="{59BDD89B-F637-4AC9-B1B3-44BFB96F4845}" dt="2023-08-31T00:42:40.579" v="216" actId="2696"/>
        <pc:sldMkLst>
          <pc:docMk/>
          <pc:sldMk cId="391246093" sldId="361"/>
        </pc:sldMkLst>
      </pc:sldChg>
      <pc:sldChg chg="addSp delSp modSp mod">
        <pc:chgData name="Rodrigo Gerardo Cisneros Cisneros" userId="9c0c6cc2-604e-4949-ba9d-64aaadb043c3" providerId="ADAL" clId="{59BDD89B-F637-4AC9-B1B3-44BFB96F4845}" dt="2023-09-20T18:05:27.867" v="4885" actId="14100"/>
        <pc:sldMkLst>
          <pc:docMk/>
          <pc:sldMk cId="767675903" sldId="362"/>
        </pc:sldMkLst>
        <pc:spChg chg="mod">
          <ac:chgData name="Rodrigo Gerardo Cisneros Cisneros" userId="9c0c6cc2-604e-4949-ba9d-64aaadb043c3" providerId="ADAL" clId="{59BDD89B-F637-4AC9-B1B3-44BFB96F4845}" dt="2023-09-18T17:47:48.357" v="3425" actId="20577"/>
          <ac:spMkLst>
            <pc:docMk/>
            <pc:sldMk cId="767675903" sldId="362"/>
            <ac:spMk id="2" creationId="{68F0FA04-6227-9040-92A6-9514A59B8E7B}"/>
          </ac:spMkLst>
        </pc:spChg>
        <pc:spChg chg="mod">
          <ac:chgData name="Rodrigo Gerardo Cisneros Cisneros" userId="9c0c6cc2-604e-4949-ba9d-64aaadb043c3" providerId="ADAL" clId="{59BDD89B-F637-4AC9-B1B3-44BFB96F4845}" dt="2023-09-19T22:43:31.055" v="4282" actId="27636"/>
          <ac:spMkLst>
            <pc:docMk/>
            <pc:sldMk cId="767675903" sldId="362"/>
            <ac:spMk id="3" creationId="{9CD657E5-4675-E84E-840E-4F6D4868C5A9}"/>
          </ac:spMkLst>
        </pc:spChg>
        <pc:spChg chg="mod">
          <ac:chgData name="Rodrigo Gerardo Cisneros Cisneros" userId="9c0c6cc2-604e-4949-ba9d-64aaadb043c3" providerId="ADAL" clId="{59BDD89B-F637-4AC9-B1B3-44BFB96F4845}" dt="2023-09-20T18:05:27.867" v="4885" actId="14100"/>
          <ac:spMkLst>
            <pc:docMk/>
            <pc:sldMk cId="767675903" sldId="362"/>
            <ac:spMk id="4" creationId="{6AF03CC0-7DA0-ED4F-B612-580E138D588A}"/>
          </ac:spMkLst>
        </pc:spChg>
        <pc:spChg chg="del mod">
          <ac:chgData name="Rodrigo Gerardo Cisneros Cisneros" userId="9c0c6cc2-604e-4949-ba9d-64aaadb043c3" providerId="ADAL" clId="{59BDD89B-F637-4AC9-B1B3-44BFB96F4845}" dt="2023-09-18T16:15:23.718" v="3227" actId="478"/>
          <ac:spMkLst>
            <pc:docMk/>
            <pc:sldMk cId="767675903" sldId="362"/>
            <ac:spMk id="5" creationId="{0B4B9306-DDC0-AD4F-A9C2-739C6AEB0172}"/>
          </ac:spMkLst>
        </pc:spChg>
        <pc:spChg chg="add del mod">
          <ac:chgData name="Rodrigo Gerardo Cisneros Cisneros" userId="9c0c6cc2-604e-4949-ba9d-64aaadb043c3" providerId="ADAL" clId="{59BDD89B-F637-4AC9-B1B3-44BFB96F4845}" dt="2023-09-18T16:15:18.482" v="3226" actId="478"/>
          <ac:spMkLst>
            <pc:docMk/>
            <pc:sldMk cId="767675903" sldId="362"/>
            <ac:spMk id="6" creationId="{B7D8EEE0-6E1C-9F47-936F-25FCC2FC368C}"/>
          </ac:spMkLst>
        </pc:spChg>
        <pc:spChg chg="del">
          <ac:chgData name="Rodrigo Gerardo Cisneros Cisneros" userId="9c0c6cc2-604e-4949-ba9d-64aaadb043c3" providerId="ADAL" clId="{59BDD89B-F637-4AC9-B1B3-44BFB96F4845}" dt="2023-09-06T15:10:07.911" v="1212" actId="478"/>
          <ac:spMkLst>
            <pc:docMk/>
            <pc:sldMk cId="767675903" sldId="362"/>
            <ac:spMk id="7" creationId="{99E44123-0AF5-4A4C-B0C7-BB7409DE8161}"/>
          </ac:spMkLst>
        </pc:spChg>
        <pc:spChg chg="del">
          <ac:chgData name="Rodrigo Gerardo Cisneros Cisneros" userId="9c0c6cc2-604e-4949-ba9d-64aaadb043c3" providerId="ADAL" clId="{59BDD89B-F637-4AC9-B1B3-44BFB96F4845}" dt="2023-09-06T15:10:06.568" v="1211" actId="478"/>
          <ac:spMkLst>
            <pc:docMk/>
            <pc:sldMk cId="767675903" sldId="362"/>
            <ac:spMk id="8" creationId="{2A659727-BBB9-9B49-BCA1-694F74F717C4}"/>
          </ac:spMkLst>
        </pc:spChg>
        <pc:spChg chg="add mod">
          <ac:chgData name="Rodrigo Gerardo Cisneros Cisneros" userId="9c0c6cc2-604e-4949-ba9d-64aaadb043c3" providerId="ADAL" clId="{59BDD89B-F637-4AC9-B1B3-44BFB96F4845}" dt="2023-09-18T16:07:06.038" v="2981" actId="6549"/>
          <ac:spMkLst>
            <pc:docMk/>
            <pc:sldMk cId="767675903" sldId="362"/>
            <ac:spMk id="10" creationId="{AEC686C8-094C-83F5-33A6-07DBF1B6C417}"/>
          </ac:spMkLst>
        </pc:spChg>
        <pc:spChg chg="add mod">
          <ac:chgData name="Rodrigo Gerardo Cisneros Cisneros" userId="9c0c6cc2-604e-4949-ba9d-64aaadb043c3" providerId="ADAL" clId="{59BDD89B-F637-4AC9-B1B3-44BFB96F4845}" dt="2023-09-19T22:44:25.050" v="4286" actId="14100"/>
          <ac:spMkLst>
            <pc:docMk/>
            <pc:sldMk cId="767675903" sldId="362"/>
            <ac:spMk id="12" creationId="{FBDA1A29-E02C-5FCB-9B92-AD5FAADC64DC}"/>
          </ac:spMkLst>
        </pc:spChg>
        <pc:spChg chg="add mod">
          <ac:chgData name="Rodrigo Gerardo Cisneros Cisneros" userId="9c0c6cc2-604e-4949-ba9d-64aaadb043c3" providerId="ADAL" clId="{59BDD89B-F637-4AC9-B1B3-44BFB96F4845}" dt="2023-09-19T22:43:27.143" v="4280" actId="14100"/>
          <ac:spMkLst>
            <pc:docMk/>
            <pc:sldMk cId="767675903" sldId="362"/>
            <ac:spMk id="14" creationId="{64AF8A34-69C3-4A33-5CCC-415A9C172831}"/>
          </ac:spMkLst>
        </pc:spChg>
        <pc:picChg chg="add del mod ord">
          <ac:chgData name="Rodrigo Gerardo Cisneros Cisneros" userId="9c0c6cc2-604e-4949-ba9d-64aaadb043c3" providerId="ADAL" clId="{59BDD89B-F637-4AC9-B1B3-44BFB96F4845}" dt="2023-09-18T16:06:27.598" v="2930" actId="22"/>
          <ac:picMkLst>
            <pc:docMk/>
            <pc:sldMk cId="767675903" sldId="362"/>
            <ac:picMk id="8" creationId="{13931043-1F91-C320-858E-402B8A78A0CF}"/>
          </ac:picMkLst>
        </pc:picChg>
      </pc:sldChg>
      <pc:sldChg chg="addSp delSp modSp mod">
        <pc:chgData name="Rodrigo Gerardo Cisneros Cisneros" userId="9c0c6cc2-604e-4949-ba9d-64aaadb043c3" providerId="ADAL" clId="{59BDD89B-F637-4AC9-B1B3-44BFB96F4845}" dt="2023-09-20T14:58:14.800" v="4820" actId="14100"/>
        <pc:sldMkLst>
          <pc:docMk/>
          <pc:sldMk cId="495483412" sldId="363"/>
        </pc:sldMkLst>
        <pc:spChg chg="mod">
          <ac:chgData name="Rodrigo Gerardo Cisneros Cisneros" userId="9c0c6cc2-604e-4949-ba9d-64aaadb043c3" providerId="ADAL" clId="{59BDD89B-F637-4AC9-B1B3-44BFB96F4845}" dt="2023-09-06T15:11:36.887" v="1214"/>
          <ac:spMkLst>
            <pc:docMk/>
            <pc:sldMk cId="495483412" sldId="363"/>
            <ac:spMk id="2" creationId="{C18026B5-2F88-BA48-A996-4A13FDFAA43A}"/>
          </ac:spMkLst>
        </pc:spChg>
        <pc:spChg chg="del mod">
          <ac:chgData name="Rodrigo Gerardo Cisneros Cisneros" userId="9c0c6cc2-604e-4949-ba9d-64aaadb043c3" providerId="ADAL" clId="{59BDD89B-F637-4AC9-B1B3-44BFB96F4845}" dt="2023-09-18T13:21:48.577" v="2420" actId="478"/>
          <ac:spMkLst>
            <pc:docMk/>
            <pc:sldMk cId="495483412" sldId="363"/>
            <ac:spMk id="3" creationId="{A5ABDF8F-0AD5-5C43-9EF3-8679B9897E01}"/>
          </ac:spMkLst>
        </pc:spChg>
        <pc:spChg chg="del mod">
          <ac:chgData name="Rodrigo Gerardo Cisneros Cisneros" userId="9c0c6cc2-604e-4949-ba9d-64aaadb043c3" providerId="ADAL" clId="{59BDD89B-F637-4AC9-B1B3-44BFB96F4845}" dt="2023-09-18T12:11:47.188" v="1675" actId="478"/>
          <ac:spMkLst>
            <pc:docMk/>
            <pc:sldMk cId="495483412" sldId="363"/>
            <ac:spMk id="4" creationId="{7782A119-28D1-B54D-A879-A0DDEC296674}"/>
          </ac:spMkLst>
        </pc:spChg>
        <pc:spChg chg="mod">
          <ac:chgData name="Rodrigo Gerardo Cisneros Cisneros" userId="9c0c6cc2-604e-4949-ba9d-64aaadb043c3" providerId="ADAL" clId="{59BDD89B-F637-4AC9-B1B3-44BFB96F4845}" dt="2023-09-20T12:02:06.673" v="4590" actId="122"/>
          <ac:spMkLst>
            <pc:docMk/>
            <pc:sldMk cId="495483412" sldId="363"/>
            <ac:spMk id="5" creationId="{B55E5840-ED0D-0349-88F3-4E90A0094985}"/>
          </ac:spMkLst>
        </pc:spChg>
        <pc:spChg chg="del mod">
          <ac:chgData name="Rodrigo Gerardo Cisneros Cisneros" userId="9c0c6cc2-604e-4949-ba9d-64aaadb043c3" providerId="ADAL" clId="{59BDD89B-F637-4AC9-B1B3-44BFB96F4845}" dt="2023-09-19T21:55:19.043" v="4135" actId="478"/>
          <ac:spMkLst>
            <pc:docMk/>
            <pc:sldMk cId="495483412" sldId="363"/>
            <ac:spMk id="6" creationId="{34801285-85FB-FD43-9631-322998389AF0}"/>
          </ac:spMkLst>
        </pc:spChg>
        <pc:spChg chg="mod">
          <ac:chgData name="Rodrigo Gerardo Cisneros Cisneros" userId="9c0c6cc2-604e-4949-ba9d-64aaadb043c3" providerId="ADAL" clId="{59BDD89B-F637-4AC9-B1B3-44BFB96F4845}" dt="2023-09-20T12:00:58.655" v="4571" actId="255"/>
          <ac:spMkLst>
            <pc:docMk/>
            <pc:sldMk cId="495483412" sldId="363"/>
            <ac:spMk id="7" creationId="{8820E658-15B8-6C4B-A736-3D894774670E}"/>
          </ac:spMkLst>
        </pc:spChg>
        <pc:spChg chg="mod">
          <ac:chgData name="Rodrigo Gerardo Cisneros Cisneros" userId="9c0c6cc2-604e-4949-ba9d-64aaadb043c3" providerId="ADAL" clId="{59BDD89B-F637-4AC9-B1B3-44BFB96F4845}" dt="2023-09-20T14:57:57.606" v="4815" actId="12"/>
          <ac:spMkLst>
            <pc:docMk/>
            <pc:sldMk cId="495483412" sldId="363"/>
            <ac:spMk id="8" creationId="{7F52F621-1B1F-5E49-939F-12BD1A0FD522}"/>
          </ac:spMkLst>
        </pc:spChg>
        <pc:spChg chg="del">
          <ac:chgData name="Rodrigo Gerardo Cisneros Cisneros" userId="9c0c6cc2-604e-4949-ba9d-64aaadb043c3" providerId="ADAL" clId="{59BDD89B-F637-4AC9-B1B3-44BFB96F4845}" dt="2023-09-06T15:08:30.898" v="1204" actId="478"/>
          <ac:spMkLst>
            <pc:docMk/>
            <pc:sldMk cId="495483412" sldId="363"/>
            <ac:spMk id="9" creationId="{AFD06229-BFA1-7D4D-B1E0-0A9F7FBF1F7E}"/>
          </ac:spMkLst>
        </pc:spChg>
        <pc:spChg chg="add mod">
          <ac:chgData name="Rodrigo Gerardo Cisneros Cisneros" userId="9c0c6cc2-604e-4949-ba9d-64aaadb043c3" providerId="ADAL" clId="{59BDD89B-F637-4AC9-B1B3-44BFB96F4845}" dt="2023-09-20T12:01:42.361" v="4585" actId="1076"/>
          <ac:spMkLst>
            <pc:docMk/>
            <pc:sldMk cId="495483412" sldId="363"/>
            <ac:spMk id="9" creationId="{E7530BB7-C71C-797C-2457-5451E0AF205D}"/>
          </ac:spMkLst>
        </pc:spChg>
        <pc:spChg chg="del">
          <ac:chgData name="Rodrigo Gerardo Cisneros Cisneros" userId="9c0c6cc2-604e-4949-ba9d-64aaadb043c3" providerId="ADAL" clId="{59BDD89B-F637-4AC9-B1B3-44BFB96F4845}" dt="2023-09-06T15:08:32.355" v="1205" actId="478"/>
          <ac:spMkLst>
            <pc:docMk/>
            <pc:sldMk cId="495483412" sldId="363"/>
            <ac:spMk id="10" creationId="{56278D20-060E-1942-9A72-E600C02A8208}"/>
          </ac:spMkLst>
        </pc:spChg>
        <pc:spChg chg="add del mod">
          <ac:chgData name="Rodrigo Gerardo Cisneros Cisneros" userId="9c0c6cc2-604e-4949-ba9d-64aaadb043c3" providerId="ADAL" clId="{59BDD89B-F637-4AC9-B1B3-44BFB96F4845}" dt="2023-09-18T12:11:54.301" v="1677" actId="478"/>
          <ac:spMkLst>
            <pc:docMk/>
            <pc:sldMk cId="495483412" sldId="363"/>
            <ac:spMk id="12" creationId="{39E989CF-730C-25D6-DBB2-EE799ECEB565}"/>
          </ac:spMkLst>
        </pc:spChg>
        <pc:spChg chg="add mod">
          <ac:chgData name="Rodrigo Gerardo Cisneros Cisneros" userId="9c0c6cc2-604e-4949-ba9d-64aaadb043c3" providerId="ADAL" clId="{59BDD89B-F637-4AC9-B1B3-44BFB96F4845}" dt="2023-09-18T13:29:41.415" v="2433" actId="27636"/>
          <ac:spMkLst>
            <pc:docMk/>
            <pc:sldMk cId="495483412" sldId="363"/>
            <ac:spMk id="13" creationId="{88EC724A-2136-6093-6968-0726086F557C}"/>
          </ac:spMkLst>
        </pc:spChg>
        <pc:spChg chg="add mod">
          <ac:chgData name="Rodrigo Gerardo Cisneros Cisneros" userId="9c0c6cc2-604e-4949-ba9d-64aaadb043c3" providerId="ADAL" clId="{59BDD89B-F637-4AC9-B1B3-44BFB96F4845}" dt="2023-09-20T14:58:14.800" v="4820" actId="14100"/>
          <ac:spMkLst>
            <pc:docMk/>
            <pc:sldMk cId="495483412" sldId="363"/>
            <ac:spMk id="14" creationId="{74B17D77-D536-E0DF-FE47-57F620431A2A}"/>
          </ac:spMkLst>
        </pc:spChg>
      </pc:sldChg>
      <pc:sldChg chg="addSp delSp modSp mod">
        <pc:chgData name="Rodrigo Gerardo Cisneros Cisneros" userId="9c0c6cc2-604e-4949-ba9d-64aaadb043c3" providerId="ADAL" clId="{59BDD89B-F637-4AC9-B1B3-44BFB96F4845}" dt="2023-09-20T18:07:01.299" v="4889" actId="14100"/>
        <pc:sldMkLst>
          <pc:docMk/>
          <pc:sldMk cId="643842168" sldId="364"/>
        </pc:sldMkLst>
        <pc:spChg chg="mod">
          <ac:chgData name="Rodrigo Gerardo Cisneros Cisneros" userId="9c0c6cc2-604e-4949-ba9d-64aaadb043c3" providerId="ADAL" clId="{59BDD89B-F637-4AC9-B1B3-44BFB96F4845}" dt="2023-09-18T17:54:42.502" v="3574" actId="14100"/>
          <ac:spMkLst>
            <pc:docMk/>
            <pc:sldMk cId="643842168" sldId="364"/>
            <ac:spMk id="2" creationId="{8C122DF8-59D4-D94D-8ED9-F2F319899DBF}"/>
          </ac:spMkLst>
        </pc:spChg>
        <pc:spChg chg="del">
          <ac:chgData name="Rodrigo Gerardo Cisneros Cisneros" userId="9c0c6cc2-604e-4949-ba9d-64aaadb043c3" providerId="ADAL" clId="{59BDD89B-F637-4AC9-B1B3-44BFB96F4845}" dt="2023-09-19T22:44:31.779" v="4287" actId="478"/>
          <ac:spMkLst>
            <pc:docMk/>
            <pc:sldMk cId="643842168" sldId="364"/>
            <ac:spMk id="3" creationId="{4D5B7634-ADBA-124F-B8CA-431F07F18D44}"/>
          </ac:spMkLst>
        </pc:spChg>
        <pc:spChg chg="del">
          <ac:chgData name="Rodrigo Gerardo Cisneros Cisneros" userId="9c0c6cc2-604e-4949-ba9d-64aaadb043c3" providerId="ADAL" clId="{59BDD89B-F637-4AC9-B1B3-44BFB96F4845}" dt="2023-09-19T22:44:33.223" v="4288" actId="478"/>
          <ac:spMkLst>
            <pc:docMk/>
            <pc:sldMk cId="643842168" sldId="364"/>
            <ac:spMk id="4" creationId="{529E91F3-E1A0-DB4A-8CD8-D9D1AB0FFB40}"/>
          </ac:spMkLst>
        </pc:spChg>
        <pc:spChg chg="add del mod">
          <ac:chgData name="Rodrigo Gerardo Cisneros Cisneros" userId="9c0c6cc2-604e-4949-ba9d-64aaadb043c3" providerId="ADAL" clId="{59BDD89B-F637-4AC9-B1B3-44BFB96F4845}" dt="2023-09-18T17:55:59.138" v="3576" actId="478"/>
          <ac:spMkLst>
            <pc:docMk/>
            <pc:sldMk cId="643842168" sldId="364"/>
            <ac:spMk id="7" creationId="{D24A151E-F95E-3C93-7A69-8C0FA6A10230}"/>
          </ac:spMkLst>
        </pc:spChg>
        <pc:spChg chg="add del mod">
          <ac:chgData name="Rodrigo Gerardo Cisneros Cisneros" userId="9c0c6cc2-604e-4949-ba9d-64aaadb043c3" providerId="ADAL" clId="{59BDD89B-F637-4AC9-B1B3-44BFB96F4845}" dt="2023-09-18T17:56:01.433" v="3578" actId="478"/>
          <ac:spMkLst>
            <pc:docMk/>
            <pc:sldMk cId="643842168" sldId="364"/>
            <ac:spMk id="9" creationId="{B3DA6B9D-B44D-C320-3862-F817ECF206EE}"/>
          </ac:spMkLst>
        </pc:spChg>
        <pc:spChg chg="add del mod">
          <ac:chgData name="Rodrigo Gerardo Cisneros Cisneros" userId="9c0c6cc2-604e-4949-ba9d-64aaadb043c3" providerId="ADAL" clId="{59BDD89B-F637-4AC9-B1B3-44BFB96F4845}" dt="2023-09-18T17:56:03.111" v="3580" actId="478"/>
          <ac:spMkLst>
            <pc:docMk/>
            <pc:sldMk cId="643842168" sldId="364"/>
            <ac:spMk id="11" creationId="{36130BCF-DF61-3660-7C00-1C43AC2D0078}"/>
          </ac:spMkLst>
        </pc:spChg>
        <pc:spChg chg="add del mod">
          <ac:chgData name="Rodrigo Gerardo Cisneros Cisneros" userId="9c0c6cc2-604e-4949-ba9d-64aaadb043c3" providerId="ADAL" clId="{59BDD89B-F637-4AC9-B1B3-44BFB96F4845}" dt="2023-09-18T17:56:05.081" v="3582" actId="478"/>
          <ac:spMkLst>
            <pc:docMk/>
            <pc:sldMk cId="643842168" sldId="364"/>
            <ac:spMk id="13" creationId="{0C2547A4-9C33-F57E-9183-01167E28DE33}"/>
          </ac:spMkLst>
        </pc:spChg>
        <pc:spChg chg="add del mod">
          <ac:chgData name="Rodrigo Gerardo Cisneros Cisneros" userId="9c0c6cc2-604e-4949-ba9d-64aaadb043c3" providerId="ADAL" clId="{59BDD89B-F637-4AC9-B1B3-44BFB96F4845}" dt="2023-09-18T17:57:55.215" v="3615" actId="478"/>
          <ac:spMkLst>
            <pc:docMk/>
            <pc:sldMk cId="643842168" sldId="364"/>
            <ac:spMk id="15" creationId="{FC6FA393-4C89-0E8D-2056-318946549F0F}"/>
          </ac:spMkLst>
        </pc:spChg>
        <pc:spChg chg="add del mod">
          <ac:chgData name="Rodrigo Gerardo Cisneros Cisneros" userId="9c0c6cc2-604e-4949-ba9d-64aaadb043c3" providerId="ADAL" clId="{59BDD89B-F637-4AC9-B1B3-44BFB96F4845}" dt="2023-09-18T17:57:57.827" v="3617" actId="478"/>
          <ac:spMkLst>
            <pc:docMk/>
            <pc:sldMk cId="643842168" sldId="364"/>
            <ac:spMk id="17" creationId="{F8858A81-0268-5702-0D40-711BF1D8763A}"/>
          </ac:spMkLst>
        </pc:spChg>
        <pc:spChg chg="mod">
          <ac:chgData name="Rodrigo Gerardo Cisneros Cisneros" userId="9c0c6cc2-604e-4949-ba9d-64aaadb043c3" providerId="ADAL" clId="{59BDD89B-F637-4AC9-B1B3-44BFB96F4845}" dt="2023-09-20T18:07:01.299" v="4889" actId="14100"/>
          <ac:spMkLst>
            <pc:docMk/>
            <pc:sldMk cId="643842168" sldId="364"/>
            <ac:spMk id="44" creationId="{906E4DF9-127F-4650-8BAA-2521A37885B0}"/>
          </ac:spMkLst>
        </pc:spChg>
        <pc:spChg chg="mod">
          <ac:chgData name="Rodrigo Gerardo Cisneros Cisneros" userId="9c0c6cc2-604e-4949-ba9d-64aaadb043c3" providerId="ADAL" clId="{59BDD89B-F637-4AC9-B1B3-44BFB96F4845}" dt="2023-09-19T22:45:15.921" v="4308" actId="1076"/>
          <ac:spMkLst>
            <pc:docMk/>
            <pc:sldMk cId="643842168" sldId="364"/>
            <ac:spMk id="45" creationId="{803A1E73-C790-447A-974F-B3ADB50149F7}"/>
          </ac:spMkLst>
        </pc:spChg>
        <pc:spChg chg="del">
          <ac:chgData name="Rodrigo Gerardo Cisneros Cisneros" userId="9c0c6cc2-604e-4949-ba9d-64aaadb043c3" providerId="ADAL" clId="{59BDD89B-F637-4AC9-B1B3-44BFB96F4845}" dt="2023-09-18T17:56:00.198" v="3577" actId="478"/>
          <ac:spMkLst>
            <pc:docMk/>
            <pc:sldMk cId="643842168" sldId="364"/>
            <ac:spMk id="46" creationId="{A09D80D2-95FB-43C6-96F8-7EF7737C28BA}"/>
          </ac:spMkLst>
        </pc:spChg>
        <pc:spChg chg="del">
          <ac:chgData name="Rodrigo Gerardo Cisneros Cisneros" userId="9c0c6cc2-604e-4949-ba9d-64aaadb043c3" providerId="ADAL" clId="{59BDD89B-F637-4AC9-B1B3-44BFB96F4845}" dt="2023-09-18T17:55:58.383" v="3575" actId="478"/>
          <ac:spMkLst>
            <pc:docMk/>
            <pc:sldMk cId="643842168" sldId="364"/>
            <ac:spMk id="47" creationId="{DDA232CE-EB44-41DD-920C-AEDD5C33D2A5}"/>
          </ac:spMkLst>
        </pc:spChg>
        <pc:spChg chg="del">
          <ac:chgData name="Rodrigo Gerardo Cisneros Cisneros" userId="9c0c6cc2-604e-4949-ba9d-64aaadb043c3" providerId="ADAL" clId="{59BDD89B-F637-4AC9-B1B3-44BFB96F4845}" dt="2023-09-18T17:56:04.346" v="3581" actId="478"/>
          <ac:spMkLst>
            <pc:docMk/>
            <pc:sldMk cId="643842168" sldId="364"/>
            <ac:spMk id="48" creationId="{CEBFC0C0-C506-47F0-AE21-8A46DB86644A}"/>
          </ac:spMkLst>
        </pc:spChg>
        <pc:spChg chg="del">
          <ac:chgData name="Rodrigo Gerardo Cisneros Cisneros" userId="9c0c6cc2-604e-4949-ba9d-64aaadb043c3" providerId="ADAL" clId="{59BDD89B-F637-4AC9-B1B3-44BFB96F4845}" dt="2023-09-18T17:56:02.358" v="3579" actId="478"/>
          <ac:spMkLst>
            <pc:docMk/>
            <pc:sldMk cId="643842168" sldId="364"/>
            <ac:spMk id="49" creationId="{ED796758-F31D-4250-A439-D6DE9523C88B}"/>
          </ac:spMkLst>
        </pc:spChg>
        <pc:spChg chg="mod">
          <ac:chgData name="Rodrigo Gerardo Cisneros Cisneros" userId="9c0c6cc2-604e-4949-ba9d-64aaadb043c3" providerId="ADAL" clId="{59BDD89B-F637-4AC9-B1B3-44BFB96F4845}" dt="2023-09-19T22:45:35.560" v="4314" actId="123"/>
          <ac:spMkLst>
            <pc:docMk/>
            <pc:sldMk cId="643842168" sldId="364"/>
            <ac:spMk id="50" creationId="{C60A09F8-DA84-487F-81AC-337BE4A9F35B}"/>
          </ac:spMkLst>
        </pc:spChg>
        <pc:spChg chg="mod">
          <ac:chgData name="Rodrigo Gerardo Cisneros Cisneros" userId="9c0c6cc2-604e-4949-ba9d-64aaadb043c3" providerId="ADAL" clId="{59BDD89B-F637-4AC9-B1B3-44BFB96F4845}" dt="2023-09-19T22:45:18.630" v="4309" actId="1076"/>
          <ac:spMkLst>
            <pc:docMk/>
            <pc:sldMk cId="643842168" sldId="364"/>
            <ac:spMk id="51" creationId="{D582AC9C-B267-4C04-9E50-051DE433538C}"/>
          </ac:spMkLst>
        </pc:spChg>
        <pc:spChg chg="del">
          <ac:chgData name="Rodrigo Gerardo Cisneros Cisneros" userId="9c0c6cc2-604e-4949-ba9d-64aaadb043c3" providerId="ADAL" clId="{59BDD89B-F637-4AC9-B1B3-44BFB96F4845}" dt="2023-09-18T17:57:56.440" v="3616" actId="478"/>
          <ac:spMkLst>
            <pc:docMk/>
            <pc:sldMk cId="643842168" sldId="364"/>
            <ac:spMk id="52" creationId="{1E84004F-53E7-47E5-A493-1980475C42D4}"/>
          </ac:spMkLst>
        </pc:spChg>
        <pc:spChg chg="del">
          <ac:chgData name="Rodrigo Gerardo Cisneros Cisneros" userId="9c0c6cc2-604e-4949-ba9d-64aaadb043c3" providerId="ADAL" clId="{59BDD89B-F637-4AC9-B1B3-44BFB96F4845}" dt="2023-09-18T17:57:53.862" v="3614" actId="478"/>
          <ac:spMkLst>
            <pc:docMk/>
            <pc:sldMk cId="643842168" sldId="364"/>
            <ac:spMk id="53" creationId="{A1B673DD-4FEC-4191-8446-77B89805FF2B}"/>
          </ac:spMkLst>
        </pc:spChg>
      </pc:sldChg>
      <pc:sldChg chg="addSp delSp modSp add mod modClrScheme chgLayout">
        <pc:chgData name="Rodrigo Gerardo Cisneros Cisneros" userId="9c0c6cc2-604e-4949-ba9d-64aaadb043c3" providerId="ADAL" clId="{59BDD89B-F637-4AC9-B1B3-44BFB96F4845}" dt="2023-09-20T15:27:56.350" v="4869" actId="113"/>
        <pc:sldMkLst>
          <pc:docMk/>
          <pc:sldMk cId="2978965942" sldId="365"/>
        </pc:sldMkLst>
        <pc:spChg chg="mod ord">
          <ac:chgData name="Rodrigo Gerardo Cisneros Cisneros" userId="9c0c6cc2-604e-4949-ba9d-64aaadb043c3" providerId="ADAL" clId="{59BDD89B-F637-4AC9-B1B3-44BFB96F4845}" dt="2023-09-18T14:20:06.658" v="2828" actId="14100"/>
          <ac:spMkLst>
            <pc:docMk/>
            <pc:sldMk cId="2978965942" sldId="365"/>
            <ac:spMk id="2" creationId="{C18026B5-2F88-BA48-A996-4A13FDFAA43A}"/>
          </ac:spMkLst>
        </pc:spChg>
        <pc:spChg chg="mod ord">
          <ac:chgData name="Rodrigo Gerardo Cisneros Cisneros" userId="9c0c6cc2-604e-4949-ba9d-64aaadb043c3" providerId="ADAL" clId="{59BDD89B-F637-4AC9-B1B3-44BFB96F4845}" dt="2023-09-19T22:01:16.187" v="4166" actId="1076"/>
          <ac:spMkLst>
            <pc:docMk/>
            <pc:sldMk cId="2978965942" sldId="365"/>
            <ac:spMk id="3" creationId="{A5ABDF8F-0AD5-5C43-9EF3-8679B9897E01}"/>
          </ac:spMkLst>
        </pc:spChg>
        <pc:spChg chg="mod ord">
          <ac:chgData name="Rodrigo Gerardo Cisneros Cisneros" userId="9c0c6cc2-604e-4949-ba9d-64aaadb043c3" providerId="ADAL" clId="{59BDD89B-F637-4AC9-B1B3-44BFB96F4845}" dt="2023-09-19T22:12:51.374" v="4191" actId="404"/>
          <ac:spMkLst>
            <pc:docMk/>
            <pc:sldMk cId="2978965942" sldId="365"/>
            <ac:spMk id="4" creationId="{7782A119-28D1-B54D-A879-A0DDEC296674}"/>
          </ac:spMkLst>
        </pc:spChg>
        <pc:spChg chg="mod ord">
          <ac:chgData name="Rodrigo Gerardo Cisneros Cisneros" userId="9c0c6cc2-604e-4949-ba9d-64aaadb043c3" providerId="ADAL" clId="{59BDD89B-F637-4AC9-B1B3-44BFB96F4845}" dt="2023-09-19T22:01:20.934" v="4170" actId="27636"/>
          <ac:spMkLst>
            <pc:docMk/>
            <pc:sldMk cId="2978965942" sldId="365"/>
            <ac:spMk id="5" creationId="{B55E5840-ED0D-0349-88F3-4E90A0094985}"/>
          </ac:spMkLst>
        </pc:spChg>
        <pc:spChg chg="add del mod ord">
          <ac:chgData name="Rodrigo Gerardo Cisneros Cisneros" userId="9c0c6cc2-604e-4949-ba9d-64aaadb043c3" providerId="ADAL" clId="{59BDD89B-F637-4AC9-B1B3-44BFB96F4845}" dt="2023-09-20T15:27:56.350" v="4869" actId="113"/>
          <ac:spMkLst>
            <pc:docMk/>
            <pc:sldMk cId="2978965942" sldId="365"/>
            <ac:spMk id="6" creationId="{34801285-85FB-FD43-9631-322998389AF0}"/>
          </ac:spMkLst>
        </pc:spChg>
        <pc:spChg chg="del mod">
          <ac:chgData name="Rodrigo Gerardo Cisneros Cisneros" userId="9c0c6cc2-604e-4949-ba9d-64aaadb043c3" providerId="ADAL" clId="{59BDD89B-F637-4AC9-B1B3-44BFB96F4845}" dt="2023-09-18T14:18:33.955" v="2811" actId="478"/>
          <ac:spMkLst>
            <pc:docMk/>
            <pc:sldMk cId="2978965942" sldId="365"/>
            <ac:spMk id="7" creationId="{8820E658-15B8-6C4B-A736-3D894774670E}"/>
          </ac:spMkLst>
        </pc:spChg>
        <pc:spChg chg="del">
          <ac:chgData name="Rodrigo Gerardo Cisneros Cisneros" userId="9c0c6cc2-604e-4949-ba9d-64aaadb043c3" providerId="ADAL" clId="{59BDD89B-F637-4AC9-B1B3-44BFB96F4845}" dt="2023-09-18T14:18:35.133" v="2812" actId="478"/>
          <ac:spMkLst>
            <pc:docMk/>
            <pc:sldMk cId="2978965942" sldId="365"/>
            <ac:spMk id="8" creationId="{7F52F621-1B1F-5E49-939F-12BD1A0FD522}"/>
          </ac:spMkLst>
        </pc:spChg>
        <pc:spChg chg="mod ord">
          <ac:chgData name="Rodrigo Gerardo Cisneros Cisneros" userId="9c0c6cc2-604e-4949-ba9d-64aaadb043c3" providerId="ADAL" clId="{59BDD89B-F637-4AC9-B1B3-44BFB96F4845}" dt="2023-09-18T14:19:56.893" v="2822" actId="700"/>
          <ac:spMkLst>
            <pc:docMk/>
            <pc:sldMk cId="2978965942" sldId="365"/>
            <ac:spMk id="11" creationId="{8B50C3FA-D20D-3049-9C7F-6F37D4E022C5}"/>
          </ac:spMkLst>
        </pc:spChg>
        <pc:picChg chg="add del mod ord">
          <ac:chgData name="Rodrigo Gerardo Cisneros Cisneros" userId="9c0c6cc2-604e-4949-ba9d-64aaadb043c3" providerId="ADAL" clId="{59BDD89B-F637-4AC9-B1B3-44BFB96F4845}" dt="2023-09-18T14:18:57.429" v="2817" actId="22"/>
          <ac:picMkLst>
            <pc:docMk/>
            <pc:sldMk cId="2978965942" sldId="365"/>
            <ac:picMk id="10" creationId="{B4430574-107A-4321-BEBE-55A87AFDCED4}"/>
          </ac:picMkLst>
        </pc:picChg>
      </pc:sldChg>
      <pc:sldChg chg="modSp add del mod">
        <pc:chgData name="Rodrigo Gerardo Cisneros Cisneros" userId="9c0c6cc2-604e-4949-ba9d-64aaadb043c3" providerId="ADAL" clId="{59BDD89B-F637-4AC9-B1B3-44BFB96F4845}" dt="2023-09-06T15:13:26.474" v="1253" actId="47"/>
        <pc:sldMkLst>
          <pc:docMk/>
          <pc:sldMk cId="3260569987" sldId="366"/>
        </pc:sldMkLst>
        <pc:spChg chg="mod">
          <ac:chgData name="Rodrigo Gerardo Cisneros Cisneros" userId="9c0c6cc2-604e-4949-ba9d-64aaadb043c3" providerId="ADAL" clId="{59BDD89B-F637-4AC9-B1B3-44BFB96F4845}" dt="2023-09-06T15:12:00.984" v="1233" actId="5793"/>
          <ac:spMkLst>
            <pc:docMk/>
            <pc:sldMk cId="3260569987" sldId="366"/>
            <ac:spMk id="4" creationId="{7782A119-28D1-B54D-A879-A0DDEC296674}"/>
          </ac:spMkLst>
        </pc:spChg>
        <pc:spChg chg="mod">
          <ac:chgData name="Rodrigo Gerardo Cisneros Cisneros" userId="9c0c6cc2-604e-4949-ba9d-64aaadb043c3" providerId="ADAL" clId="{59BDD89B-F637-4AC9-B1B3-44BFB96F4845}" dt="2023-09-06T15:12:02.812" v="1234" actId="6549"/>
          <ac:spMkLst>
            <pc:docMk/>
            <pc:sldMk cId="3260569987" sldId="366"/>
            <ac:spMk id="5" creationId="{B55E5840-ED0D-0349-88F3-4E90A0094985}"/>
          </ac:spMkLst>
        </pc:spChg>
        <pc:spChg chg="mod">
          <ac:chgData name="Rodrigo Gerardo Cisneros Cisneros" userId="9c0c6cc2-604e-4949-ba9d-64aaadb043c3" providerId="ADAL" clId="{59BDD89B-F637-4AC9-B1B3-44BFB96F4845}" dt="2023-09-06T15:12:08.254" v="1239" actId="27636"/>
          <ac:spMkLst>
            <pc:docMk/>
            <pc:sldMk cId="3260569987" sldId="366"/>
            <ac:spMk id="7" creationId="{8820E658-15B8-6C4B-A736-3D894774670E}"/>
          </ac:spMkLst>
        </pc:spChg>
      </pc:sldChg>
      <pc:sldChg chg="addSp delSp modSp add mod">
        <pc:chgData name="Rodrigo Gerardo Cisneros Cisneros" userId="9c0c6cc2-604e-4949-ba9d-64aaadb043c3" providerId="ADAL" clId="{59BDD89B-F637-4AC9-B1B3-44BFB96F4845}" dt="2023-09-20T17:28:38.249" v="4872" actId="14100"/>
        <pc:sldMkLst>
          <pc:docMk/>
          <pc:sldMk cId="1842682753" sldId="367"/>
        </pc:sldMkLst>
        <pc:spChg chg="mod">
          <ac:chgData name="Rodrigo Gerardo Cisneros Cisneros" userId="9c0c6cc2-604e-4949-ba9d-64aaadb043c3" providerId="ADAL" clId="{59BDD89B-F637-4AC9-B1B3-44BFB96F4845}" dt="2023-09-06T15:12:22.269" v="1243" actId="14100"/>
          <ac:spMkLst>
            <pc:docMk/>
            <pc:sldMk cId="1842682753" sldId="367"/>
            <ac:spMk id="2" creationId="{C18026B5-2F88-BA48-A996-4A13FDFAA43A}"/>
          </ac:spMkLst>
        </pc:spChg>
        <pc:spChg chg="del">
          <ac:chgData name="Rodrigo Gerardo Cisneros Cisneros" userId="9c0c6cc2-604e-4949-ba9d-64aaadb043c3" providerId="ADAL" clId="{59BDD89B-F637-4AC9-B1B3-44BFB96F4845}" dt="2023-09-18T16:15:01.628" v="3222"/>
          <ac:spMkLst>
            <pc:docMk/>
            <pc:sldMk cId="1842682753" sldId="367"/>
            <ac:spMk id="3" creationId="{A5ABDF8F-0AD5-5C43-9EF3-8679B9897E01}"/>
          </ac:spMkLst>
        </pc:spChg>
        <pc:spChg chg="del">
          <ac:chgData name="Rodrigo Gerardo Cisneros Cisneros" userId="9c0c6cc2-604e-4949-ba9d-64aaadb043c3" providerId="ADAL" clId="{59BDD89B-F637-4AC9-B1B3-44BFB96F4845}" dt="2023-09-18T16:15:06.183" v="3224"/>
          <ac:spMkLst>
            <pc:docMk/>
            <pc:sldMk cId="1842682753" sldId="367"/>
            <ac:spMk id="4" creationId="{7782A119-28D1-B54D-A879-A0DDEC296674}"/>
          </ac:spMkLst>
        </pc:spChg>
        <pc:spChg chg="mod">
          <ac:chgData name="Rodrigo Gerardo Cisneros Cisneros" userId="9c0c6cc2-604e-4949-ba9d-64aaadb043c3" providerId="ADAL" clId="{59BDD89B-F637-4AC9-B1B3-44BFB96F4845}" dt="2023-09-20T17:28:38.249" v="4872" actId="14100"/>
          <ac:spMkLst>
            <pc:docMk/>
            <pc:sldMk cId="1842682753" sldId="367"/>
            <ac:spMk id="5" creationId="{B55E5840-ED0D-0349-88F3-4E90A0094985}"/>
          </ac:spMkLst>
        </pc:spChg>
        <pc:spChg chg="mod">
          <ac:chgData name="Rodrigo Gerardo Cisneros Cisneros" userId="9c0c6cc2-604e-4949-ba9d-64aaadb043c3" providerId="ADAL" clId="{59BDD89B-F637-4AC9-B1B3-44BFB96F4845}" dt="2023-09-19T22:23:06.774" v="4201" actId="14100"/>
          <ac:spMkLst>
            <pc:docMk/>
            <pc:sldMk cId="1842682753" sldId="367"/>
            <ac:spMk id="6" creationId="{34801285-85FB-FD43-9631-322998389AF0}"/>
          </ac:spMkLst>
        </pc:spChg>
        <pc:spChg chg="del">
          <ac:chgData name="Rodrigo Gerardo Cisneros Cisneros" userId="9c0c6cc2-604e-4949-ba9d-64aaadb043c3" providerId="ADAL" clId="{59BDD89B-F637-4AC9-B1B3-44BFB96F4845}" dt="2023-09-19T22:07:12.113" v="4186" actId="478"/>
          <ac:spMkLst>
            <pc:docMk/>
            <pc:sldMk cId="1842682753" sldId="367"/>
            <ac:spMk id="7" creationId="{8820E658-15B8-6C4B-A736-3D894774670E}"/>
          </ac:spMkLst>
        </pc:spChg>
        <pc:spChg chg="mod">
          <ac:chgData name="Rodrigo Gerardo Cisneros Cisneros" userId="9c0c6cc2-604e-4949-ba9d-64aaadb043c3" providerId="ADAL" clId="{59BDD89B-F637-4AC9-B1B3-44BFB96F4845}" dt="2023-09-19T22:28:54.112" v="4211" actId="14100"/>
          <ac:spMkLst>
            <pc:docMk/>
            <pc:sldMk cId="1842682753" sldId="367"/>
            <ac:spMk id="8" creationId="{7F52F621-1B1F-5E49-939F-12BD1A0FD522}"/>
          </ac:spMkLst>
        </pc:spChg>
        <pc:spChg chg="add mod">
          <ac:chgData name="Rodrigo Gerardo Cisneros Cisneros" userId="9c0c6cc2-604e-4949-ba9d-64aaadb043c3" providerId="ADAL" clId="{59BDD89B-F637-4AC9-B1B3-44BFB96F4845}" dt="2023-09-20T17:28:33.194" v="4871" actId="27636"/>
          <ac:spMkLst>
            <pc:docMk/>
            <pc:sldMk cId="1842682753" sldId="367"/>
            <ac:spMk id="9" creationId="{981C5A50-5429-45E0-49A8-FA063C76F7A8}"/>
          </ac:spMkLst>
        </pc:spChg>
        <pc:spChg chg="add mod">
          <ac:chgData name="Rodrigo Gerardo Cisneros Cisneros" userId="9c0c6cc2-604e-4949-ba9d-64aaadb043c3" providerId="ADAL" clId="{59BDD89B-F637-4AC9-B1B3-44BFB96F4845}" dt="2023-09-19T22:21:52.981" v="4200" actId="113"/>
          <ac:spMkLst>
            <pc:docMk/>
            <pc:sldMk cId="1842682753" sldId="367"/>
            <ac:spMk id="10" creationId="{1B2541E3-F695-D592-F673-84A2F66F4AC0}"/>
          </ac:spMkLst>
        </pc:spChg>
      </pc:sldChg>
      <pc:sldChg chg="delSp modSp add mod">
        <pc:chgData name="Rodrigo Gerardo Cisneros Cisneros" userId="9c0c6cc2-604e-4949-ba9d-64aaadb043c3" providerId="ADAL" clId="{59BDD89B-F637-4AC9-B1B3-44BFB96F4845}" dt="2023-09-19T22:40:38.798" v="4259" actId="113"/>
        <pc:sldMkLst>
          <pc:docMk/>
          <pc:sldMk cId="916243893" sldId="368"/>
        </pc:sldMkLst>
        <pc:spChg chg="mod">
          <ac:chgData name="Rodrigo Gerardo Cisneros Cisneros" userId="9c0c6cc2-604e-4949-ba9d-64aaadb043c3" providerId="ADAL" clId="{59BDD89B-F637-4AC9-B1B3-44BFB96F4845}" dt="2023-09-06T15:12:49.091" v="1247" actId="27636"/>
          <ac:spMkLst>
            <pc:docMk/>
            <pc:sldMk cId="916243893" sldId="368"/>
            <ac:spMk id="2" creationId="{C18026B5-2F88-BA48-A996-4A13FDFAA43A}"/>
          </ac:spMkLst>
        </pc:spChg>
        <pc:spChg chg="mod">
          <ac:chgData name="Rodrigo Gerardo Cisneros Cisneros" userId="9c0c6cc2-604e-4949-ba9d-64aaadb043c3" providerId="ADAL" clId="{59BDD89B-F637-4AC9-B1B3-44BFB96F4845}" dt="2023-09-19T22:30:53.960" v="4217" actId="404"/>
          <ac:spMkLst>
            <pc:docMk/>
            <pc:sldMk cId="916243893" sldId="368"/>
            <ac:spMk id="3" creationId="{A5ABDF8F-0AD5-5C43-9EF3-8679B9897E01}"/>
          </ac:spMkLst>
        </pc:spChg>
        <pc:spChg chg="mod">
          <ac:chgData name="Rodrigo Gerardo Cisneros Cisneros" userId="9c0c6cc2-604e-4949-ba9d-64aaadb043c3" providerId="ADAL" clId="{59BDD89B-F637-4AC9-B1B3-44BFB96F4845}" dt="2023-09-19T22:34:41.111" v="4224" actId="6549"/>
          <ac:spMkLst>
            <pc:docMk/>
            <pc:sldMk cId="916243893" sldId="368"/>
            <ac:spMk id="4" creationId="{7782A119-28D1-B54D-A879-A0DDEC296674}"/>
          </ac:spMkLst>
        </pc:spChg>
        <pc:spChg chg="del">
          <ac:chgData name="Rodrigo Gerardo Cisneros Cisneros" userId="9c0c6cc2-604e-4949-ba9d-64aaadb043c3" providerId="ADAL" clId="{59BDD89B-F637-4AC9-B1B3-44BFB96F4845}" dt="2023-09-19T22:29:21.984" v="4214" actId="478"/>
          <ac:spMkLst>
            <pc:docMk/>
            <pc:sldMk cId="916243893" sldId="368"/>
            <ac:spMk id="5" creationId="{B55E5840-ED0D-0349-88F3-4E90A0094985}"/>
          </ac:spMkLst>
        </pc:spChg>
        <pc:spChg chg="mod">
          <ac:chgData name="Rodrigo Gerardo Cisneros Cisneros" userId="9c0c6cc2-604e-4949-ba9d-64aaadb043c3" providerId="ADAL" clId="{59BDD89B-F637-4AC9-B1B3-44BFB96F4845}" dt="2023-09-19T22:35:37.826" v="4231" actId="14100"/>
          <ac:spMkLst>
            <pc:docMk/>
            <pc:sldMk cId="916243893" sldId="368"/>
            <ac:spMk id="6" creationId="{34801285-85FB-FD43-9631-322998389AF0}"/>
          </ac:spMkLst>
        </pc:spChg>
        <pc:spChg chg="del">
          <ac:chgData name="Rodrigo Gerardo Cisneros Cisneros" userId="9c0c6cc2-604e-4949-ba9d-64aaadb043c3" providerId="ADAL" clId="{59BDD89B-F637-4AC9-B1B3-44BFB96F4845}" dt="2023-09-19T22:29:24.352" v="4215" actId="478"/>
          <ac:spMkLst>
            <pc:docMk/>
            <pc:sldMk cId="916243893" sldId="368"/>
            <ac:spMk id="7" creationId="{8820E658-15B8-6C4B-A736-3D894774670E}"/>
          </ac:spMkLst>
        </pc:spChg>
        <pc:spChg chg="mod">
          <ac:chgData name="Rodrigo Gerardo Cisneros Cisneros" userId="9c0c6cc2-604e-4949-ba9d-64aaadb043c3" providerId="ADAL" clId="{59BDD89B-F637-4AC9-B1B3-44BFB96F4845}" dt="2023-09-19T22:40:38.798" v="4259" actId="113"/>
          <ac:spMkLst>
            <pc:docMk/>
            <pc:sldMk cId="916243893" sldId="368"/>
            <ac:spMk id="8" creationId="{7F52F621-1B1F-5E49-939F-12BD1A0FD522}"/>
          </ac:spMkLst>
        </pc:spChg>
      </pc:sldChg>
      <pc:sldChg chg="add del">
        <pc:chgData name="Rodrigo Gerardo Cisneros Cisneros" userId="9c0c6cc2-604e-4949-ba9d-64aaadb043c3" providerId="ADAL" clId="{59BDD89B-F637-4AC9-B1B3-44BFB96F4845}" dt="2023-09-18T15:37:26.854" v="2928" actId="47"/>
        <pc:sldMkLst>
          <pc:docMk/>
          <pc:sldMk cId="1207499829" sldId="369"/>
        </pc:sldMkLst>
      </pc:sldChg>
      <pc:sldChg chg="addSp delSp modSp add mod chgLayout">
        <pc:chgData name="Rodrigo Gerardo Cisneros Cisneros" userId="9c0c6cc2-604e-4949-ba9d-64aaadb043c3" providerId="ADAL" clId="{59BDD89B-F637-4AC9-B1B3-44BFB96F4845}" dt="2023-09-20T18:50:45.969" v="4969" actId="1076"/>
        <pc:sldMkLst>
          <pc:docMk/>
          <pc:sldMk cId="3558686541" sldId="369"/>
        </pc:sldMkLst>
        <pc:spChg chg="mod ord">
          <ac:chgData name="Rodrigo Gerardo Cisneros Cisneros" userId="9c0c6cc2-604e-4949-ba9d-64aaadb043c3" providerId="ADAL" clId="{59BDD89B-F637-4AC9-B1B3-44BFB96F4845}" dt="2023-09-18T17:59:39.175" v="3626" actId="14100"/>
          <ac:spMkLst>
            <pc:docMk/>
            <pc:sldMk cId="3558686541" sldId="369"/>
            <ac:spMk id="2" creationId="{8C122DF8-59D4-D94D-8ED9-F2F319899DBF}"/>
          </ac:spMkLst>
        </pc:spChg>
        <pc:spChg chg="del mod ord">
          <ac:chgData name="Rodrigo Gerardo Cisneros Cisneros" userId="9c0c6cc2-604e-4949-ba9d-64aaadb043c3" providerId="ADAL" clId="{59BDD89B-F637-4AC9-B1B3-44BFB96F4845}" dt="2023-09-18T19:21:48.863" v="3814" actId="478"/>
          <ac:spMkLst>
            <pc:docMk/>
            <pc:sldMk cId="3558686541" sldId="369"/>
            <ac:spMk id="3" creationId="{4D5B7634-ADBA-124F-B8CA-431F07F18D44}"/>
          </ac:spMkLst>
        </pc:spChg>
        <pc:spChg chg="del mod ord">
          <ac:chgData name="Rodrigo Gerardo Cisneros Cisneros" userId="9c0c6cc2-604e-4949-ba9d-64aaadb043c3" providerId="ADAL" clId="{59BDD89B-F637-4AC9-B1B3-44BFB96F4845}" dt="2023-09-18T19:21:50.772" v="3815" actId="478"/>
          <ac:spMkLst>
            <pc:docMk/>
            <pc:sldMk cId="3558686541" sldId="369"/>
            <ac:spMk id="4" creationId="{529E91F3-E1A0-DB4A-8CD8-D9D1AB0FFB40}"/>
          </ac:spMkLst>
        </pc:spChg>
        <pc:spChg chg="mod ord">
          <ac:chgData name="Rodrigo Gerardo Cisneros Cisneros" userId="9c0c6cc2-604e-4949-ba9d-64aaadb043c3" providerId="ADAL" clId="{59BDD89B-F637-4AC9-B1B3-44BFB96F4845}" dt="2023-09-18T17:58:32.489" v="3623" actId="700"/>
          <ac:spMkLst>
            <pc:docMk/>
            <pc:sldMk cId="3558686541" sldId="369"/>
            <ac:spMk id="5" creationId="{AB744071-0CE2-7746-9315-22EC28A0F462}"/>
          </ac:spMkLst>
        </pc:spChg>
        <pc:spChg chg="add mod ord">
          <ac:chgData name="Rodrigo Gerardo Cisneros Cisneros" userId="9c0c6cc2-604e-4949-ba9d-64aaadb043c3" providerId="ADAL" clId="{59BDD89B-F637-4AC9-B1B3-44BFB96F4845}" dt="2023-09-20T18:50:45.969" v="4969" actId="1076"/>
          <ac:spMkLst>
            <pc:docMk/>
            <pc:sldMk cId="3558686541" sldId="369"/>
            <ac:spMk id="6" creationId="{5DD6389A-8607-748D-CCC3-6743ACF26E4C}"/>
          </ac:spMkLst>
        </pc:spChg>
        <pc:spChg chg="add mod ord">
          <ac:chgData name="Rodrigo Gerardo Cisneros Cisneros" userId="9c0c6cc2-604e-4949-ba9d-64aaadb043c3" providerId="ADAL" clId="{59BDD89B-F637-4AC9-B1B3-44BFB96F4845}" dt="2023-09-19T22:46:06.321" v="4318" actId="14100"/>
          <ac:spMkLst>
            <pc:docMk/>
            <pc:sldMk cId="3558686541" sldId="369"/>
            <ac:spMk id="7" creationId="{0528970F-1527-7A70-AD5B-758C6D2AF757}"/>
          </ac:spMkLst>
        </pc:spChg>
        <pc:spChg chg="add del mod ord">
          <ac:chgData name="Rodrigo Gerardo Cisneros Cisneros" userId="9c0c6cc2-604e-4949-ba9d-64aaadb043c3" providerId="ADAL" clId="{59BDD89B-F637-4AC9-B1B3-44BFB96F4845}" dt="2023-09-18T18:04:29.731" v="3644" actId="478"/>
          <ac:spMkLst>
            <pc:docMk/>
            <pc:sldMk cId="3558686541" sldId="369"/>
            <ac:spMk id="8" creationId="{2874491B-7CB7-AC63-E8B5-AFF5CC832868}"/>
          </ac:spMkLst>
        </pc:spChg>
        <pc:spChg chg="add del mod ord">
          <ac:chgData name="Rodrigo Gerardo Cisneros Cisneros" userId="9c0c6cc2-604e-4949-ba9d-64aaadb043c3" providerId="ADAL" clId="{59BDD89B-F637-4AC9-B1B3-44BFB96F4845}" dt="2023-09-18T18:04:28.649" v="3643" actId="478"/>
          <ac:spMkLst>
            <pc:docMk/>
            <pc:sldMk cId="3558686541" sldId="369"/>
            <ac:spMk id="9" creationId="{97DAE58F-DC94-6887-DCA7-090FC7DA753B}"/>
          </ac:spMkLst>
        </pc:spChg>
        <pc:spChg chg="add del mod ord">
          <ac:chgData name="Rodrigo Gerardo Cisneros Cisneros" userId="9c0c6cc2-604e-4949-ba9d-64aaadb043c3" providerId="ADAL" clId="{59BDD89B-F637-4AC9-B1B3-44BFB96F4845}" dt="2023-09-18T18:55:19.338" v="3712" actId="478"/>
          <ac:spMkLst>
            <pc:docMk/>
            <pc:sldMk cId="3558686541" sldId="369"/>
            <ac:spMk id="10" creationId="{6242300E-E4A1-5627-AA36-EC13B6865B67}"/>
          </ac:spMkLst>
        </pc:spChg>
        <pc:spChg chg="add del mod ord">
          <ac:chgData name="Rodrigo Gerardo Cisneros Cisneros" userId="9c0c6cc2-604e-4949-ba9d-64aaadb043c3" providerId="ADAL" clId="{59BDD89B-F637-4AC9-B1B3-44BFB96F4845}" dt="2023-09-18T18:55:17.489" v="3711" actId="478"/>
          <ac:spMkLst>
            <pc:docMk/>
            <pc:sldMk cId="3558686541" sldId="369"/>
            <ac:spMk id="11" creationId="{AD4D8F01-9D9D-0DB0-6060-3D151583B738}"/>
          </ac:spMkLst>
        </pc:spChg>
        <pc:spChg chg="add mod">
          <ac:chgData name="Rodrigo Gerardo Cisneros Cisneros" userId="9c0c6cc2-604e-4949-ba9d-64aaadb043c3" providerId="ADAL" clId="{59BDD89B-F637-4AC9-B1B3-44BFB96F4845}" dt="2023-09-20T18:50:20.951" v="4962" actId="14100"/>
          <ac:spMkLst>
            <pc:docMk/>
            <pc:sldMk cId="3558686541" sldId="369"/>
            <ac:spMk id="13" creationId="{F77C2C16-076A-2ED8-6B87-077AC32827B3}"/>
          </ac:spMkLst>
        </pc:spChg>
        <pc:spChg chg="add mod">
          <ac:chgData name="Rodrigo Gerardo Cisneros Cisneros" userId="9c0c6cc2-604e-4949-ba9d-64aaadb043c3" providerId="ADAL" clId="{59BDD89B-F637-4AC9-B1B3-44BFB96F4845}" dt="2023-09-20T18:50:40.566" v="4967" actId="14100"/>
          <ac:spMkLst>
            <pc:docMk/>
            <pc:sldMk cId="3558686541" sldId="369"/>
            <ac:spMk id="15" creationId="{7C122438-A6D8-A766-A617-AF8AC426D602}"/>
          </ac:spMkLst>
        </pc:spChg>
        <pc:spChg chg="add mod">
          <ac:chgData name="Rodrigo Gerardo Cisneros Cisneros" userId="9c0c6cc2-604e-4949-ba9d-64aaadb043c3" providerId="ADAL" clId="{59BDD89B-F637-4AC9-B1B3-44BFB96F4845}" dt="2023-09-20T18:50:43.439" v="4968" actId="1076"/>
          <ac:spMkLst>
            <pc:docMk/>
            <pc:sldMk cId="3558686541" sldId="369"/>
            <ac:spMk id="16" creationId="{94D2569E-D960-656B-9A49-BDC2F2A64427}"/>
          </ac:spMkLst>
        </pc:spChg>
        <pc:spChg chg="add mod">
          <ac:chgData name="Rodrigo Gerardo Cisneros Cisneros" userId="9c0c6cc2-604e-4949-ba9d-64aaadb043c3" providerId="ADAL" clId="{59BDD89B-F637-4AC9-B1B3-44BFB96F4845}" dt="2023-09-20T18:29:24.637" v="4935" actId="20577"/>
          <ac:spMkLst>
            <pc:docMk/>
            <pc:sldMk cId="3558686541" sldId="369"/>
            <ac:spMk id="17" creationId="{EAC83917-FF73-3E6B-6456-F7697C2C02E2}"/>
          </ac:spMkLst>
        </pc:spChg>
        <pc:spChg chg="del mod ord">
          <ac:chgData name="Rodrigo Gerardo Cisneros Cisneros" userId="9c0c6cc2-604e-4949-ba9d-64aaadb043c3" providerId="ADAL" clId="{59BDD89B-F637-4AC9-B1B3-44BFB96F4845}" dt="2023-09-18T17:58:36.146" v="3624" actId="478"/>
          <ac:spMkLst>
            <pc:docMk/>
            <pc:sldMk cId="3558686541" sldId="369"/>
            <ac:spMk id="44" creationId="{906E4DF9-127F-4650-8BAA-2521A37885B0}"/>
          </ac:spMkLst>
        </pc:spChg>
        <pc:spChg chg="mod ord">
          <ac:chgData name="Rodrigo Gerardo Cisneros Cisneros" userId="9c0c6cc2-604e-4949-ba9d-64aaadb043c3" providerId="ADAL" clId="{59BDD89B-F637-4AC9-B1B3-44BFB96F4845}" dt="2023-09-20T18:50:25.902" v="4964" actId="14100"/>
          <ac:spMkLst>
            <pc:docMk/>
            <pc:sldMk cId="3558686541" sldId="369"/>
            <ac:spMk id="45" creationId="{803A1E73-C790-447A-974F-B3ADB50149F7}"/>
          </ac:spMkLst>
        </pc:spChg>
        <pc:spChg chg="del mod ord">
          <ac:chgData name="Rodrigo Gerardo Cisneros Cisneros" userId="9c0c6cc2-604e-4949-ba9d-64aaadb043c3" providerId="ADAL" clId="{59BDD89B-F637-4AC9-B1B3-44BFB96F4845}" dt="2023-09-18T17:58:39.122" v="3625" actId="478"/>
          <ac:spMkLst>
            <pc:docMk/>
            <pc:sldMk cId="3558686541" sldId="369"/>
            <ac:spMk id="50" creationId="{C60A09F8-DA84-487F-81AC-337BE4A9F35B}"/>
          </ac:spMkLst>
        </pc:spChg>
        <pc:spChg chg="mod ord">
          <ac:chgData name="Rodrigo Gerardo Cisneros Cisneros" userId="9c0c6cc2-604e-4949-ba9d-64aaadb043c3" providerId="ADAL" clId="{59BDD89B-F637-4AC9-B1B3-44BFB96F4845}" dt="2023-09-20T18:50:32.062" v="4966" actId="14100"/>
          <ac:spMkLst>
            <pc:docMk/>
            <pc:sldMk cId="3558686541" sldId="369"/>
            <ac:spMk id="51" creationId="{D582AC9C-B267-4C04-9E50-051DE433538C}"/>
          </ac:spMkLst>
        </pc:spChg>
      </pc:sldChg>
      <pc:sldChg chg="addSp delSp modSp add del mod">
        <pc:chgData name="Rodrigo Gerardo Cisneros Cisneros" userId="9c0c6cc2-604e-4949-ba9d-64aaadb043c3" providerId="ADAL" clId="{59BDD89B-F637-4AC9-B1B3-44BFB96F4845}" dt="2023-09-20T11:46:23.356" v="4425" actId="47"/>
        <pc:sldMkLst>
          <pc:docMk/>
          <pc:sldMk cId="1496526127" sldId="370"/>
        </pc:sldMkLst>
        <pc:spChg chg="add mod">
          <ac:chgData name="Rodrigo Gerardo Cisneros Cisneros" userId="9c0c6cc2-604e-4949-ba9d-64aaadb043c3" providerId="ADAL" clId="{59BDD89B-F637-4AC9-B1B3-44BFB96F4845}" dt="2023-09-20T11:42:58.124" v="4403" actId="21"/>
          <ac:spMkLst>
            <pc:docMk/>
            <pc:sldMk cId="1496526127" sldId="370"/>
            <ac:spMk id="4" creationId="{09860EB3-72D4-7D5D-ECBD-A8F765F651FA}"/>
          </ac:spMkLst>
        </pc:spChg>
        <pc:spChg chg="add del mod">
          <ac:chgData name="Rodrigo Gerardo Cisneros Cisneros" userId="9c0c6cc2-604e-4949-ba9d-64aaadb043c3" providerId="ADAL" clId="{59BDD89B-F637-4AC9-B1B3-44BFB96F4845}" dt="2023-09-18T21:48:23.361" v="3855" actId="478"/>
          <ac:spMkLst>
            <pc:docMk/>
            <pc:sldMk cId="1496526127" sldId="370"/>
            <ac:spMk id="4" creationId="{3CA9F4E8-007E-A972-1354-4BCEB040F549}"/>
          </ac:spMkLst>
        </pc:spChg>
        <pc:spChg chg="add del mod">
          <ac:chgData name="Rodrigo Gerardo Cisneros Cisneros" userId="9c0c6cc2-604e-4949-ba9d-64aaadb043c3" providerId="ADAL" clId="{59BDD89B-F637-4AC9-B1B3-44BFB96F4845}" dt="2023-09-20T11:42:58.124" v="4403" actId="21"/>
          <ac:spMkLst>
            <pc:docMk/>
            <pc:sldMk cId="1496526127" sldId="370"/>
            <ac:spMk id="6" creationId="{506FA409-7B0E-4ACB-8EDC-8B7AAA265388}"/>
          </ac:spMkLst>
        </pc:spChg>
        <pc:spChg chg="add mod">
          <ac:chgData name="Rodrigo Gerardo Cisneros Cisneros" userId="9c0c6cc2-604e-4949-ba9d-64aaadb043c3" providerId="ADAL" clId="{59BDD89B-F637-4AC9-B1B3-44BFB96F4845}" dt="2023-09-20T11:46:21.216" v="4424" actId="478"/>
          <ac:spMkLst>
            <pc:docMk/>
            <pc:sldMk cId="1496526127" sldId="370"/>
            <ac:spMk id="7" creationId="{308A89CD-FE3A-BB89-E29A-100E800CAAF5}"/>
          </ac:spMkLst>
        </pc:spChg>
        <pc:spChg chg="del">
          <ac:chgData name="Rodrigo Gerardo Cisneros Cisneros" userId="9c0c6cc2-604e-4949-ba9d-64aaadb043c3" providerId="ADAL" clId="{59BDD89B-F637-4AC9-B1B3-44BFB96F4845}" dt="2023-09-18T21:43:27.759" v="3850" actId="478"/>
          <ac:spMkLst>
            <pc:docMk/>
            <pc:sldMk cId="1496526127" sldId="370"/>
            <ac:spMk id="7" creationId="{EF053975-C693-D47E-8006-C897994E0454}"/>
          </ac:spMkLst>
        </pc:spChg>
        <pc:spChg chg="add mod">
          <ac:chgData name="Rodrigo Gerardo Cisneros Cisneros" userId="9c0c6cc2-604e-4949-ba9d-64aaadb043c3" providerId="ADAL" clId="{59BDD89B-F637-4AC9-B1B3-44BFB96F4845}" dt="2023-09-20T11:45:15.061" v="4419" actId="21"/>
          <ac:spMkLst>
            <pc:docMk/>
            <pc:sldMk cId="1496526127" sldId="370"/>
            <ac:spMk id="9" creationId="{BD18D212-A8C0-5BFC-6E96-B1AEFA0D435A}"/>
          </ac:spMkLst>
        </pc:spChg>
        <pc:spChg chg="del">
          <ac:chgData name="Rodrigo Gerardo Cisneros Cisneros" userId="9c0c6cc2-604e-4949-ba9d-64aaadb043c3" providerId="ADAL" clId="{59BDD89B-F637-4AC9-B1B3-44BFB96F4845}" dt="2023-09-18T21:43:30.049" v="3852" actId="478"/>
          <ac:spMkLst>
            <pc:docMk/>
            <pc:sldMk cId="1496526127" sldId="370"/>
            <ac:spMk id="10" creationId="{12FAA9EB-81E2-EDD4-58EC-8BAA234794CD}"/>
          </ac:spMkLst>
        </pc:spChg>
        <pc:spChg chg="add del mod">
          <ac:chgData name="Rodrigo Gerardo Cisneros Cisneros" userId="9c0c6cc2-604e-4949-ba9d-64aaadb043c3" providerId="ADAL" clId="{59BDD89B-F637-4AC9-B1B3-44BFB96F4845}" dt="2023-09-20T11:46:21.216" v="4424" actId="478"/>
          <ac:spMkLst>
            <pc:docMk/>
            <pc:sldMk cId="1496526127" sldId="370"/>
            <ac:spMk id="12" creationId="{3D8660C2-BF8C-8BC3-EE95-B50510E60D4E}"/>
          </ac:spMkLst>
        </pc:spChg>
        <pc:spChg chg="del">
          <ac:chgData name="Rodrigo Gerardo Cisneros Cisneros" userId="9c0c6cc2-604e-4949-ba9d-64aaadb043c3" providerId="ADAL" clId="{59BDD89B-F637-4AC9-B1B3-44BFB96F4845}" dt="2023-09-18T21:43:31.156" v="3853" actId="478"/>
          <ac:spMkLst>
            <pc:docMk/>
            <pc:sldMk cId="1496526127" sldId="370"/>
            <ac:spMk id="14" creationId="{EB26AFDD-E6BA-0607-4037-849F783A1CDD}"/>
          </ac:spMkLst>
        </pc:spChg>
        <pc:spChg chg="add del">
          <ac:chgData name="Rodrigo Gerardo Cisneros Cisneros" userId="9c0c6cc2-604e-4949-ba9d-64aaadb043c3" providerId="ADAL" clId="{59BDD89B-F637-4AC9-B1B3-44BFB96F4845}" dt="2023-09-18T21:51:03.866" v="3859" actId="22"/>
          <ac:spMkLst>
            <pc:docMk/>
            <pc:sldMk cId="1496526127" sldId="370"/>
            <ac:spMk id="15" creationId="{4D546924-F4FE-D561-5D87-7008A567BBBB}"/>
          </ac:spMkLst>
        </pc:spChg>
        <pc:spChg chg="del">
          <ac:chgData name="Rodrigo Gerardo Cisneros Cisneros" userId="9c0c6cc2-604e-4949-ba9d-64aaadb043c3" providerId="ADAL" clId="{59BDD89B-F637-4AC9-B1B3-44BFB96F4845}" dt="2023-09-18T21:43:28.979" v="3851" actId="478"/>
          <ac:spMkLst>
            <pc:docMk/>
            <pc:sldMk cId="1496526127" sldId="370"/>
            <ac:spMk id="19" creationId="{12F0032E-A658-7C33-4757-A423F271D41C}"/>
          </ac:spMkLst>
        </pc:spChg>
      </pc:sldChg>
      <pc:sldChg chg="addSp delSp modSp add mod">
        <pc:chgData name="Rodrigo Gerardo Cisneros Cisneros" userId="9c0c6cc2-604e-4949-ba9d-64aaadb043c3" providerId="ADAL" clId="{59BDD89B-F637-4AC9-B1B3-44BFB96F4845}" dt="2023-09-20T19:17:51.481" v="4982" actId="20577"/>
        <pc:sldMkLst>
          <pc:docMk/>
          <pc:sldMk cId="1573199814" sldId="371"/>
        </pc:sldMkLst>
        <pc:spChg chg="add mod">
          <ac:chgData name="Rodrigo Gerardo Cisneros Cisneros" userId="9c0c6cc2-604e-4949-ba9d-64aaadb043c3" providerId="ADAL" clId="{59BDD89B-F637-4AC9-B1B3-44BFB96F4845}" dt="2023-09-20T12:12:58.746" v="4785" actId="20577"/>
          <ac:spMkLst>
            <pc:docMk/>
            <pc:sldMk cId="1573199814" sldId="371"/>
            <ac:spMk id="4" creationId="{E07979FD-F8EA-A042-DA1A-74A24279E055}"/>
          </ac:spMkLst>
        </pc:spChg>
        <pc:spChg chg="add del mod">
          <ac:chgData name="Rodrigo Gerardo Cisneros Cisneros" userId="9c0c6cc2-604e-4949-ba9d-64aaadb043c3" providerId="ADAL" clId="{59BDD89B-F637-4AC9-B1B3-44BFB96F4845}" dt="2023-09-20T11:48:45.961" v="4449" actId="478"/>
          <ac:spMkLst>
            <pc:docMk/>
            <pc:sldMk cId="1573199814" sldId="371"/>
            <ac:spMk id="5" creationId="{0BBC9934-825E-26D8-3997-C0C203217865}"/>
          </ac:spMkLst>
        </pc:spChg>
        <pc:spChg chg="del mod">
          <ac:chgData name="Rodrigo Gerardo Cisneros Cisneros" userId="9c0c6cc2-604e-4949-ba9d-64aaadb043c3" providerId="ADAL" clId="{59BDD89B-F637-4AC9-B1B3-44BFB96F4845}" dt="2023-09-20T11:48:44.765" v="4448" actId="478"/>
          <ac:spMkLst>
            <pc:docMk/>
            <pc:sldMk cId="1573199814" sldId="371"/>
            <ac:spMk id="6" creationId="{506FA409-7B0E-4ACB-8EDC-8B7AAA265388}"/>
          </ac:spMkLst>
        </pc:spChg>
        <pc:spChg chg="add del mod">
          <ac:chgData name="Rodrigo Gerardo Cisneros Cisneros" userId="9c0c6cc2-604e-4949-ba9d-64aaadb043c3" providerId="ADAL" clId="{59BDD89B-F637-4AC9-B1B3-44BFB96F4845}" dt="2023-09-20T11:51:03.378" v="4469" actId="478"/>
          <ac:spMkLst>
            <pc:docMk/>
            <pc:sldMk cId="1573199814" sldId="371"/>
            <ac:spMk id="7" creationId="{91F041A1-75C9-D297-A451-55705FABA28C}"/>
          </ac:spMkLst>
        </pc:spChg>
        <pc:spChg chg="add mod">
          <ac:chgData name="Rodrigo Gerardo Cisneros Cisneros" userId="9c0c6cc2-604e-4949-ba9d-64aaadb043c3" providerId="ADAL" clId="{59BDD89B-F637-4AC9-B1B3-44BFB96F4845}" dt="2023-09-20T19:17:51.481" v="4982" actId="20577"/>
          <ac:spMkLst>
            <pc:docMk/>
            <pc:sldMk cId="1573199814" sldId="371"/>
            <ac:spMk id="8" creationId="{09E1FB10-8C63-85FC-C107-E40F0B87B5AD}"/>
          </ac:spMkLst>
        </pc:spChg>
        <pc:spChg chg="del">
          <ac:chgData name="Rodrigo Gerardo Cisneros Cisneros" userId="9c0c6cc2-604e-4949-ba9d-64aaadb043c3" providerId="ADAL" clId="{59BDD89B-F637-4AC9-B1B3-44BFB96F4845}" dt="2023-09-18T21:51:11.584" v="3862" actId="478"/>
          <ac:spMkLst>
            <pc:docMk/>
            <pc:sldMk cId="1573199814" sldId="371"/>
            <ac:spMk id="9" creationId="{BD18D212-A8C0-5BFC-6E96-B1AEFA0D435A}"/>
          </ac:spMkLst>
        </pc:spChg>
        <pc:spChg chg="add mod">
          <ac:chgData name="Rodrigo Gerardo Cisneros Cisneros" userId="9c0c6cc2-604e-4949-ba9d-64aaadb043c3" providerId="ADAL" clId="{59BDD89B-F637-4AC9-B1B3-44BFB96F4845}" dt="2023-09-20T19:11:31.913" v="4970" actId="1076"/>
          <ac:spMkLst>
            <pc:docMk/>
            <pc:sldMk cId="1573199814" sldId="371"/>
            <ac:spMk id="9" creationId="{E67F8289-AEA2-D23F-B074-4FAFA126C8F0}"/>
          </ac:spMkLst>
        </pc:spChg>
        <pc:spChg chg="add del mod">
          <ac:chgData name="Rodrigo Gerardo Cisneros Cisneros" userId="9c0c6cc2-604e-4949-ba9d-64aaadb043c3" providerId="ADAL" clId="{59BDD89B-F637-4AC9-B1B3-44BFB96F4845}" dt="2023-09-18T21:54:48.786" v="3869" actId="22"/>
          <ac:spMkLst>
            <pc:docMk/>
            <pc:sldMk cId="1573199814" sldId="371"/>
            <ac:spMk id="10" creationId="{5695F8B6-796E-AF3F-9DA1-3129E20DC2E0}"/>
          </ac:spMkLst>
        </pc:spChg>
        <pc:spChg chg="add del mod">
          <ac:chgData name="Rodrigo Gerardo Cisneros Cisneros" userId="9c0c6cc2-604e-4949-ba9d-64aaadb043c3" providerId="ADAL" clId="{59BDD89B-F637-4AC9-B1B3-44BFB96F4845}" dt="2023-09-18T21:56:49.081" v="3877" actId="478"/>
          <ac:spMkLst>
            <pc:docMk/>
            <pc:sldMk cId="1573199814" sldId="371"/>
            <ac:spMk id="11" creationId="{963C9D43-B0CC-83D0-48D3-CB09E0F68A7C}"/>
          </ac:spMkLst>
        </pc:spChg>
        <pc:spChg chg="del">
          <ac:chgData name="Rodrigo Gerardo Cisneros Cisneros" userId="9c0c6cc2-604e-4949-ba9d-64aaadb043c3" providerId="ADAL" clId="{59BDD89B-F637-4AC9-B1B3-44BFB96F4845}" dt="2023-09-18T21:51:12.836" v="3863" actId="478"/>
          <ac:spMkLst>
            <pc:docMk/>
            <pc:sldMk cId="1573199814" sldId="371"/>
            <ac:spMk id="12" creationId="{3D8660C2-BF8C-8BC3-EE95-B50510E60D4E}"/>
          </ac:spMkLst>
        </pc:spChg>
      </pc:sldChg>
      <pc:sldChg chg="addSp delSp modSp add del mod">
        <pc:chgData name="Rodrigo Gerardo Cisneros Cisneros" userId="9c0c6cc2-604e-4949-ba9d-64aaadb043c3" providerId="ADAL" clId="{59BDD89B-F637-4AC9-B1B3-44BFB96F4845}" dt="2023-09-20T11:59:38.822" v="4561" actId="2696"/>
        <pc:sldMkLst>
          <pc:docMk/>
          <pc:sldMk cId="270354366" sldId="372"/>
        </pc:sldMkLst>
        <pc:spChg chg="del mod">
          <ac:chgData name="Rodrigo Gerardo Cisneros Cisneros" userId="9c0c6cc2-604e-4949-ba9d-64aaadb043c3" providerId="ADAL" clId="{59BDD89B-F637-4AC9-B1B3-44BFB96F4845}" dt="2023-09-20T11:50:52.120" v="4463" actId="21"/>
          <ac:spMkLst>
            <pc:docMk/>
            <pc:sldMk cId="270354366" sldId="372"/>
            <ac:spMk id="4" creationId="{E07979FD-F8EA-A042-DA1A-74A24279E055}"/>
          </ac:spMkLst>
        </pc:spChg>
        <pc:spChg chg="add del mod">
          <ac:chgData name="Rodrigo Gerardo Cisneros Cisneros" userId="9c0c6cc2-604e-4949-ba9d-64aaadb043c3" providerId="ADAL" clId="{59BDD89B-F637-4AC9-B1B3-44BFB96F4845}" dt="2023-09-20T11:59:35.816" v="4560" actId="478"/>
          <ac:spMkLst>
            <pc:docMk/>
            <pc:sldMk cId="270354366" sldId="372"/>
            <ac:spMk id="5" creationId="{C57AED0D-C7A9-7959-5142-05036C903551}"/>
          </ac:spMkLst>
        </pc:spChg>
        <pc:spChg chg="del mod">
          <ac:chgData name="Rodrigo Gerardo Cisneros Cisneros" userId="9c0c6cc2-604e-4949-ba9d-64aaadb043c3" providerId="ADAL" clId="{59BDD89B-F637-4AC9-B1B3-44BFB96F4845}" dt="2023-09-20T11:51:11.540" v="4472" actId="478"/>
          <ac:spMkLst>
            <pc:docMk/>
            <pc:sldMk cId="270354366" sldId="372"/>
            <ac:spMk id="6" creationId="{506FA409-7B0E-4ACB-8EDC-8B7AAA265388}"/>
          </ac:spMkLst>
        </pc:spChg>
        <pc:spChg chg="del">
          <ac:chgData name="Rodrigo Gerardo Cisneros Cisneros" userId="9c0c6cc2-604e-4949-ba9d-64aaadb043c3" providerId="ADAL" clId="{59BDD89B-F637-4AC9-B1B3-44BFB96F4845}" dt="2023-09-18T22:05:30.738" v="4086" actId="478"/>
          <ac:spMkLst>
            <pc:docMk/>
            <pc:sldMk cId="270354366" sldId="372"/>
            <ac:spMk id="7" creationId="{91F041A1-75C9-D297-A451-55705FABA28C}"/>
          </ac:spMkLst>
        </pc:spChg>
        <pc:spChg chg="add del mod">
          <ac:chgData name="Rodrigo Gerardo Cisneros Cisneros" userId="9c0c6cc2-604e-4949-ba9d-64aaadb043c3" providerId="ADAL" clId="{59BDD89B-F637-4AC9-B1B3-44BFB96F4845}" dt="2023-09-20T11:51:13.235" v="4473" actId="478"/>
          <ac:spMkLst>
            <pc:docMk/>
            <pc:sldMk cId="270354366" sldId="372"/>
            <ac:spMk id="7" creationId="{B348470B-0B8E-2F8B-591F-927E2D31D0DB}"/>
          </ac:spMkLst>
        </pc:spChg>
        <pc:spChg chg="add mod">
          <ac:chgData name="Rodrigo Gerardo Cisneros Cisneros" userId="9c0c6cc2-604e-4949-ba9d-64aaadb043c3" providerId="ADAL" clId="{59BDD89B-F637-4AC9-B1B3-44BFB96F4845}" dt="2023-09-18T22:09:37.170" v="4098" actId="6549"/>
          <ac:spMkLst>
            <pc:docMk/>
            <pc:sldMk cId="270354366" sldId="372"/>
            <ac:spMk id="8" creationId="{1B9279C0-6B10-3585-A6B8-445009AA039B}"/>
          </ac:spMkLst>
        </pc:spChg>
        <pc:spChg chg="add del mod">
          <ac:chgData name="Rodrigo Gerardo Cisneros Cisneros" userId="9c0c6cc2-604e-4949-ba9d-64aaadb043c3" providerId="ADAL" clId="{59BDD89B-F637-4AC9-B1B3-44BFB96F4845}" dt="2023-09-20T11:51:14.501" v="4474" actId="478"/>
          <ac:spMkLst>
            <pc:docMk/>
            <pc:sldMk cId="270354366" sldId="372"/>
            <ac:spMk id="10" creationId="{9D45F9D9-FEE9-FA24-1055-548DF733C814}"/>
          </ac:spMkLst>
        </pc:spChg>
        <pc:spChg chg="add del">
          <ac:chgData name="Rodrigo Gerardo Cisneros Cisneros" userId="9c0c6cc2-604e-4949-ba9d-64aaadb043c3" providerId="ADAL" clId="{59BDD89B-F637-4AC9-B1B3-44BFB96F4845}" dt="2023-09-18T22:09:43.679" v="4100" actId="22"/>
          <ac:spMkLst>
            <pc:docMk/>
            <pc:sldMk cId="270354366" sldId="372"/>
            <ac:spMk id="10" creationId="{AE490EFA-6534-D9DC-7FF0-8784D04F0DC5}"/>
          </ac:spMkLst>
        </pc:spChg>
        <pc:spChg chg="add mod">
          <ac:chgData name="Rodrigo Gerardo Cisneros Cisneros" userId="9c0c6cc2-604e-4949-ba9d-64aaadb043c3" providerId="ADAL" clId="{59BDD89B-F637-4AC9-B1B3-44BFB96F4845}" dt="2023-09-20T11:53:59.422" v="4512" actId="21"/>
          <ac:spMkLst>
            <pc:docMk/>
            <pc:sldMk cId="270354366" sldId="372"/>
            <ac:spMk id="11" creationId="{BEDA7BBB-95C9-9EB2-DF77-DAD578F78486}"/>
          </ac:spMkLst>
        </pc:spChg>
        <pc:spChg chg="add del mod">
          <ac:chgData name="Rodrigo Gerardo Cisneros Cisneros" userId="9c0c6cc2-604e-4949-ba9d-64aaadb043c3" providerId="ADAL" clId="{59BDD89B-F637-4AC9-B1B3-44BFB96F4845}" dt="2023-09-20T11:59:34.801" v="4559" actId="478"/>
          <ac:spMkLst>
            <pc:docMk/>
            <pc:sldMk cId="270354366" sldId="372"/>
            <ac:spMk id="13" creationId="{A9421954-FADF-7D00-6498-46E55A8766AB}"/>
          </ac:spMkLst>
        </pc:spChg>
      </pc:sldChg>
      <pc:sldChg chg="addSp delSp modSp add mod">
        <pc:chgData name="Rodrigo Gerardo Cisneros Cisneros" userId="9c0c6cc2-604e-4949-ba9d-64aaadb043c3" providerId="ADAL" clId="{59BDD89B-F637-4AC9-B1B3-44BFB96F4845}" dt="2023-09-20T12:10:43.398" v="4743" actId="20577"/>
        <pc:sldMkLst>
          <pc:docMk/>
          <pc:sldMk cId="3390236653" sldId="373"/>
        </pc:sldMkLst>
        <pc:spChg chg="add mod">
          <ac:chgData name="Rodrigo Gerardo Cisneros Cisneros" userId="9c0c6cc2-604e-4949-ba9d-64aaadb043c3" providerId="ADAL" clId="{59BDD89B-F637-4AC9-B1B3-44BFB96F4845}" dt="2023-09-20T12:07:56.543" v="4691" actId="1076"/>
          <ac:spMkLst>
            <pc:docMk/>
            <pc:sldMk cId="3390236653" sldId="373"/>
            <ac:spMk id="3" creationId="{982DD6D7-54C2-BA86-85E4-7F1944E4713A}"/>
          </ac:spMkLst>
        </pc:spChg>
        <pc:spChg chg="del">
          <ac:chgData name="Rodrigo Gerardo Cisneros Cisneros" userId="9c0c6cc2-604e-4949-ba9d-64aaadb043c3" providerId="ADAL" clId="{59BDD89B-F637-4AC9-B1B3-44BFB96F4845}" dt="2023-09-18T22:23:08.892" v="4111" actId="478"/>
          <ac:spMkLst>
            <pc:docMk/>
            <pc:sldMk cId="3390236653" sldId="373"/>
            <ac:spMk id="4" creationId="{E07979FD-F8EA-A042-DA1A-74A24279E055}"/>
          </ac:spMkLst>
        </pc:spChg>
        <pc:spChg chg="mod">
          <ac:chgData name="Rodrigo Gerardo Cisneros Cisneros" userId="9c0c6cc2-604e-4949-ba9d-64aaadb043c3" providerId="ADAL" clId="{59BDD89B-F637-4AC9-B1B3-44BFB96F4845}" dt="2023-09-20T12:10:12.947" v="4735" actId="20577"/>
          <ac:spMkLst>
            <pc:docMk/>
            <pc:sldMk cId="3390236653" sldId="373"/>
            <ac:spMk id="5" creationId="{C57AED0D-C7A9-7959-5142-05036C903551}"/>
          </ac:spMkLst>
        </pc:spChg>
        <pc:spChg chg="mod">
          <ac:chgData name="Rodrigo Gerardo Cisneros Cisneros" userId="9c0c6cc2-604e-4949-ba9d-64aaadb043c3" providerId="ADAL" clId="{59BDD89B-F637-4AC9-B1B3-44BFB96F4845}" dt="2023-09-20T12:10:43.398" v="4743" actId="20577"/>
          <ac:spMkLst>
            <pc:docMk/>
            <pc:sldMk cId="3390236653" sldId="373"/>
            <ac:spMk id="6" creationId="{506FA409-7B0E-4ACB-8EDC-8B7AAA265388}"/>
          </ac:spMkLst>
        </pc:spChg>
        <pc:spChg chg="add del mod">
          <ac:chgData name="Rodrigo Gerardo Cisneros Cisneros" userId="9c0c6cc2-604e-4949-ba9d-64aaadb043c3" providerId="ADAL" clId="{59BDD89B-F637-4AC9-B1B3-44BFB96F4845}" dt="2023-09-18T22:23:11.469" v="4112" actId="478"/>
          <ac:spMkLst>
            <pc:docMk/>
            <pc:sldMk cId="3390236653" sldId="373"/>
            <ac:spMk id="7" creationId="{850484FF-57CF-074E-1E89-1A053FD7597B}"/>
          </ac:spMkLst>
        </pc:spChg>
        <pc:spChg chg="del mod">
          <ac:chgData name="Rodrigo Gerardo Cisneros Cisneros" userId="9c0c6cc2-604e-4949-ba9d-64aaadb043c3" providerId="ADAL" clId="{59BDD89B-F637-4AC9-B1B3-44BFB96F4845}" dt="2023-09-20T12:08:13.927" v="4694" actId="478"/>
          <ac:spMkLst>
            <pc:docMk/>
            <pc:sldMk cId="3390236653" sldId="373"/>
            <ac:spMk id="11" creationId="{BEDA7BBB-95C9-9EB2-DF77-DAD578F78486}"/>
          </ac:spMkLst>
        </pc:spChg>
      </pc:sldChg>
    </pc:docChg>
  </pc:docChgLst>
  <pc:docChgLst>
    <pc:chgData name="Rodrigo Gerardo Cisneros Cisneros" userId="9c0c6cc2-604e-4949-ba9d-64aaadb043c3" providerId="ADAL" clId="{7DF4CF49-FA26-4E8B-AA2E-3B496E320FA3}"/>
    <pc:docChg chg="custSel delSld modSld sldOrd">
      <pc:chgData name="Rodrigo Gerardo Cisneros Cisneros" userId="9c0c6cc2-604e-4949-ba9d-64aaadb043c3" providerId="ADAL" clId="{7DF4CF49-FA26-4E8B-AA2E-3B496E320FA3}" dt="2023-09-06T12:33:41.710" v="467" actId="123"/>
      <pc:docMkLst>
        <pc:docMk/>
      </pc:docMkLst>
      <pc:sldChg chg="del">
        <pc:chgData name="Rodrigo Gerardo Cisneros Cisneros" userId="9c0c6cc2-604e-4949-ba9d-64aaadb043c3" providerId="ADAL" clId="{7DF4CF49-FA26-4E8B-AA2E-3B496E320FA3}" dt="2023-09-06T12:18:10.036" v="0" actId="47"/>
        <pc:sldMkLst>
          <pc:docMk/>
          <pc:sldMk cId="4206035864" sldId="355"/>
        </pc:sldMkLst>
      </pc:sldChg>
      <pc:sldChg chg="modSp mod">
        <pc:chgData name="Rodrigo Gerardo Cisneros Cisneros" userId="9c0c6cc2-604e-4949-ba9d-64aaadb043c3" providerId="ADAL" clId="{7DF4CF49-FA26-4E8B-AA2E-3B496E320FA3}" dt="2023-09-06T12:18:43.206" v="3" actId="20577"/>
        <pc:sldMkLst>
          <pc:docMk/>
          <pc:sldMk cId="2509101887" sldId="357"/>
        </pc:sldMkLst>
        <pc:spChg chg="mod">
          <ac:chgData name="Rodrigo Gerardo Cisneros Cisneros" userId="9c0c6cc2-604e-4949-ba9d-64aaadb043c3" providerId="ADAL" clId="{7DF4CF49-FA26-4E8B-AA2E-3B496E320FA3}" dt="2023-09-06T12:18:43.206" v="3" actId="20577"/>
          <ac:spMkLst>
            <pc:docMk/>
            <pc:sldMk cId="2509101887" sldId="357"/>
            <ac:spMk id="2" creationId="{00319620-6CCC-A34D-9D45-D6B57F800708}"/>
          </ac:spMkLst>
        </pc:spChg>
      </pc:sldChg>
      <pc:sldChg chg="modSp mod">
        <pc:chgData name="Rodrigo Gerardo Cisneros Cisneros" userId="9c0c6cc2-604e-4949-ba9d-64aaadb043c3" providerId="ADAL" clId="{7DF4CF49-FA26-4E8B-AA2E-3B496E320FA3}" dt="2023-09-06T12:23:32.633" v="220" actId="33524"/>
        <pc:sldMkLst>
          <pc:docMk/>
          <pc:sldMk cId="767675903" sldId="362"/>
        </pc:sldMkLst>
        <pc:spChg chg="mod">
          <ac:chgData name="Rodrigo Gerardo Cisneros Cisneros" userId="9c0c6cc2-604e-4949-ba9d-64aaadb043c3" providerId="ADAL" clId="{7DF4CF49-FA26-4E8B-AA2E-3B496E320FA3}" dt="2023-09-06T12:22:09.941" v="133" actId="20577"/>
          <ac:spMkLst>
            <pc:docMk/>
            <pc:sldMk cId="767675903" sldId="362"/>
            <ac:spMk id="2" creationId="{68F0FA04-6227-9040-92A6-9514A59B8E7B}"/>
          </ac:spMkLst>
        </pc:spChg>
        <pc:spChg chg="mod">
          <ac:chgData name="Rodrigo Gerardo Cisneros Cisneros" userId="9c0c6cc2-604e-4949-ba9d-64aaadb043c3" providerId="ADAL" clId="{7DF4CF49-FA26-4E8B-AA2E-3B496E320FA3}" dt="2023-09-06T12:22:49.590" v="160" actId="20577"/>
          <ac:spMkLst>
            <pc:docMk/>
            <pc:sldMk cId="767675903" sldId="362"/>
            <ac:spMk id="3" creationId="{9CD657E5-4675-E84E-840E-4F6D4868C5A9}"/>
          </ac:spMkLst>
        </pc:spChg>
        <pc:spChg chg="mod">
          <ac:chgData name="Rodrigo Gerardo Cisneros Cisneros" userId="9c0c6cc2-604e-4949-ba9d-64aaadb043c3" providerId="ADAL" clId="{7DF4CF49-FA26-4E8B-AA2E-3B496E320FA3}" dt="2023-09-06T12:23:32.633" v="220" actId="33524"/>
          <ac:spMkLst>
            <pc:docMk/>
            <pc:sldMk cId="767675903" sldId="362"/>
            <ac:spMk id="4" creationId="{6AF03CC0-7DA0-ED4F-B612-580E138D588A}"/>
          </ac:spMkLst>
        </pc:spChg>
      </pc:sldChg>
      <pc:sldChg chg="addSp delSp modSp mod ord modClrScheme chgLayout">
        <pc:chgData name="Rodrigo Gerardo Cisneros Cisneros" userId="9c0c6cc2-604e-4949-ba9d-64aaadb043c3" providerId="ADAL" clId="{7DF4CF49-FA26-4E8B-AA2E-3B496E320FA3}" dt="2023-09-06T12:33:41.710" v="467" actId="123"/>
        <pc:sldMkLst>
          <pc:docMk/>
          <pc:sldMk cId="495483412" sldId="363"/>
        </pc:sldMkLst>
        <pc:spChg chg="mod ord">
          <ac:chgData name="Rodrigo Gerardo Cisneros Cisneros" userId="9c0c6cc2-604e-4949-ba9d-64aaadb043c3" providerId="ADAL" clId="{7DF4CF49-FA26-4E8B-AA2E-3B496E320FA3}" dt="2023-09-06T12:22:02.474" v="118" actId="700"/>
          <ac:spMkLst>
            <pc:docMk/>
            <pc:sldMk cId="495483412" sldId="363"/>
            <ac:spMk id="2" creationId="{C18026B5-2F88-BA48-A996-4A13FDFAA43A}"/>
          </ac:spMkLst>
        </pc:spChg>
        <pc:spChg chg="mod ord">
          <ac:chgData name="Rodrigo Gerardo Cisneros Cisneros" userId="9c0c6cc2-604e-4949-ba9d-64aaadb043c3" providerId="ADAL" clId="{7DF4CF49-FA26-4E8B-AA2E-3B496E320FA3}" dt="2023-09-06T12:22:02.474" v="118" actId="700"/>
          <ac:spMkLst>
            <pc:docMk/>
            <pc:sldMk cId="495483412" sldId="363"/>
            <ac:spMk id="3" creationId="{A5ABDF8F-0AD5-5C43-9EF3-8679B9897E01}"/>
          </ac:spMkLst>
        </pc:spChg>
        <pc:spChg chg="mod ord">
          <ac:chgData name="Rodrigo Gerardo Cisneros Cisneros" userId="9c0c6cc2-604e-4949-ba9d-64aaadb043c3" providerId="ADAL" clId="{7DF4CF49-FA26-4E8B-AA2E-3B496E320FA3}" dt="2023-09-06T12:33:41.710" v="467" actId="123"/>
          <ac:spMkLst>
            <pc:docMk/>
            <pc:sldMk cId="495483412" sldId="363"/>
            <ac:spMk id="4" creationId="{7782A119-28D1-B54D-A879-A0DDEC296674}"/>
          </ac:spMkLst>
        </pc:spChg>
        <pc:spChg chg="mod ord">
          <ac:chgData name="Rodrigo Gerardo Cisneros Cisneros" userId="9c0c6cc2-604e-4949-ba9d-64aaadb043c3" providerId="ADAL" clId="{7DF4CF49-FA26-4E8B-AA2E-3B496E320FA3}" dt="2023-09-06T12:22:02.474" v="118" actId="700"/>
          <ac:spMkLst>
            <pc:docMk/>
            <pc:sldMk cId="495483412" sldId="363"/>
            <ac:spMk id="5" creationId="{B55E5840-ED0D-0349-88F3-4E90A0094985}"/>
          </ac:spMkLst>
        </pc:spChg>
        <pc:spChg chg="mod ord">
          <ac:chgData name="Rodrigo Gerardo Cisneros Cisneros" userId="9c0c6cc2-604e-4949-ba9d-64aaadb043c3" providerId="ADAL" clId="{7DF4CF49-FA26-4E8B-AA2E-3B496E320FA3}" dt="2023-09-06T12:22:02.474" v="118" actId="700"/>
          <ac:spMkLst>
            <pc:docMk/>
            <pc:sldMk cId="495483412" sldId="363"/>
            <ac:spMk id="6" creationId="{34801285-85FB-FD43-9631-322998389AF0}"/>
          </ac:spMkLst>
        </pc:spChg>
        <pc:spChg chg="mod ord">
          <ac:chgData name="Rodrigo Gerardo Cisneros Cisneros" userId="9c0c6cc2-604e-4949-ba9d-64aaadb043c3" providerId="ADAL" clId="{7DF4CF49-FA26-4E8B-AA2E-3B496E320FA3}" dt="2023-09-06T12:22:02.490" v="119" actId="27636"/>
          <ac:spMkLst>
            <pc:docMk/>
            <pc:sldMk cId="495483412" sldId="363"/>
            <ac:spMk id="7" creationId="{8820E658-15B8-6C4B-A736-3D894774670E}"/>
          </ac:spMkLst>
        </pc:spChg>
        <pc:spChg chg="mod ord">
          <ac:chgData name="Rodrigo Gerardo Cisneros Cisneros" userId="9c0c6cc2-604e-4949-ba9d-64aaadb043c3" providerId="ADAL" clId="{7DF4CF49-FA26-4E8B-AA2E-3B496E320FA3}" dt="2023-09-06T12:22:02.513" v="120" actId="27636"/>
          <ac:spMkLst>
            <pc:docMk/>
            <pc:sldMk cId="495483412" sldId="363"/>
            <ac:spMk id="8" creationId="{7F52F621-1B1F-5E49-939F-12BD1A0FD522}"/>
          </ac:spMkLst>
        </pc:spChg>
        <pc:spChg chg="mod ord">
          <ac:chgData name="Rodrigo Gerardo Cisneros Cisneros" userId="9c0c6cc2-604e-4949-ba9d-64aaadb043c3" providerId="ADAL" clId="{7DF4CF49-FA26-4E8B-AA2E-3B496E320FA3}" dt="2023-09-06T12:22:02.474" v="118" actId="700"/>
          <ac:spMkLst>
            <pc:docMk/>
            <pc:sldMk cId="495483412" sldId="363"/>
            <ac:spMk id="9" creationId="{AFD06229-BFA1-7D4D-B1E0-0A9F7FBF1F7E}"/>
          </ac:spMkLst>
        </pc:spChg>
        <pc:spChg chg="mod ord">
          <ac:chgData name="Rodrigo Gerardo Cisneros Cisneros" userId="9c0c6cc2-604e-4949-ba9d-64aaadb043c3" providerId="ADAL" clId="{7DF4CF49-FA26-4E8B-AA2E-3B496E320FA3}" dt="2023-09-06T12:22:02.474" v="118" actId="700"/>
          <ac:spMkLst>
            <pc:docMk/>
            <pc:sldMk cId="495483412" sldId="363"/>
            <ac:spMk id="10" creationId="{56278D20-060E-1942-9A72-E600C02A8208}"/>
          </ac:spMkLst>
        </pc:spChg>
        <pc:spChg chg="mod ord">
          <ac:chgData name="Rodrigo Gerardo Cisneros Cisneros" userId="9c0c6cc2-604e-4949-ba9d-64aaadb043c3" providerId="ADAL" clId="{7DF4CF49-FA26-4E8B-AA2E-3B496E320FA3}" dt="2023-09-06T12:22:02.474" v="118" actId="700"/>
          <ac:spMkLst>
            <pc:docMk/>
            <pc:sldMk cId="495483412" sldId="363"/>
            <ac:spMk id="11" creationId="{8B50C3FA-D20D-3049-9C7F-6F37D4E022C5}"/>
          </ac:spMkLst>
        </pc:spChg>
        <pc:spChg chg="add del mod ord">
          <ac:chgData name="Rodrigo Gerardo Cisneros Cisneros" userId="9c0c6cc2-604e-4949-ba9d-64aaadb043c3" providerId="ADAL" clId="{7DF4CF49-FA26-4E8B-AA2E-3B496E320FA3}" dt="2023-09-06T12:22:02.474" v="118" actId="700"/>
          <ac:spMkLst>
            <pc:docMk/>
            <pc:sldMk cId="495483412" sldId="363"/>
            <ac:spMk id="12" creationId="{228A3647-9204-DB49-E246-500036CEEFD8}"/>
          </ac:spMkLst>
        </pc:spChg>
        <pc:spChg chg="add del mod ord">
          <ac:chgData name="Rodrigo Gerardo Cisneros Cisneros" userId="9c0c6cc2-604e-4949-ba9d-64aaadb043c3" providerId="ADAL" clId="{7DF4CF49-FA26-4E8B-AA2E-3B496E320FA3}" dt="2023-09-06T12:22:02.474" v="118" actId="700"/>
          <ac:spMkLst>
            <pc:docMk/>
            <pc:sldMk cId="495483412" sldId="363"/>
            <ac:spMk id="13" creationId="{6CDD6AA7-29F9-BAF2-0F4D-1AFED9550B45}"/>
          </ac:spMkLst>
        </pc:spChg>
        <pc:spChg chg="add del mod ord">
          <ac:chgData name="Rodrigo Gerardo Cisneros Cisneros" userId="9c0c6cc2-604e-4949-ba9d-64aaadb043c3" providerId="ADAL" clId="{7DF4CF49-FA26-4E8B-AA2E-3B496E320FA3}" dt="2023-09-06T12:22:02.474" v="118" actId="700"/>
          <ac:spMkLst>
            <pc:docMk/>
            <pc:sldMk cId="495483412" sldId="363"/>
            <ac:spMk id="14" creationId="{D8C712A3-16BE-0794-D2DA-83547BE0FE4A}"/>
          </ac:spMkLst>
        </pc:spChg>
        <pc:spChg chg="add del mod ord">
          <ac:chgData name="Rodrigo Gerardo Cisneros Cisneros" userId="9c0c6cc2-604e-4949-ba9d-64aaadb043c3" providerId="ADAL" clId="{7DF4CF49-FA26-4E8B-AA2E-3B496E320FA3}" dt="2023-09-06T12:22:02.474" v="118" actId="700"/>
          <ac:spMkLst>
            <pc:docMk/>
            <pc:sldMk cId="495483412" sldId="363"/>
            <ac:spMk id="15" creationId="{ADA1976B-9062-7B02-4002-406BB08DEF49}"/>
          </ac:spMkLst>
        </pc:spChg>
        <pc:spChg chg="add del mod ord">
          <ac:chgData name="Rodrigo Gerardo Cisneros Cisneros" userId="9c0c6cc2-604e-4949-ba9d-64aaadb043c3" providerId="ADAL" clId="{7DF4CF49-FA26-4E8B-AA2E-3B496E320FA3}" dt="2023-09-06T12:22:02.474" v="118" actId="700"/>
          <ac:spMkLst>
            <pc:docMk/>
            <pc:sldMk cId="495483412" sldId="363"/>
            <ac:spMk id="16" creationId="{581F4ED5-1256-4A9B-92C0-5755A94222C1}"/>
          </ac:spMkLst>
        </pc:spChg>
        <pc:spChg chg="add del mod ord">
          <ac:chgData name="Rodrigo Gerardo Cisneros Cisneros" userId="9c0c6cc2-604e-4949-ba9d-64aaadb043c3" providerId="ADAL" clId="{7DF4CF49-FA26-4E8B-AA2E-3B496E320FA3}" dt="2023-09-06T12:22:02.474" v="118" actId="700"/>
          <ac:spMkLst>
            <pc:docMk/>
            <pc:sldMk cId="495483412" sldId="363"/>
            <ac:spMk id="17" creationId="{26DF9AB0-7E12-74E9-E05F-F8A2C55813C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4" name="Marcador de pie de pá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s-ES" smtClean="0"/>
              <a:t>‹Nº›</a:t>
            </a:fld>
            <a:endParaRPr lang="es-E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A624D79-AA5A-4B72-BA9F-0A324F48F382}" type="datetime1">
              <a:rPr lang="es-ES" noProof="0" smtClean="0"/>
              <a:t>20/09/2023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s-ES" noProof="0" smtClean="0"/>
              <a:t>‹Nº›</a:t>
            </a:fld>
            <a:endParaRPr lang="es-ES"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a:t>
            </a:fld>
            <a:endParaRPr lang="es-ES"/>
          </a:p>
        </p:txBody>
      </p:sp>
    </p:spTree>
    <p:extLst>
      <p:ext uri="{BB962C8B-B14F-4D97-AF65-F5344CB8AC3E}">
        <p14:creationId xmlns:p14="http://schemas.microsoft.com/office/powerpoint/2010/main" val="8750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A89C7E07-3C67-C64C-8DA0-0404F6303970}" type="slidenum">
              <a:rPr lang="es-ES" smtClean="0"/>
              <a:t>10</a:t>
            </a:fld>
            <a:endParaRPr lang="es-ES"/>
          </a:p>
        </p:txBody>
      </p:sp>
    </p:spTree>
    <p:extLst>
      <p:ext uri="{BB962C8B-B14F-4D97-AF65-F5344CB8AC3E}">
        <p14:creationId xmlns:p14="http://schemas.microsoft.com/office/powerpoint/2010/main" val="18238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A89C7E07-3C67-C64C-8DA0-0404F6303970}" type="slidenum">
              <a:rPr lang="es-ES" smtClean="0"/>
              <a:t>11</a:t>
            </a:fld>
            <a:endParaRPr lang="es-ES"/>
          </a:p>
        </p:txBody>
      </p:sp>
    </p:spTree>
    <p:extLst>
      <p:ext uri="{BB962C8B-B14F-4D97-AF65-F5344CB8AC3E}">
        <p14:creationId xmlns:p14="http://schemas.microsoft.com/office/powerpoint/2010/main" val="1316189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A89C7E07-3C67-C64C-8DA0-0404F6303970}" type="slidenum">
              <a:rPr lang="es-ES" smtClean="0"/>
              <a:t>12</a:t>
            </a:fld>
            <a:endParaRPr lang="es-ES"/>
          </a:p>
        </p:txBody>
      </p:sp>
    </p:spTree>
    <p:extLst>
      <p:ext uri="{BB962C8B-B14F-4D97-AF65-F5344CB8AC3E}">
        <p14:creationId xmlns:p14="http://schemas.microsoft.com/office/powerpoint/2010/main" val="358545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2</a:t>
            </a:fld>
            <a:endParaRPr lang="es-ES"/>
          </a:p>
        </p:txBody>
      </p:sp>
    </p:spTree>
    <p:extLst>
      <p:ext uri="{BB962C8B-B14F-4D97-AF65-F5344CB8AC3E}">
        <p14:creationId xmlns:p14="http://schemas.microsoft.com/office/powerpoint/2010/main" val="332245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3</a:t>
            </a:fld>
            <a:endParaRPr lang="es-ES"/>
          </a:p>
        </p:txBody>
      </p:sp>
    </p:spTree>
    <p:extLst>
      <p:ext uri="{BB962C8B-B14F-4D97-AF65-F5344CB8AC3E}">
        <p14:creationId xmlns:p14="http://schemas.microsoft.com/office/powerpoint/2010/main" val="331079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4</a:t>
            </a:fld>
            <a:endParaRPr lang="es-ES"/>
          </a:p>
        </p:txBody>
      </p:sp>
    </p:spTree>
    <p:extLst>
      <p:ext uri="{BB962C8B-B14F-4D97-AF65-F5344CB8AC3E}">
        <p14:creationId xmlns:p14="http://schemas.microsoft.com/office/powerpoint/2010/main" val="1503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5</a:t>
            </a:fld>
            <a:endParaRPr lang="es-ES"/>
          </a:p>
        </p:txBody>
      </p:sp>
    </p:spTree>
    <p:extLst>
      <p:ext uri="{BB962C8B-B14F-4D97-AF65-F5344CB8AC3E}">
        <p14:creationId xmlns:p14="http://schemas.microsoft.com/office/powerpoint/2010/main" val="127635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6</a:t>
            </a:fld>
            <a:endParaRPr lang="es-ES"/>
          </a:p>
        </p:txBody>
      </p:sp>
    </p:spTree>
    <p:extLst>
      <p:ext uri="{BB962C8B-B14F-4D97-AF65-F5344CB8AC3E}">
        <p14:creationId xmlns:p14="http://schemas.microsoft.com/office/powerpoint/2010/main" val="1702419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7</a:t>
            </a:fld>
            <a:endParaRPr lang="es-ES"/>
          </a:p>
        </p:txBody>
      </p:sp>
    </p:spTree>
    <p:extLst>
      <p:ext uri="{BB962C8B-B14F-4D97-AF65-F5344CB8AC3E}">
        <p14:creationId xmlns:p14="http://schemas.microsoft.com/office/powerpoint/2010/main" val="2804106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8</a:t>
            </a:fld>
            <a:endParaRPr lang="es-ES"/>
          </a:p>
        </p:txBody>
      </p:sp>
    </p:spTree>
    <p:extLst>
      <p:ext uri="{BB962C8B-B14F-4D97-AF65-F5344CB8AC3E}">
        <p14:creationId xmlns:p14="http://schemas.microsoft.com/office/powerpoint/2010/main" val="307827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9</a:t>
            </a:fld>
            <a:endParaRPr lang="es-ES"/>
          </a:p>
        </p:txBody>
      </p:sp>
    </p:spTree>
    <p:extLst>
      <p:ext uri="{BB962C8B-B14F-4D97-AF65-F5344CB8AC3E}">
        <p14:creationId xmlns:p14="http://schemas.microsoft.com/office/powerpoint/2010/main" val="3767548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F69136C-C4B2-45F2-BCFC-515A0853BD43}" type="datetime4">
              <a:rPr lang="es-ES" noProof="0" smtClean="0">
                <a:latin typeface="+mn-lt"/>
              </a:rPr>
              <a:t>20 de septiembre de 2023</a:t>
            </a:fld>
            <a:endParaRPr lang="es-ES"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46AC6E8-C089-4970-88B6-A9DF4F2A5ECC}" type="datetime4">
              <a:rPr lang="es-ES" noProof="0" smtClean="0">
                <a:latin typeface="+mn-lt"/>
              </a:rPr>
              <a:t>20 de septiembre de 2023</a:t>
            </a:fld>
            <a:endParaRPr lang="es-ES"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49053CBC-2B39-42EE-A9ED-10AB05B9208E}" type="datetime4">
              <a:rPr lang="es-ES" noProof="0" smtClean="0">
                <a:latin typeface="+mn-lt"/>
              </a:rPr>
              <a:t>20 de septiembre de 2023</a:t>
            </a:fld>
            <a:endParaRPr lang="es-ES" noProof="0" dirty="0">
              <a:latin typeface="+mn-lt"/>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ES" noProof="0" dirty="0"/>
              <a:t>Revisión anual</a:t>
            </a:r>
            <a:endParaRPr lang="es-ES" b="0" noProof="0" dirty="0"/>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0CFFE12A-8763-4EB7-9CEB-5B78076C5C21}" type="datetime4">
              <a:rPr lang="es-ES" noProof="0" smtClean="0">
                <a:latin typeface="+mn-lt"/>
              </a:rPr>
              <a:t>20 de septiembre de 2023</a:t>
            </a:fld>
            <a:endParaRPr lang="es-ES"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845086BA-4771-4251-A1A0-95AEDDEBD7A7}" type="datetime4">
              <a:rPr lang="es-ES" noProof="0" smtClean="0">
                <a:latin typeface="+mn-lt"/>
              </a:rPr>
              <a:t>20 de septiembre de 2023</a:t>
            </a:fld>
            <a:endParaRPr lang="es-ES"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A99CD11-04C6-421F-AE19-E5D29CCF776B}" type="datetime4">
              <a:rPr lang="es-ES" noProof="0" smtClean="0">
                <a:latin typeface="+mn-lt"/>
              </a:rPr>
              <a:t>20 de septiembre de 2023</a:t>
            </a:fld>
            <a:endParaRPr lang="es-ES"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8820299-DC87-4039-A7B5-9AC50CF7A216}" type="datetime4">
              <a:rPr lang="es-ES" noProof="0" smtClean="0">
                <a:latin typeface="+mn-lt"/>
              </a:rPr>
              <a:t>20 de septiembre de 2023</a:t>
            </a:fld>
            <a:endParaRPr lang="es-ES"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ES"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7BEA095D-F9AB-465B-A2BC-526B797F4865}" type="datetime4">
              <a:rPr lang="es-ES" noProof="0" smtClean="0">
                <a:latin typeface="+mn-lt"/>
              </a:rPr>
              <a:t>20 de septiembre de 2023</a:t>
            </a:fld>
            <a:endParaRPr lang="es-ES"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F99D83C0-D2D5-496F-A305-9D3513BEF95B}" type="datetime4">
              <a:rPr lang="es-ES" noProof="0" smtClean="0">
                <a:latin typeface="+mn-lt"/>
              </a:rPr>
              <a:t>20 de septiembre de 2023</a:t>
            </a:fld>
            <a:endParaRPr lang="es-ES"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7BF5E43A-1348-4597-A2F5-11856AA9D9CF}" type="datetime4">
              <a:rPr lang="es-ES" noProof="0" smtClean="0">
                <a:latin typeface="+mn-lt"/>
              </a:rPr>
              <a:t>20 de septiembre de 2023</a:t>
            </a:fld>
            <a:endParaRPr lang="es-ES" noProof="0">
              <a:latin typeface="+mn-lt"/>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ES" noProof="0"/>
              <a:t>Revisión anual</a:t>
            </a:r>
            <a:endParaRPr lang="es-ES"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s-ES" dirty="0"/>
              <a:t>La era secular</a:t>
            </a: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4"/>
            <a:ext cx="5491570" cy="367504"/>
          </a:xfrm>
        </p:spPr>
        <p:txBody>
          <a:bodyPr rtlCol="0"/>
          <a:lstStyle/>
          <a:p>
            <a:pPr rtl="0"/>
            <a:r>
              <a:rPr lang="es-ES" dirty="0">
                <a:latin typeface="+mj-lt"/>
              </a:rPr>
              <a:t>Rodrigo Cisneros</a:t>
            </a:r>
            <a:r>
              <a:rPr lang="es-ES" dirty="0"/>
              <a:t> </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s-ES" dirty="0"/>
              <a:t>Cierre</a:t>
            </a:r>
          </a:p>
        </p:txBody>
      </p:sp>
      <p:sp>
        <p:nvSpPr>
          <p:cNvPr id="19" name="Marcador de texto 18">
            <a:extLst>
              <a:ext uri="{FF2B5EF4-FFF2-40B4-BE49-F238E27FC236}">
                <a16:creationId xmlns:a16="http://schemas.microsoft.com/office/drawing/2014/main" id="{12F0032E-A658-7C33-4757-A423F271D41C}"/>
              </a:ext>
            </a:extLst>
          </p:cNvPr>
          <p:cNvSpPr>
            <a:spLocks noGrp="1"/>
          </p:cNvSpPr>
          <p:nvPr>
            <p:ph type="body" sz="quarter" idx="10"/>
          </p:nvPr>
        </p:nvSpPr>
        <p:spPr>
          <a:xfrm>
            <a:off x="952500" y="2656904"/>
            <a:ext cx="4439009" cy="3105541"/>
          </a:xfrm>
        </p:spPr>
        <p:txBody>
          <a:bodyPr/>
          <a:lstStyle/>
          <a:p>
            <a:pPr marL="285750" indent="-285750" algn="just">
              <a:buFont typeface="Wingdings" panose="05000000000000000000" pitchFamily="2" charset="2"/>
              <a:buChar char="§"/>
            </a:pPr>
            <a:r>
              <a:rPr lang="es-ES" sz="1400" dirty="0"/>
              <a:t>Las iglesias eran lugares sagrados, y lo eran más por la presencia de reliquias. </a:t>
            </a:r>
            <a:r>
              <a:rPr lang="es-ES" sz="1400" b="1" dirty="0"/>
              <a:t>E</a:t>
            </a:r>
            <a:r>
              <a:rPr lang="es-ES" sz="1400" dirty="0"/>
              <a:t>l</a:t>
            </a:r>
            <a:r>
              <a:rPr lang="es-ES" sz="1400" b="1" dirty="0"/>
              <a:t> malestar con los sacramentales y las reliquias no era fácil de contener. </a:t>
            </a:r>
            <a:r>
              <a:rPr lang="es-ES" sz="1400" dirty="0"/>
              <a:t>La Reforma </a:t>
            </a:r>
            <a:r>
              <a:rPr lang="es-ES" sz="1400" b="1" dirty="0"/>
              <a:t>protestante</a:t>
            </a:r>
            <a:r>
              <a:rPr lang="es-ES" sz="1400" dirty="0"/>
              <a:t> como generador de desencantamiento:</a:t>
            </a:r>
          </a:p>
          <a:p>
            <a:pPr marL="971550" lvl="1" indent="-285750" algn="just">
              <a:buFont typeface="Wingdings" panose="05000000000000000000" pitchFamily="2" charset="2"/>
              <a:buChar char="§"/>
            </a:pPr>
            <a:r>
              <a:rPr lang="es-ES" sz="1400" dirty="0"/>
              <a:t>(1) ven más claramente a qué transformación somos convocados; (2) ven más claramente nuestras imperfecciones; (3) ven más claramente la grandeza de Dios. Éstas se </a:t>
            </a:r>
            <a:r>
              <a:rPr lang="es-ES" sz="1400" dirty="0" err="1"/>
              <a:t>copertenecen</a:t>
            </a:r>
            <a:r>
              <a:rPr lang="es-ES" sz="1400" dirty="0"/>
              <a:t>; (1) y (2) no son más que facetas de la misma percepción.</a:t>
            </a:r>
            <a:endParaRPr lang="es-PE" sz="1400" dirty="0"/>
          </a:p>
          <a:p>
            <a:pPr marL="285750" indent="-285750" algn="just">
              <a:buFont typeface="Arial" panose="020B0604020202020204" pitchFamily="34" charset="0"/>
              <a:buChar char="•"/>
            </a:pPr>
            <a:endParaRPr lang="es-PE" sz="1400" dirty="0"/>
          </a:p>
        </p:txBody>
      </p:sp>
      <p:sp>
        <p:nvSpPr>
          <p:cNvPr id="5" name="Marcador de texto 5">
            <a:extLst>
              <a:ext uri="{FF2B5EF4-FFF2-40B4-BE49-F238E27FC236}">
                <a16:creationId xmlns:a16="http://schemas.microsoft.com/office/drawing/2014/main" id="{2C4D0324-377D-B0D8-0F5F-CEF0EFBCBD72}"/>
              </a:ext>
            </a:extLst>
          </p:cNvPr>
          <p:cNvSpPr txBox="1">
            <a:spLocks/>
          </p:cNvSpPr>
          <p:nvPr/>
        </p:nvSpPr>
        <p:spPr>
          <a:xfrm>
            <a:off x="7297959" y="2656904"/>
            <a:ext cx="3656883" cy="200094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b="1" dirty="0"/>
              <a:t>Debemos rechazar todo lo que huela a idolatría:</a:t>
            </a:r>
          </a:p>
          <a:p>
            <a:pPr lvl="1" algn="just"/>
            <a:r>
              <a:rPr lang="es-ES" sz="1400" dirty="0"/>
              <a:t>La magia «blanca» de la Iglesia, entonces toda la magia debe ser negra. Todos los espíritus ahora se alinean en las filas del diablo, el gran enemigo. Incluso la magia supuestamente buena en realidad debe de estar a su servicio.</a:t>
            </a:r>
          </a:p>
        </p:txBody>
      </p:sp>
      <p:sp>
        <p:nvSpPr>
          <p:cNvPr id="6" name="Flecha: a la derecha 5">
            <a:extLst>
              <a:ext uri="{FF2B5EF4-FFF2-40B4-BE49-F238E27FC236}">
                <a16:creationId xmlns:a16="http://schemas.microsoft.com/office/drawing/2014/main" id="{A51253A8-1DE5-4B9D-F988-53C87A447FE0}"/>
              </a:ext>
            </a:extLst>
          </p:cNvPr>
          <p:cNvSpPr/>
          <p:nvPr/>
        </p:nvSpPr>
        <p:spPr>
          <a:xfrm>
            <a:off x="5868844" y="3429000"/>
            <a:ext cx="951780" cy="7850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3667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s-ES" dirty="0"/>
              <a:t>Cierre</a:t>
            </a:r>
          </a:p>
        </p:txBody>
      </p:sp>
      <p:sp>
        <p:nvSpPr>
          <p:cNvPr id="4" name="Marcador de texto 3">
            <a:extLst>
              <a:ext uri="{FF2B5EF4-FFF2-40B4-BE49-F238E27FC236}">
                <a16:creationId xmlns:a16="http://schemas.microsoft.com/office/drawing/2014/main" id="{E07979FD-F8EA-A042-DA1A-74A24279E055}"/>
              </a:ext>
            </a:extLst>
          </p:cNvPr>
          <p:cNvSpPr>
            <a:spLocks noGrp="1"/>
          </p:cNvSpPr>
          <p:nvPr>
            <p:ph type="body" sz="quarter" idx="17"/>
          </p:nvPr>
        </p:nvSpPr>
        <p:spPr>
          <a:xfrm>
            <a:off x="964023" y="2223094"/>
            <a:ext cx="4030671" cy="2219510"/>
          </a:xfrm>
        </p:spPr>
        <p:txBody>
          <a:bodyPr/>
          <a:lstStyle/>
          <a:p>
            <a:pPr marL="285750" indent="-285750" algn="just">
              <a:buFont typeface="Wingdings" panose="05000000000000000000" pitchFamily="2" charset="2"/>
              <a:buChar char="§"/>
            </a:pPr>
            <a:r>
              <a:rPr lang="es-ES" sz="1400" dirty="0"/>
              <a:t>La sociedad como un todo estaba entregada al desorden, al vicio, a la injusticia, a la blasfemia, etcétera. Un objetivo importante era remediar esto en el plano </a:t>
            </a:r>
            <a:r>
              <a:rPr lang="es-ES" sz="1400" b="1" dirty="0"/>
              <a:t>social</a:t>
            </a:r>
            <a:r>
              <a:rPr lang="es-ES" sz="1400" dirty="0"/>
              <a:t> y no sólo en el </a:t>
            </a:r>
            <a:r>
              <a:rPr lang="es-ES" sz="1400" b="1" dirty="0"/>
              <a:t>personal</a:t>
            </a:r>
            <a:r>
              <a:rPr lang="es-ES" sz="1400" dirty="0"/>
              <a:t>.</a:t>
            </a:r>
          </a:p>
          <a:p>
            <a:pPr marL="285750" indent="-285750" algn="just">
              <a:buFont typeface="Wingdings" panose="05000000000000000000" pitchFamily="2" charset="2"/>
              <a:buChar char="§"/>
            </a:pPr>
            <a:r>
              <a:rPr lang="es-ES" sz="1400" dirty="0"/>
              <a:t>Los que se </a:t>
            </a:r>
            <a:r>
              <a:rPr lang="es-ES" sz="1400" b="1" dirty="0"/>
              <a:t>entregaban a Dios</a:t>
            </a:r>
            <a:r>
              <a:rPr lang="es-ES" sz="1400" dirty="0"/>
              <a:t>, más allá de la bienaventuranza humana, construyendo este orden para la gloria de Dios y no para la conveniencia de los hombres, podían conseguirlo.</a:t>
            </a:r>
            <a:endParaRPr lang="es-PE" sz="1400" dirty="0"/>
          </a:p>
          <a:p>
            <a:pPr algn="just"/>
            <a:endParaRPr lang="es-PE" sz="1400" dirty="0"/>
          </a:p>
        </p:txBody>
      </p:sp>
      <p:sp>
        <p:nvSpPr>
          <p:cNvPr id="8" name="Marcador de texto 3">
            <a:extLst>
              <a:ext uri="{FF2B5EF4-FFF2-40B4-BE49-F238E27FC236}">
                <a16:creationId xmlns:a16="http://schemas.microsoft.com/office/drawing/2014/main" id="{09E1FB10-8C63-85FC-C107-E40F0B87B5AD}"/>
              </a:ext>
            </a:extLst>
          </p:cNvPr>
          <p:cNvSpPr txBox="1">
            <a:spLocks/>
          </p:cNvSpPr>
          <p:nvPr/>
        </p:nvSpPr>
        <p:spPr>
          <a:xfrm>
            <a:off x="6694095" y="2223094"/>
            <a:ext cx="4030671" cy="26767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dirty="0"/>
              <a:t>Ya no se necesita a Dios como garantía de que el bien triunfará en un mundo de espíritus y </a:t>
            </a:r>
            <a:r>
              <a:rPr lang="es-ES" sz="1400"/>
              <a:t>fuerzas múltiples:</a:t>
            </a:r>
            <a:endParaRPr lang="es-ES" sz="1400" dirty="0"/>
          </a:p>
          <a:p>
            <a:pPr marL="342900" indent="-342900" algn="just">
              <a:buFont typeface="Wingdings" panose="05000000000000000000" pitchFamily="2" charset="2"/>
              <a:buChar char="§"/>
            </a:pPr>
            <a:r>
              <a:rPr lang="es-ES" sz="1400" b="1" dirty="0"/>
              <a:t>El poder de ir en </a:t>
            </a:r>
            <a:r>
              <a:rPr lang="es-ES" sz="1400" b="1" dirty="0" err="1"/>
              <a:t>pos</a:t>
            </a:r>
            <a:r>
              <a:rPr lang="es-ES" sz="1400" b="1" dirty="0"/>
              <a:t> de él</a:t>
            </a:r>
            <a:r>
              <a:rPr lang="es-ES" sz="1400" dirty="0"/>
              <a:t> ya no es algo que recibimos de Dios, sino una </a:t>
            </a:r>
            <a:r>
              <a:rPr lang="es-ES" sz="1400" b="1" dirty="0"/>
              <a:t>capacidad humana</a:t>
            </a:r>
            <a:r>
              <a:rPr lang="es-ES" sz="1400" dirty="0"/>
              <a:t>.</a:t>
            </a:r>
          </a:p>
          <a:p>
            <a:endParaRPr lang="es-PE" sz="1400" dirty="0"/>
          </a:p>
        </p:txBody>
      </p:sp>
      <p:sp>
        <p:nvSpPr>
          <p:cNvPr id="9" name="Flecha: a la derecha 8">
            <a:extLst>
              <a:ext uri="{FF2B5EF4-FFF2-40B4-BE49-F238E27FC236}">
                <a16:creationId xmlns:a16="http://schemas.microsoft.com/office/drawing/2014/main" id="{E67F8289-AEA2-D23F-B074-4FAFA126C8F0}"/>
              </a:ext>
            </a:extLst>
          </p:cNvPr>
          <p:cNvSpPr/>
          <p:nvPr/>
        </p:nvSpPr>
        <p:spPr>
          <a:xfrm>
            <a:off x="5361314" y="2940347"/>
            <a:ext cx="966161" cy="7850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7319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s-ES" dirty="0"/>
              <a:t>Cierre</a:t>
            </a:r>
          </a:p>
        </p:txBody>
      </p:sp>
      <p:sp>
        <p:nvSpPr>
          <p:cNvPr id="6" name="Marcador de texto 5">
            <a:extLst>
              <a:ext uri="{FF2B5EF4-FFF2-40B4-BE49-F238E27FC236}">
                <a16:creationId xmlns:a16="http://schemas.microsoft.com/office/drawing/2014/main" id="{506FA409-7B0E-4ACB-8EDC-8B7AAA265388}"/>
              </a:ext>
            </a:extLst>
          </p:cNvPr>
          <p:cNvSpPr>
            <a:spLocks noGrp="1"/>
          </p:cNvSpPr>
          <p:nvPr>
            <p:ph type="body" sz="quarter" idx="10"/>
          </p:nvPr>
        </p:nvSpPr>
        <p:spPr>
          <a:xfrm>
            <a:off x="6400800" y="2330668"/>
            <a:ext cx="3953056" cy="2435359"/>
          </a:xfrm>
        </p:spPr>
        <p:txBody>
          <a:bodyPr/>
          <a:lstStyle/>
          <a:p>
            <a:pPr algn="just"/>
            <a:r>
              <a:rPr lang="es-ES" sz="1400" dirty="0"/>
              <a:t>El que el pecado ha trastocado todo orden:</a:t>
            </a:r>
          </a:p>
          <a:p>
            <a:pPr marL="342900" indent="-342900" algn="just">
              <a:buFont typeface="+mj-lt"/>
              <a:buAutoNum type="alphaUcPeriod"/>
            </a:pPr>
            <a:r>
              <a:rPr lang="es-ES" sz="1400" dirty="0"/>
              <a:t>Impera una determinación carente de todo sentido del humor de </a:t>
            </a:r>
            <a:r>
              <a:rPr lang="es-ES" sz="1400" b="1" dirty="0"/>
              <a:t>castigar el pecado y el desorden</a:t>
            </a:r>
            <a:r>
              <a:rPr lang="es-ES" sz="1400" dirty="0"/>
              <a:t>, </a:t>
            </a:r>
          </a:p>
          <a:p>
            <a:pPr marL="342900" indent="-342900" algn="just">
              <a:buFont typeface="+mj-lt"/>
              <a:buAutoNum type="alphaUcPeriod"/>
            </a:pPr>
            <a:r>
              <a:rPr lang="es-ES" sz="1400" dirty="0"/>
              <a:t>Intentos de las elites dominantes de </a:t>
            </a:r>
            <a:r>
              <a:rPr lang="es-ES" sz="1400" b="1" dirty="0"/>
              <a:t>abolir las prácticas carnavalescas y lúdicas con el argumento de que siembran el desorden</a:t>
            </a:r>
            <a:r>
              <a:rPr lang="es-ES" sz="1400" dirty="0"/>
              <a:t>. </a:t>
            </a:r>
          </a:p>
        </p:txBody>
      </p:sp>
      <p:sp>
        <p:nvSpPr>
          <p:cNvPr id="5" name="Marcador de texto 4">
            <a:extLst>
              <a:ext uri="{FF2B5EF4-FFF2-40B4-BE49-F238E27FC236}">
                <a16:creationId xmlns:a16="http://schemas.microsoft.com/office/drawing/2014/main" id="{C57AED0D-C7A9-7959-5142-05036C903551}"/>
              </a:ext>
            </a:extLst>
          </p:cNvPr>
          <p:cNvSpPr>
            <a:spLocks noGrp="1"/>
          </p:cNvSpPr>
          <p:nvPr>
            <p:ph type="body" sz="quarter" idx="19"/>
          </p:nvPr>
        </p:nvSpPr>
        <p:spPr>
          <a:xfrm>
            <a:off x="952500" y="2330669"/>
            <a:ext cx="3783402" cy="2435358"/>
          </a:xfrm>
        </p:spPr>
        <p:txBody>
          <a:bodyPr/>
          <a:lstStyle/>
          <a:p>
            <a:pPr marL="285750" indent="-285750" algn="just">
              <a:buFont typeface="Wingdings" panose="05000000000000000000" pitchFamily="2" charset="2"/>
              <a:buChar char="§"/>
            </a:pPr>
            <a:r>
              <a:rPr lang="es-ES" sz="1400" dirty="0"/>
              <a:t>Como sostiene </a:t>
            </a:r>
            <a:r>
              <a:rPr lang="es-ES" sz="1400" dirty="0" err="1"/>
              <a:t>Delumeau</a:t>
            </a:r>
            <a:r>
              <a:rPr lang="es-ES" sz="1400" dirty="0"/>
              <a:t> (en Taylor), es una época de </a:t>
            </a:r>
            <a:r>
              <a:rPr lang="es-ES" sz="1400" b="1" dirty="0"/>
              <a:t>ansiedad, </a:t>
            </a:r>
            <a:r>
              <a:rPr lang="es-ES" sz="1400" dirty="0"/>
              <a:t>de grandes temores (magia, a los extraños, a los desórdenes y, por supuesto, al pecado, la muerte y el juicio). </a:t>
            </a:r>
          </a:p>
          <a:p>
            <a:pPr marL="285750" indent="-285750" algn="just">
              <a:buFont typeface="Wingdings" panose="05000000000000000000" pitchFamily="2" charset="2"/>
              <a:buChar char="§"/>
            </a:pPr>
            <a:endParaRPr lang="es-ES" sz="1400" dirty="0"/>
          </a:p>
          <a:p>
            <a:pPr marL="285750" indent="-285750" algn="just">
              <a:buFont typeface="Wingdings" panose="05000000000000000000" pitchFamily="2" charset="2"/>
              <a:buChar char="§"/>
            </a:pPr>
            <a:r>
              <a:rPr lang="es-ES" sz="1400" dirty="0"/>
              <a:t>Ello cobra sentido después de los </a:t>
            </a:r>
            <a:r>
              <a:rPr lang="es-ES" sz="1400" b="1" dirty="0"/>
              <a:t>grandes desastres del siglo XIV</a:t>
            </a:r>
            <a:r>
              <a:rPr lang="es-ES" sz="1400" dirty="0"/>
              <a:t>; hambrunas, guerras y sobre todo la Peste Negra.</a:t>
            </a:r>
          </a:p>
        </p:txBody>
      </p:sp>
      <p:sp>
        <p:nvSpPr>
          <p:cNvPr id="8" name="Marcador de texto 4">
            <a:extLst>
              <a:ext uri="{FF2B5EF4-FFF2-40B4-BE49-F238E27FC236}">
                <a16:creationId xmlns:a16="http://schemas.microsoft.com/office/drawing/2014/main" id="{1B9279C0-6B10-3585-A6B8-445009AA039B}"/>
              </a:ext>
            </a:extLst>
          </p:cNvPr>
          <p:cNvSpPr txBox="1">
            <a:spLocks/>
          </p:cNvSpPr>
          <p:nvPr/>
        </p:nvSpPr>
        <p:spPr>
          <a:xfrm>
            <a:off x="6400800" y="4183922"/>
            <a:ext cx="4838700" cy="90834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PE" dirty="0"/>
          </a:p>
        </p:txBody>
      </p:sp>
      <p:sp>
        <p:nvSpPr>
          <p:cNvPr id="3" name="Flecha: a la derecha 2">
            <a:extLst>
              <a:ext uri="{FF2B5EF4-FFF2-40B4-BE49-F238E27FC236}">
                <a16:creationId xmlns:a16="http://schemas.microsoft.com/office/drawing/2014/main" id="{982DD6D7-54C2-BA86-85E4-7F1944E4713A}"/>
              </a:ext>
            </a:extLst>
          </p:cNvPr>
          <p:cNvSpPr/>
          <p:nvPr/>
        </p:nvSpPr>
        <p:spPr>
          <a:xfrm>
            <a:off x="4953720" y="3036498"/>
            <a:ext cx="951780" cy="7850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9023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19620-6CCC-A34D-9D45-D6B57F800708}"/>
              </a:ext>
            </a:extLst>
          </p:cNvPr>
          <p:cNvSpPr>
            <a:spLocks noGrp="1"/>
          </p:cNvSpPr>
          <p:nvPr>
            <p:ph type="title"/>
          </p:nvPr>
        </p:nvSpPr>
        <p:spPr>
          <a:xfrm>
            <a:off x="964023" y="629729"/>
            <a:ext cx="10259471" cy="750497"/>
          </a:xfrm>
        </p:spPr>
        <p:txBody>
          <a:bodyPr rtlCol="0">
            <a:noAutofit/>
          </a:bodyPr>
          <a:lstStyle/>
          <a:p>
            <a:pPr algn="ctr" rtl="0"/>
            <a:r>
              <a:rPr lang="es-ES" sz="2800" dirty="0"/>
              <a:t>¿Por qué en la sociedad occidental era virtualmente imposible no creer en Dios en el año 1500, sino inevitable?</a:t>
            </a:r>
          </a:p>
        </p:txBody>
      </p:sp>
      <p:sp>
        <p:nvSpPr>
          <p:cNvPr id="4" name="Marcador de texto 3">
            <a:extLst>
              <a:ext uri="{FF2B5EF4-FFF2-40B4-BE49-F238E27FC236}">
                <a16:creationId xmlns:a16="http://schemas.microsoft.com/office/drawing/2014/main" id="{86655189-E7B2-3A4A-99EE-997592791F7D}"/>
              </a:ext>
            </a:extLst>
          </p:cNvPr>
          <p:cNvSpPr>
            <a:spLocks noGrp="1"/>
          </p:cNvSpPr>
          <p:nvPr>
            <p:ph type="body" idx="1"/>
          </p:nvPr>
        </p:nvSpPr>
        <p:spPr>
          <a:xfrm>
            <a:off x="964023" y="2470922"/>
            <a:ext cx="3036477" cy="247651"/>
          </a:xfrm>
        </p:spPr>
        <p:txBody>
          <a:bodyPr rtlCol="0">
            <a:normAutofit/>
          </a:bodyPr>
          <a:lstStyle/>
          <a:p>
            <a:pPr rtl="0"/>
            <a:r>
              <a:rPr lang="es-ES" sz="1600" dirty="0"/>
              <a:t>1. El mundo natural</a:t>
            </a:r>
          </a:p>
        </p:txBody>
      </p:sp>
      <p:sp>
        <p:nvSpPr>
          <p:cNvPr id="6" name="Marcador de texto 5">
            <a:extLst>
              <a:ext uri="{FF2B5EF4-FFF2-40B4-BE49-F238E27FC236}">
                <a16:creationId xmlns:a16="http://schemas.microsoft.com/office/drawing/2014/main" id="{8D4284CF-DF13-E947-ADA5-0FD9AAC03C23}"/>
              </a:ext>
            </a:extLst>
          </p:cNvPr>
          <p:cNvSpPr>
            <a:spLocks noGrp="1"/>
          </p:cNvSpPr>
          <p:nvPr>
            <p:ph sz="half" idx="2"/>
          </p:nvPr>
        </p:nvSpPr>
        <p:spPr>
          <a:xfrm>
            <a:off x="952500" y="3019328"/>
            <a:ext cx="2178889" cy="1942138"/>
          </a:xfrm>
        </p:spPr>
        <p:txBody>
          <a:bodyPr rtlCol="0">
            <a:normAutofit/>
          </a:bodyPr>
          <a:lstStyle/>
          <a:p>
            <a:pPr algn="just" rtl="0"/>
            <a:r>
              <a:rPr lang="es-ES" sz="1400" dirty="0"/>
              <a:t>El mundo en el que vivían las personas era el testimonio del designio y la acción divina.</a:t>
            </a:r>
          </a:p>
          <a:p>
            <a:pPr algn="just" rtl="0"/>
            <a:r>
              <a:rPr lang="es-ES" sz="1400" dirty="0"/>
              <a:t>Son actos de Dios.</a:t>
            </a:r>
          </a:p>
        </p:txBody>
      </p:sp>
      <p:sp>
        <p:nvSpPr>
          <p:cNvPr id="3" name="Marcador de texto 2">
            <a:extLst>
              <a:ext uri="{FF2B5EF4-FFF2-40B4-BE49-F238E27FC236}">
                <a16:creationId xmlns:a16="http://schemas.microsoft.com/office/drawing/2014/main" id="{6873C602-BA59-1744-B258-B489E00A3E14}"/>
              </a:ext>
            </a:extLst>
          </p:cNvPr>
          <p:cNvSpPr>
            <a:spLocks noGrp="1"/>
          </p:cNvSpPr>
          <p:nvPr>
            <p:ph type="body" idx="10"/>
          </p:nvPr>
        </p:nvSpPr>
        <p:spPr>
          <a:xfrm>
            <a:off x="4569373" y="2300156"/>
            <a:ext cx="2254122" cy="635132"/>
          </a:xfrm>
        </p:spPr>
        <p:txBody>
          <a:bodyPr rtlCol="0">
            <a:normAutofit fontScale="85000" lnSpcReduction="10000"/>
          </a:bodyPr>
          <a:lstStyle/>
          <a:p>
            <a:pPr algn="just" rtl="0"/>
            <a:r>
              <a:rPr lang="es-ES" sz="1900" dirty="0"/>
              <a:t>2. Dios estaba implicado en la existencia de la sociedad (reino)</a:t>
            </a:r>
          </a:p>
          <a:p>
            <a:pPr rtl="0"/>
            <a:endParaRPr lang="es-ES" dirty="0"/>
          </a:p>
        </p:txBody>
      </p:sp>
      <p:sp>
        <p:nvSpPr>
          <p:cNvPr id="7" name="Marcador de texto 6">
            <a:extLst>
              <a:ext uri="{FF2B5EF4-FFF2-40B4-BE49-F238E27FC236}">
                <a16:creationId xmlns:a16="http://schemas.microsoft.com/office/drawing/2014/main" id="{4E355B93-F7B4-8649-8BBF-819B529D7EC7}"/>
              </a:ext>
            </a:extLst>
          </p:cNvPr>
          <p:cNvSpPr>
            <a:spLocks noGrp="1"/>
          </p:cNvSpPr>
          <p:nvPr>
            <p:ph sz="half" idx="11"/>
          </p:nvPr>
        </p:nvSpPr>
        <p:spPr>
          <a:xfrm>
            <a:off x="4569373" y="3024472"/>
            <a:ext cx="2116099" cy="1942138"/>
          </a:xfrm>
        </p:spPr>
        <p:txBody>
          <a:bodyPr rtlCol="0"/>
          <a:lstStyle/>
          <a:p>
            <a:pPr algn="just" rtl="0"/>
            <a:r>
              <a:rPr lang="es-ES" sz="1400" dirty="0"/>
              <a:t>Las diversas asociaciones que conformaban las sociedades –parroquias, burgos, cofradías y demás- participaban del ritual y del culto.</a:t>
            </a:r>
          </a:p>
          <a:p>
            <a:pPr rtl="0"/>
            <a:endParaRPr lang="es-ES" dirty="0"/>
          </a:p>
        </p:txBody>
      </p:sp>
      <p:sp>
        <p:nvSpPr>
          <p:cNvPr id="5" name="Marcador de texto 4">
            <a:extLst>
              <a:ext uri="{FF2B5EF4-FFF2-40B4-BE49-F238E27FC236}">
                <a16:creationId xmlns:a16="http://schemas.microsoft.com/office/drawing/2014/main" id="{FA4FEC49-A0F0-FB4E-9A87-B2EF11364721}"/>
              </a:ext>
            </a:extLst>
          </p:cNvPr>
          <p:cNvSpPr>
            <a:spLocks noGrp="1"/>
          </p:cNvSpPr>
          <p:nvPr>
            <p:ph type="body" idx="12"/>
          </p:nvPr>
        </p:nvSpPr>
        <p:spPr>
          <a:xfrm>
            <a:off x="8187017" y="2300155"/>
            <a:ext cx="2285452" cy="589187"/>
          </a:xfrm>
        </p:spPr>
        <p:txBody>
          <a:bodyPr rtlCol="0">
            <a:normAutofit/>
          </a:bodyPr>
          <a:lstStyle/>
          <a:p>
            <a:pPr rtl="0"/>
            <a:r>
              <a:rPr lang="es-ES" sz="1600" dirty="0"/>
              <a:t>3. Las personas vivían en un mundo </a:t>
            </a:r>
            <a:r>
              <a:rPr lang="es-ES" sz="1600" i="1" dirty="0"/>
              <a:t>encantado</a:t>
            </a:r>
          </a:p>
          <a:p>
            <a:pPr rtl="0"/>
            <a:endParaRPr lang="es-ES" dirty="0"/>
          </a:p>
        </p:txBody>
      </p:sp>
      <p:sp>
        <p:nvSpPr>
          <p:cNvPr id="8" name="Marcador de texto 7">
            <a:extLst>
              <a:ext uri="{FF2B5EF4-FFF2-40B4-BE49-F238E27FC236}">
                <a16:creationId xmlns:a16="http://schemas.microsoft.com/office/drawing/2014/main" id="{58554997-3B04-634C-A36E-69B03113315A}"/>
              </a:ext>
            </a:extLst>
          </p:cNvPr>
          <p:cNvSpPr>
            <a:spLocks noGrp="1"/>
          </p:cNvSpPr>
          <p:nvPr>
            <p:ph sz="half" idx="13"/>
          </p:nvPr>
        </p:nvSpPr>
        <p:spPr>
          <a:xfrm>
            <a:off x="8187017" y="3019328"/>
            <a:ext cx="2116100" cy="1812151"/>
          </a:xfrm>
        </p:spPr>
        <p:txBody>
          <a:bodyPr rtlCol="0">
            <a:normAutofit/>
          </a:bodyPr>
          <a:lstStyle/>
          <a:p>
            <a:pPr rtl="0"/>
            <a:r>
              <a:rPr lang="es-ES" sz="1400" dirty="0"/>
              <a:t>Encantado en el sentido de mundo de los espíritus, los demonios y las fuerzas morales en el que vivían ancestros. </a:t>
            </a:r>
          </a:p>
        </p:txBody>
      </p:sp>
      <p:sp>
        <p:nvSpPr>
          <p:cNvPr id="13" name="Marcador de número de diapositiva 12">
            <a:extLst>
              <a:ext uri="{FF2B5EF4-FFF2-40B4-BE49-F238E27FC236}">
                <a16:creationId xmlns:a16="http://schemas.microsoft.com/office/drawing/2014/main" id="{B2B0E625-26CC-9744-9B92-56905E797B65}"/>
              </a:ext>
            </a:extLst>
          </p:cNvPr>
          <p:cNvSpPr>
            <a:spLocks noGrp="1"/>
          </p:cNvSpPr>
          <p:nvPr>
            <p:ph type="sldNum" sz="quarter" idx="16"/>
          </p:nvPr>
        </p:nvSpPr>
        <p:spPr/>
        <p:txBody>
          <a:bodyPr rtlCol="0"/>
          <a:lstStyle/>
          <a:p>
            <a:pPr rtl="0"/>
            <a:fld id="{294A09A9-5501-47C1-A89A-A340965A2BE2}" type="slidenum">
              <a:rPr lang="es-ES" smtClean="0"/>
              <a:pPr rtl="0"/>
              <a:t>2</a:t>
            </a:fld>
            <a:endParaRPr lang="es-ES"/>
          </a:p>
        </p:txBody>
      </p:sp>
      <p:sp>
        <p:nvSpPr>
          <p:cNvPr id="14" name="Marcador de texto 2">
            <a:extLst>
              <a:ext uri="{FF2B5EF4-FFF2-40B4-BE49-F238E27FC236}">
                <a16:creationId xmlns:a16="http://schemas.microsoft.com/office/drawing/2014/main" id="{FE8DEF7F-5015-98F7-C46C-940904A8107C}"/>
              </a:ext>
            </a:extLst>
          </p:cNvPr>
          <p:cNvSpPr txBox="1">
            <a:spLocks/>
          </p:cNvSpPr>
          <p:nvPr/>
        </p:nvSpPr>
        <p:spPr>
          <a:xfrm>
            <a:off x="3010620" y="5055794"/>
            <a:ext cx="7461848" cy="635132"/>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0" i="0" kern="1200" spc="0" baseline="0" dirty="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s-ES" dirty="0">
                <a:solidFill>
                  <a:schemeClr val="bg1"/>
                </a:solidFill>
              </a:rPr>
              <a:t>El Dios cristiano era la garantía última de que el bien triunfara o al menos mantendría alejadas a las múltiples fuerzas de la oscuridad.</a:t>
            </a:r>
          </a:p>
        </p:txBody>
      </p:sp>
      <p:sp>
        <p:nvSpPr>
          <p:cNvPr id="15" name="Marcador de texto 2">
            <a:extLst>
              <a:ext uri="{FF2B5EF4-FFF2-40B4-BE49-F238E27FC236}">
                <a16:creationId xmlns:a16="http://schemas.microsoft.com/office/drawing/2014/main" id="{85948A3E-21CE-EDF9-9F08-0F86B5BBF1C2}"/>
              </a:ext>
            </a:extLst>
          </p:cNvPr>
          <p:cNvSpPr txBox="1">
            <a:spLocks/>
          </p:cNvSpPr>
          <p:nvPr/>
        </p:nvSpPr>
        <p:spPr>
          <a:xfrm>
            <a:off x="3010620" y="5820913"/>
            <a:ext cx="7464026" cy="635132"/>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0" i="0" kern="1200" spc="0" baseline="0" dirty="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s-ES" dirty="0">
                <a:solidFill>
                  <a:schemeClr val="bg1"/>
                </a:solidFill>
              </a:rPr>
              <a:t>¿Cómo surgieron las alternativas a la referencia de la plenitud dependiente de Dios? Ciencia y Humanismo</a:t>
            </a:r>
          </a:p>
        </p:txBody>
      </p:sp>
    </p:spTree>
    <p:extLst>
      <p:ext uri="{BB962C8B-B14F-4D97-AF65-F5344CB8AC3E}">
        <p14:creationId xmlns:p14="http://schemas.microsoft.com/office/powerpoint/2010/main" val="250910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026B5-2F88-BA48-A996-4A13FDFAA43A}"/>
              </a:ext>
            </a:extLst>
          </p:cNvPr>
          <p:cNvSpPr>
            <a:spLocks noGrp="1"/>
          </p:cNvSpPr>
          <p:nvPr>
            <p:ph type="title"/>
          </p:nvPr>
        </p:nvSpPr>
        <p:spPr/>
        <p:txBody>
          <a:bodyPr rtlCol="0">
            <a:normAutofit/>
          </a:bodyPr>
          <a:lstStyle/>
          <a:p>
            <a:pPr rtl="0"/>
            <a:r>
              <a:rPr lang="es-ES" dirty="0"/>
              <a:t>Desencantamiento</a:t>
            </a:r>
          </a:p>
        </p:txBody>
      </p:sp>
      <p:sp>
        <p:nvSpPr>
          <p:cNvPr id="5" name="Marcador de texto 4">
            <a:extLst>
              <a:ext uri="{FF2B5EF4-FFF2-40B4-BE49-F238E27FC236}">
                <a16:creationId xmlns:a16="http://schemas.microsoft.com/office/drawing/2014/main" id="{B55E5840-ED0D-0349-88F3-4E90A0094985}"/>
              </a:ext>
            </a:extLst>
          </p:cNvPr>
          <p:cNvSpPr>
            <a:spLocks noGrp="1"/>
          </p:cNvSpPr>
          <p:nvPr>
            <p:ph type="body" idx="10"/>
          </p:nvPr>
        </p:nvSpPr>
        <p:spPr>
          <a:xfrm>
            <a:off x="954356" y="2257089"/>
            <a:ext cx="3232633" cy="404216"/>
          </a:xfrm>
        </p:spPr>
        <p:txBody>
          <a:bodyPr rtlCol="0">
            <a:noAutofit/>
          </a:bodyPr>
          <a:lstStyle/>
          <a:p>
            <a:pPr algn="ctr" rtl="0"/>
            <a:r>
              <a:rPr lang="es-ES" sz="1600" dirty="0"/>
              <a:t>Concepción de mente (nuestro espacio interior)</a:t>
            </a:r>
          </a:p>
        </p:txBody>
      </p:sp>
      <p:sp>
        <p:nvSpPr>
          <p:cNvPr id="7" name="Marcador de texto 6">
            <a:extLst>
              <a:ext uri="{FF2B5EF4-FFF2-40B4-BE49-F238E27FC236}">
                <a16:creationId xmlns:a16="http://schemas.microsoft.com/office/drawing/2014/main" id="{8820E658-15B8-6C4B-A736-3D894774670E}"/>
              </a:ext>
            </a:extLst>
          </p:cNvPr>
          <p:cNvSpPr>
            <a:spLocks noGrp="1"/>
          </p:cNvSpPr>
          <p:nvPr>
            <p:ph type="body" idx="12"/>
          </p:nvPr>
        </p:nvSpPr>
        <p:spPr>
          <a:xfrm>
            <a:off x="8183971" y="2180966"/>
            <a:ext cx="3036477" cy="556461"/>
          </a:xfrm>
        </p:spPr>
        <p:txBody>
          <a:bodyPr rtlCol="0">
            <a:noAutofit/>
          </a:bodyPr>
          <a:lstStyle/>
          <a:p>
            <a:pPr algn="ctr" rtl="0"/>
            <a:r>
              <a:rPr lang="es-ES" sz="1600" b="1" dirty="0"/>
              <a:t>¿Cómo se relaciona todo esto, entonces, con las condiciones de la fe?</a:t>
            </a:r>
          </a:p>
        </p:txBody>
      </p:sp>
      <p:sp>
        <p:nvSpPr>
          <p:cNvPr id="8" name="Marcador de contenido 7">
            <a:extLst>
              <a:ext uri="{FF2B5EF4-FFF2-40B4-BE49-F238E27FC236}">
                <a16:creationId xmlns:a16="http://schemas.microsoft.com/office/drawing/2014/main" id="{7F52F621-1B1F-5E49-939F-12BD1A0FD522}"/>
              </a:ext>
            </a:extLst>
          </p:cNvPr>
          <p:cNvSpPr>
            <a:spLocks noGrp="1"/>
          </p:cNvSpPr>
          <p:nvPr>
            <p:ph sz="half" idx="13"/>
          </p:nvPr>
        </p:nvSpPr>
        <p:spPr>
          <a:xfrm>
            <a:off x="4577761" y="2997553"/>
            <a:ext cx="3036477" cy="2109284"/>
          </a:xfrm>
        </p:spPr>
        <p:txBody>
          <a:bodyPr rtlCol="0">
            <a:normAutofit/>
          </a:bodyPr>
          <a:lstStyle/>
          <a:p>
            <a:pPr algn="just"/>
            <a:r>
              <a:rPr lang="es-ES" sz="1400" dirty="0"/>
              <a:t>Mundo </a:t>
            </a:r>
            <a:r>
              <a:rPr lang="es-ES" sz="1400" b="1" dirty="0"/>
              <a:t>moderno</a:t>
            </a:r>
            <a:r>
              <a:rPr lang="es-ES" sz="1400" dirty="0"/>
              <a:t>: las significaciones no están en la mente sino en las cosas, sujetos extrahumanos.</a:t>
            </a:r>
          </a:p>
          <a:p>
            <a:pPr algn="just"/>
            <a:r>
              <a:rPr lang="es-ES" sz="1400" b="1" dirty="0"/>
              <a:t>Yo impermeabilizado</a:t>
            </a:r>
            <a:r>
              <a:rPr lang="es-ES" sz="1400" dirty="0"/>
              <a:t>: las cosas que están más allá no necesitan llegar a mí. </a:t>
            </a:r>
          </a:p>
          <a:p>
            <a:pPr marL="0" indent="0" algn="just">
              <a:buNone/>
            </a:pPr>
            <a:endParaRPr lang="es-ES" dirty="0"/>
          </a:p>
          <a:p>
            <a:pPr marL="0" indent="0" rtl="0">
              <a:buNone/>
            </a:pPr>
            <a:endParaRPr lang="es-ES" dirty="0"/>
          </a:p>
        </p:txBody>
      </p:sp>
      <p:sp>
        <p:nvSpPr>
          <p:cNvPr id="11" name="Marcador de número de diapositiva 10">
            <a:extLst>
              <a:ext uri="{FF2B5EF4-FFF2-40B4-BE49-F238E27FC236}">
                <a16:creationId xmlns:a16="http://schemas.microsoft.com/office/drawing/2014/main" id="{8B50C3FA-D20D-3049-9C7F-6F37D4E022C5}"/>
              </a:ext>
            </a:extLst>
          </p:cNvPr>
          <p:cNvSpPr>
            <a:spLocks noGrp="1"/>
          </p:cNvSpPr>
          <p:nvPr>
            <p:ph type="sldNum" sz="quarter" idx="16"/>
          </p:nvPr>
        </p:nvSpPr>
        <p:spPr/>
        <p:txBody>
          <a:bodyPr rtlCol="0"/>
          <a:lstStyle/>
          <a:p>
            <a:pPr algn="l" rtl="0"/>
            <a:fld id="{294A09A9-5501-47C1-A89A-A340965A2BE2}" type="slidenum">
              <a:rPr lang="es-ES" smtClean="0"/>
              <a:pPr algn="l" rtl="0"/>
              <a:t>3</a:t>
            </a:fld>
            <a:endParaRPr lang="es-ES"/>
          </a:p>
        </p:txBody>
      </p:sp>
      <p:sp>
        <p:nvSpPr>
          <p:cNvPr id="9" name="Marcador de contenido 5">
            <a:extLst>
              <a:ext uri="{FF2B5EF4-FFF2-40B4-BE49-F238E27FC236}">
                <a16:creationId xmlns:a16="http://schemas.microsoft.com/office/drawing/2014/main" id="{E7530BB7-C71C-797C-2457-5451E0AF205D}"/>
              </a:ext>
            </a:extLst>
          </p:cNvPr>
          <p:cNvSpPr txBox="1">
            <a:spLocks/>
          </p:cNvSpPr>
          <p:nvPr/>
        </p:nvSpPr>
        <p:spPr>
          <a:xfrm>
            <a:off x="954356" y="2997553"/>
            <a:ext cx="3232633" cy="2687254"/>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dirty="0"/>
              <a:t>Pensamientos: percepciones, creencias o proposiciones que sostenemos. </a:t>
            </a:r>
            <a:r>
              <a:rPr lang="es-ES" sz="1400" b="1" dirty="0"/>
              <a:t>Significación</a:t>
            </a:r>
            <a:r>
              <a:rPr lang="es-ES" sz="1400" dirty="0"/>
              <a:t>: significación de la vida.</a:t>
            </a:r>
          </a:p>
          <a:p>
            <a:pPr algn="just"/>
            <a:r>
              <a:rPr lang="es-ES" sz="1400" dirty="0"/>
              <a:t>Mundo </a:t>
            </a:r>
            <a:r>
              <a:rPr lang="es-ES" sz="1400" b="1" dirty="0"/>
              <a:t>encantado</a:t>
            </a:r>
            <a:r>
              <a:rPr lang="es-ES" sz="1400" dirty="0"/>
              <a:t>: espíritus benignos o malignos, Dios, santuarios u objetos espirituales, etc. </a:t>
            </a:r>
            <a:r>
              <a:rPr lang="es-ES" sz="1400" b="1" dirty="0"/>
              <a:t>tienen poderes mágicos</a:t>
            </a:r>
            <a:r>
              <a:rPr lang="es-ES" sz="1400" dirty="0"/>
              <a:t> (Influencia y poder causal).</a:t>
            </a:r>
          </a:p>
          <a:p>
            <a:pPr algn="just"/>
            <a:r>
              <a:rPr lang="es-ES" sz="1400" b="1" dirty="0"/>
              <a:t> </a:t>
            </a:r>
            <a:r>
              <a:rPr lang="es-ES" sz="1400" dirty="0"/>
              <a:t>La </a:t>
            </a:r>
            <a:r>
              <a:rPr lang="es-ES" sz="1400" b="1" dirty="0"/>
              <a:t>porosidad</a:t>
            </a:r>
            <a:r>
              <a:rPr lang="es-ES" sz="1400" dirty="0"/>
              <a:t> se evidencia en el temor a la posición. Ej.: demonios que nos poseen o espíritus santos nos avivan.</a:t>
            </a:r>
          </a:p>
        </p:txBody>
      </p:sp>
      <p:sp>
        <p:nvSpPr>
          <p:cNvPr id="13" name="Marcador de contenido 7">
            <a:extLst>
              <a:ext uri="{FF2B5EF4-FFF2-40B4-BE49-F238E27FC236}">
                <a16:creationId xmlns:a16="http://schemas.microsoft.com/office/drawing/2014/main" id="{88EC724A-2136-6093-6968-0726086F557C}"/>
              </a:ext>
            </a:extLst>
          </p:cNvPr>
          <p:cNvSpPr txBox="1">
            <a:spLocks/>
          </p:cNvSpPr>
          <p:nvPr/>
        </p:nvSpPr>
        <p:spPr>
          <a:xfrm>
            <a:off x="8183973" y="2799146"/>
            <a:ext cx="3036477" cy="3533074"/>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itchFamily="2" charset="2"/>
              <a:buNone/>
            </a:pPr>
            <a:endParaRPr lang="es-ES" dirty="0"/>
          </a:p>
        </p:txBody>
      </p:sp>
      <p:sp>
        <p:nvSpPr>
          <p:cNvPr id="14" name="Marcador de contenido 7">
            <a:extLst>
              <a:ext uri="{FF2B5EF4-FFF2-40B4-BE49-F238E27FC236}">
                <a16:creationId xmlns:a16="http://schemas.microsoft.com/office/drawing/2014/main" id="{74B17D77-D536-E0DF-FE47-57F620431A2A}"/>
              </a:ext>
            </a:extLst>
          </p:cNvPr>
          <p:cNvSpPr txBox="1">
            <a:spLocks/>
          </p:cNvSpPr>
          <p:nvPr/>
        </p:nvSpPr>
        <p:spPr>
          <a:xfrm>
            <a:off x="8183970" y="2997552"/>
            <a:ext cx="3036477" cy="2023021"/>
          </a:xfrm>
          <a:prstGeom prst="rect">
            <a:avLst/>
          </a:prstGeom>
        </p:spPr>
        <p:txBody>
          <a:bodyPr vert="horz" lIns="0" tIns="0" rIns="0" bIns="0" rtlCol="0" anchor="t" anchorCtr="0">
            <a:normAutofit lnSpcReduction="10000"/>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dirty="0"/>
              <a:t>En el mundo encantado la ausencia de fe es difícil. Los espíritus son parte de los innegables enseres de las cosas y a que Dios es un espíritu, ergo innegable.</a:t>
            </a:r>
          </a:p>
          <a:p>
            <a:pPr algn="just"/>
            <a:r>
              <a:rPr lang="es-ES" sz="1400" dirty="0"/>
              <a:t>En general, ir contra Dios no es una opción en el mundo encantado. Ése es uno de los efectos del paso al yo impermeabilizado.</a:t>
            </a:r>
          </a:p>
          <a:p>
            <a:pPr marL="0" indent="0" algn="just">
              <a:buFont typeface="Wingdings" pitchFamily="2" charset="2"/>
              <a:buNone/>
            </a:pPr>
            <a:endParaRPr lang="es-ES" dirty="0"/>
          </a:p>
          <a:p>
            <a:pPr marL="0" indent="0">
              <a:buFont typeface="Wingdings" pitchFamily="2" charset="2"/>
              <a:buNone/>
            </a:pPr>
            <a:endParaRPr lang="es-ES" dirty="0"/>
          </a:p>
        </p:txBody>
      </p:sp>
    </p:spTree>
    <p:extLst>
      <p:ext uri="{BB962C8B-B14F-4D97-AF65-F5344CB8AC3E}">
        <p14:creationId xmlns:p14="http://schemas.microsoft.com/office/powerpoint/2010/main" val="49548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026B5-2F88-BA48-A996-4A13FDFAA43A}"/>
              </a:ext>
            </a:extLst>
          </p:cNvPr>
          <p:cNvSpPr>
            <a:spLocks noGrp="1"/>
          </p:cNvSpPr>
          <p:nvPr>
            <p:ph type="title"/>
          </p:nvPr>
        </p:nvSpPr>
        <p:spPr>
          <a:xfrm>
            <a:off x="964023" y="536028"/>
            <a:ext cx="10154918" cy="1198179"/>
          </a:xfrm>
        </p:spPr>
        <p:txBody>
          <a:bodyPr rtlCol="0">
            <a:normAutofit fontScale="90000"/>
          </a:bodyPr>
          <a:lstStyle/>
          <a:p>
            <a:pPr rtl="0"/>
            <a:r>
              <a:rPr lang="es-ES" dirty="0"/>
              <a:t>El obstáculo: Dios como objeto de experiencia «ingenua»</a:t>
            </a:r>
          </a:p>
        </p:txBody>
      </p:sp>
      <p:sp>
        <p:nvSpPr>
          <p:cNvPr id="3" name="Marcador de texto 2">
            <a:extLst>
              <a:ext uri="{FF2B5EF4-FFF2-40B4-BE49-F238E27FC236}">
                <a16:creationId xmlns:a16="http://schemas.microsoft.com/office/drawing/2014/main" id="{A5ABDF8F-0AD5-5C43-9EF3-8679B9897E01}"/>
              </a:ext>
            </a:extLst>
          </p:cNvPr>
          <p:cNvSpPr>
            <a:spLocks noGrp="1"/>
          </p:cNvSpPr>
          <p:nvPr>
            <p:ph type="body" idx="1"/>
          </p:nvPr>
        </p:nvSpPr>
        <p:spPr>
          <a:xfrm>
            <a:off x="847016" y="2403016"/>
            <a:ext cx="3574571" cy="281601"/>
          </a:xfrm>
        </p:spPr>
        <p:txBody>
          <a:bodyPr rtlCol="0">
            <a:normAutofit/>
          </a:bodyPr>
          <a:lstStyle/>
          <a:p>
            <a:pPr algn="ctr" rtl="0"/>
            <a:r>
              <a:rPr lang="es-ES" sz="1600" dirty="0"/>
              <a:t>Yo poroso: una defensa de la sociedad</a:t>
            </a:r>
          </a:p>
        </p:txBody>
      </p:sp>
      <p:sp>
        <p:nvSpPr>
          <p:cNvPr id="5" name="Marcador de texto 4">
            <a:extLst>
              <a:ext uri="{FF2B5EF4-FFF2-40B4-BE49-F238E27FC236}">
                <a16:creationId xmlns:a16="http://schemas.microsoft.com/office/drawing/2014/main" id="{B55E5840-ED0D-0349-88F3-4E90A0094985}"/>
              </a:ext>
            </a:extLst>
          </p:cNvPr>
          <p:cNvSpPr>
            <a:spLocks noGrp="1"/>
          </p:cNvSpPr>
          <p:nvPr>
            <p:ph type="body" idx="10"/>
          </p:nvPr>
        </p:nvSpPr>
        <p:spPr>
          <a:xfrm>
            <a:off x="6371288" y="2334959"/>
            <a:ext cx="4756241" cy="503132"/>
          </a:xfrm>
        </p:spPr>
        <p:txBody>
          <a:bodyPr rtlCol="0">
            <a:normAutofit/>
          </a:bodyPr>
          <a:lstStyle/>
          <a:p>
            <a:pPr algn="ctr" rtl="0"/>
            <a:r>
              <a:rPr lang="es-ES" sz="1600" dirty="0"/>
              <a:t>¿Cómo una sociedad que no estuviese sostenida de ese modo podría existir en el mundo encantado?</a:t>
            </a:r>
          </a:p>
        </p:txBody>
      </p:sp>
      <p:sp>
        <p:nvSpPr>
          <p:cNvPr id="4" name="Marcador de contenido 3">
            <a:extLst>
              <a:ext uri="{FF2B5EF4-FFF2-40B4-BE49-F238E27FC236}">
                <a16:creationId xmlns:a16="http://schemas.microsoft.com/office/drawing/2014/main" id="{7782A119-28D1-B54D-A879-A0DDEC296674}"/>
              </a:ext>
            </a:extLst>
          </p:cNvPr>
          <p:cNvSpPr>
            <a:spLocks noGrp="1"/>
          </p:cNvSpPr>
          <p:nvPr>
            <p:ph sz="half" idx="2"/>
          </p:nvPr>
        </p:nvSpPr>
        <p:spPr>
          <a:xfrm>
            <a:off x="964023" y="3181656"/>
            <a:ext cx="3340558" cy="1942138"/>
          </a:xfrm>
        </p:spPr>
        <p:txBody>
          <a:bodyPr rtlCol="0">
            <a:normAutofit/>
          </a:bodyPr>
          <a:lstStyle/>
          <a:p>
            <a:pPr algn="just" rtl="0"/>
            <a:r>
              <a:rPr lang="es-ES" sz="1400" dirty="0"/>
              <a:t>La </a:t>
            </a:r>
            <a:r>
              <a:rPr lang="es-ES" sz="1400" b="1" dirty="0"/>
              <a:t>iglesia/parroquia/reino</a:t>
            </a:r>
            <a:r>
              <a:rPr lang="es-ES" sz="1400" dirty="0"/>
              <a:t> como cohesionador del mundo encantando. </a:t>
            </a:r>
          </a:p>
          <a:p>
            <a:pPr algn="just" rtl="0"/>
            <a:r>
              <a:rPr lang="es-ES" sz="1400" dirty="0"/>
              <a:t>Reino e iglesia otorgan respeto al poder sagrado. </a:t>
            </a:r>
          </a:p>
        </p:txBody>
      </p:sp>
      <p:sp>
        <p:nvSpPr>
          <p:cNvPr id="6" name="Marcador de contenido 5">
            <a:extLst>
              <a:ext uri="{FF2B5EF4-FFF2-40B4-BE49-F238E27FC236}">
                <a16:creationId xmlns:a16="http://schemas.microsoft.com/office/drawing/2014/main" id="{34801285-85FB-FD43-9631-322998389AF0}"/>
              </a:ext>
            </a:extLst>
          </p:cNvPr>
          <p:cNvSpPr>
            <a:spLocks noGrp="1"/>
          </p:cNvSpPr>
          <p:nvPr>
            <p:ph sz="half" idx="13"/>
          </p:nvPr>
        </p:nvSpPr>
        <p:spPr>
          <a:xfrm>
            <a:off x="6371288" y="3181656"/>
            <a:ext cx="4756241" cy="2917219"/>
          </a:xfrm>
        </p:spPr>
        <p:txBody>
          <a:bodyPr rtlCol="0">
            <a:normAutofit/>
          </a:bodyPr>
          <a:lstStyle/>
          <a:p>
            <a:pPr algn="just" rtl="0"/>
            <a:r>
              <a:rPr lang="es-ES" sz="1400" dirty="0"/>
              <a:t>Si no estaba arraigada en lo </a:t>
            </a:r>
            <a:r>
              <a:rPr lang="es-ES" sz="1400" b="1" dirty="0"/>
              <a:t>sagrado</a:t>
            </a:r>
            <a:r>
              <a:rPr lang="es-ES" sz="1400" dirty="0"/>
              <a:t> </a:t>
            </a:r>
            <a:r>
              <a:rPr lang="es-ES" sz="1400" b="1" dirty="0"/>
              <a:t>de Dios</a:t>
            </a:r>
            <a:r>
              <a:rPr lang="es-ES" sz="1400" dirty="0"/>
              <a:t>, lo estaba en lo </a:t>
            </a:r>
            <a:r>
              <a:rPr lang="es-ES" sz="1400" b="1" dirty="0" err="1"/>
              <a:t>antisagrado</a:t>
            </a:r>
            <a:r>
              <a:rPr lang="es-ES" sz="1400" b="1" dirty="0"/>
              <a:t> del Mal</a:t>
            </a:r>
            <a:r>
              <a:rPr lang="es-ES" sz="1400" dirty="0"/>
              <a:t>.</a:t>
            </a:r>
          </a:p>
          <a:p>
            <a:pPr algn="just" rtl="0"/>
            <a:r>
              <a:rPr lang="es-ES" sz="1400" dirty="0"/>
              <a:t>La sociedad se pronuncia a favor de Dios. “Tengo aspiraciones morales y espirituales, por lo tanto Dios existe, sino también: estamos unidos en una sociedad, por lo tanto Dios existe.” </a:t>
            </a:r>
          </a:p>
          <a:p>
            <a:pPr algn="just" rtl="0"/>
            <a:r>
              <a:rPr lang="es-ES" sz="1400" b="1" dirty="0"/>
              <a:t>La sociedad encantada se funda bajo creencias religiosas comunes</a:t>
            </a:r>
            <a:r>
              <a:rPr lang="es-ES" sz="1400" dirty="0"/>
              <a:t>.</a:t>
            </a:r>
          </a:p>
          <a:p>
            <a:pPr algn="just" rtl="0"/>
            <a:r>
              <a:rPr lang="es-ES" sz="1400" b="1" dirty="0"/>
              <a:t>Hoy en día</a:t>
            </a:r>
            <a:r>
              <a:rPr lang="es-ES" sz="1400" dirty="0"/>
              <a:t>, no siempre hay sociedades que no estuviese fundada en creencias religiosas comunes</a:t>
            </a:r>
          </a:p>
        </p:txBody>
      </p:sp>
      <p:sp>
        <p:nvSpPr>
          <p:cNvPr id="11" name="Marcador de número de diapositiva 10">
            <a:extLst>
              <a:ext uri="{FF2B5EF4-FFF2-40B4-BE49-F238E27FC236}">
                <a16:creationId xmlns:a16="http://schemas.microsoft.com/office/drawing/2014/main" id="{8B50C3FA-D20D-3049-9C7F-6F37D4E022C5}"/>
              </a:ext>
            </a:extLst>
          </p:cNvPr>
          <p:cNvSpPr>
            <a:spLocks noGrp="1"/>
          </p:cNvSpPr>
          <p:nvPr>
            <p:ph type="sldNum" sz="quarter" idx="16"/>
          </p:nvPr>
        </p:nvSpPr>
        <p:spPr/>
        <p:txBody>
          <a:bodyPr rtlCol="0"/>
          <a:lstStyle/>
          <a:p>
            <a:pPr algn="l" rtl="0"/>
            <a:fld id="{294A09A9-5501-47C1-A89A-A340965A2BE2}" type="slidenum">
              <a:rPr lang="es-ES" smtClean="0"/>
              <a:pPr algn="l" rtl="0"/>
              <a:t>4</a:t>
            </a:fld>
            <a:endParaRPr lang="es-ES"/>
          </a:p>
        </p:txBody>
      </p:sp>
    </p:spTree>
    <p:extLst>
      <p:ext uri="{BB962C8B-B14F-4D97-AF65-F5344CB8AC3E}">
        <p14:creationId xmlns:p14="http://schemas.microsoft.com/office/powerpoint/2010/main" val="297896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026B5-2F88-BA48-A996-4A13FDFAA43A}"/>
              </a:ext>
            </a:extLst>
          </p:cNvPr>
          <p:cNvSpPr>
            <a:spLocks noGrp="1"/>
          </p:cNvSpPr>
          <p:nvPr>
            <p:ph type="title"/>
          </p:nvPr>
        </p:nvSpPr>
        <p:spPr>
          <a:xfrm>
            <a:off x="964023" y="879063"/>
            <a:ext cx="9758611" cy="610863"/>
          </a:xfrm>
        </p:spPr>
        <p:txBody>
          <a:bodyPr rtlCol="0">
            <a:normAutofit fontScale="90000"/>
          </a:bodyPr>
          <a:lstStyle/>
          <a:p>
            <a:pPr rtl="0"/>
            <a:r>
              <a:rPr lang="es-ES" dirty="0"/>
              <a:t>Equilibrio entre las tensiones profundas</a:t>
            </a:r>
          </a:p>
        </p:txBody>
      </p:sp>
      <p:sp>
        <p:nvSpPr>
          <p:cNvPr id="5" name="Marcador de texto 4">
            <a:extLst>
              <a:ext uri="{FF2B5EF4-FFF2-40B4-BE49-F238E27FC236}">
                <a16:creationId xmlns:a16="http://schemas.microsoft.com/office/drawing/2014/main" id="{B55E5840-ED0D-0349-88F3-4E90A0094985}"/>
              </a:ext>
            </a:extLst>
          </p:cNvPr>
          <p:cNvSpPr>
            <a:spLocks noGrp="1"/>
          </p:cNvSpPr>
          <p:nvPr>
            <p:ph type="body" idx="10"/>
          </p:nvPr>
        </p:nvSpPr>
        <p:spPr>
          <a:xfrm>
            <a:off x="4569373" y="2300156"/>
            <a:ext cx="2493580" cy="404216"/>
          </a:xfrm>
        </p:spPr>
        <p:txBody>
          <a:bodyPr rtlCol="0"/>
          <a:lstStyle/>
          <a:p>
            <a:pPr rtl="0"/>
            <a:r>
              <a:rPr lang="es-ES" sz="1600" dirty="0"/>
              <a:t>Equilibrios</a:t>
            </a:r>
            <a:endParaRPr lang="es-ES" dirty="0"/>
          </a:p>
        </p:txBody>
      </p:sp>
      <p:sp>
        <p:nvSpPr>
          <p:cNvPr id="6" name="Marcador de contenido 5">
            <a:extLst>
              <a:ext uri="{FF2B5EF4-FFF2-40B4-BE49-F238E27FC236}">
                <a16:creationId xmlns:a16="http://schemas.microsoft.com/office/drawing/2014/main" id="{34801285-85FB-FD43-9631-322998389AF0}"/>
              </a:ext>
            </a:extLst>
          </p:cNvPr>
          <p:cNvSpPr>
            <a:spLocks noGrp="1"/>
          </p:cNvSpPr>
          <p:nvPr>
            <p:ph sz="half" idx="11"/>
          </p:nvPr>
        </p:nvSpPr>
        <p:spPr>
          <a:xfrm>
            <a:off x="4569372" y="2799146"/>
            <a:ext cx="2493580" cy="2592364"/>
          </a:xfrm>
        </p:spPr>
        <p:txBody>
          <a:bodyPr rtlCol="0">
            <a:normAutofit/>
          </a:bodyPr>
          <a:lstStyle/>
          <a:p>
            <a:pPr algn="just" rtl="0"/>
            <a:r>
              <a:rPr lang="es-ES" sz="1400" dirty="0"/>
              <a:t>El catolicismo medieval incorporaba la </a:t>
            </a:r>
            <a:r>
              <a:rPr lang="es-ES" sz="1400" b="1" dirty="0"/>
              <a:t>complementariedad jerárquica</a:t>
            </a:r>
            <a:r>
              <a:rPr lang="es-ES" sz="1400" dirty="0"/>
              <a:t>.</a:t>
            </a:r>
          </a:p>
          <a:p>
            <a:pPr algn="just" rtl="0"/>
            <a:r>
              <a:rPr lang="es-ES" sz="1400" dirty="0"/>
              <a:t>La fiesta del </a:t>
            </a:r>
            <a:r>
              <a:rPr lang="es-ES" sz="1400" b="1" dirty="0"/>
              <a:t>desgobierno: </a:t>
            </a:r>
            <a:r>
              <a:rPr lang="es-ES" sz="1400" dirty="0"/>
              <a:t>“Hacemos estas cosas en broma y no en serio de manera que una vez al año la idiotez innata en nosotros pueda exteriorizarse y evaporarse”</a:t>
            </a:r>
          </a:p>
          <a:p>
            <a:pPr algn="just" rtl="0"/>
            <a:endParaRPr lang="es-ES" dirty="0"/>
          </a:p>
        </p:txBody>
      </p:sp>
      <p:sp>
        <p:nvSpPr>
          <p:cNvPr id="8" name="Marcador de contenido 7">
            <a:extLst>
              <a:ext uri="{FF2B5EF4-FFF2-40B4-BE49-F238E27FC236}">
                <a16:creationId xmlns:a16="http://schemas.microsoft.com/office/drawing/2014/main" id="{7F52F621-1B1F-5E49-939F-12BD1A0FD522}"/>
              </a:ext>
            </a:extLst>
          </p:cNvPr>
          <p:cNvSpPr>
            <a:spLocks noGrp="1"/>
          </p:cNvSpPr>
          <p:nvPr>
            <p:ph sz="half" idx="13"/>
          </p:nvPr>
        </p:nvSpPr>
        <p:spPr>
          <a:xfrm>
            <a:off x="8220974" y="2807027"/>
            <a:ext cx="2122098" cy="2584483"/>
          </a:xfrm>
        </p:spPr>
        <p:txBody>
          <a:bodyPr rtlCol="0">
            <a:normAutofit/>
          </a:bodyPr>
          <a:lstStyle/>
          <a:p>
            <a:pPr algn="just"/>
            <a:r>
              <a:rPr lang="es-ES" sz="1400" dirty="0"/>
              <a:t>El orden mismo sólo puede sobrevivir a través de una renovación periódica en la que las fuerzas del caos primero vuelven a desatarse y luego se ponen al servicio de una nueva fundación del orden. </a:t>
            </a:r>
          </a:p>
        </p:txBody>
      </p:sp>
      <p:sp>
        <p:nvSpPr>
          <p:cNvPr id="11" name="Marcador de número de diapositiva 10">
            <a:extLst>
              <a:ext uri="{FF2B5EF4-FFF2-40B4-BE49-F238E27FC236}">
                <a16:creationId xmlns:a16="http://schemas.microsoft.com/office/drawing/2014/main" id="{8B50C3FA-D20D-3049-9C7F-6F37D4E022C5}"/>
              </a:ext>
            </a:extLst>
          </p:cNvPr>
          <p:cNvSpPr>
            <a:spLocks noGrp="1"/>
          </p:cNvSpPr>
          <p:nvPr>
            <p:ph type="sldNum" sz="quarter" idx="16"/>
          </p:nvPr>
        </p:nvSpPr>
        <p:spPr/>
        <p:txBody>
          <a:bodyPr rtlCol="0"/>
          <a:lstStyle/>
          <a:p>
            <a:pPr algn="l" rtl="0"/>
            <a:fld id="{294A09A9-5501-47C1-A89A-A340965A2BE2}" type="slidenum">
              <a:rPr lang="es-ES" smtClean="0"/>
              <a:pPr algn="l" rtl="0"/>
              <a:t>5</a:t>
            </a:fld>
            <a:endParaRPr lang="es-ES"/>
          </a:p>
        </p:txBody>
      </p:sp>
      <p:sp>
        <p:nvSpPr>
          <p:cNvPr id="9" name="Marcador de texto 2">
            <a:extLst>
              <a:ext uri="{FF2B5EF4-FFF2-40B4-BE49-F238E27FC236}">
                <a16:creationId xmlns:a16="http://schemas.microsoft.com/office/drawing/2014/main" id="{981C5A50-5429-45E0-49A8-FA063C76F7A8}"/>
              </a:ext>
            </a:extLst>
          </p:cNvPr>
          <p:cNvSpPr>
            <a:spLocks noGrp="1"/>
          </p:cNvSpPr>
          <p:nvPr>
            <p:ph type="body" idx="1"/>
          </p:nvPr>
        </p:nvSpPr>
        <p:spPr>
          <a:xfrm>
            <a:off x="952500" y="2300288"/>
            <a:ext cx="2768162" cy="404812"/>
          </a:xfrm>
        </p:spPr>
        <p:txBody>
          <a:bodyPr rtlCol="0">
            <a:normAutofit lnSpcReduction="10000"/>
          </a:bodyPr>
          <a:lstStyle/>
          <a:p>
            <a:pPr rtl="0"/>
            <a:r>
              <a:rPr lang="es-ES" sz="1600" dirty="0"/>
              <a:t>La cristiandad, religión superior</a:t>
            </a:r>
          </a:p>
        </p:txBody>
      </p:sp>
      <p:sp>
        <p:nvSpPr>
          <p:cNvPr id="10" name="Marcador de contenido 4">
            <a:extLst>
              <a:ext uri="{FF2B5EF4-FFF2-40B4-BE49-F238E27FC236}">
                <a16:creationId xmlns:a16="http://schemas.microsoft.com/office/drawing/2014/main" id="{1B2541E3-F695-D592-F673-84A2F66F4AC0}"/>
              </a:ext>
            </a:extLst>
          </p:cNvPr>
          <p:cNvSpPr>
            <a:spLocks noGrp="1"/>
          </p:cNvSpPr>
          <p:nvPr>
            <p:ph sz="half" idx="2"/>
          </p:nvPr>
        </p:nvSpPr>
        <p:spPr>
          <a:xfrm>
            <a:off x="952500" y="2798763"/>
            <a:ext cx="2768162" cy="3429510"/>
          </a:xfrm>
        </p:spPr>
        <p:txBody>
          <a:bodyPr rtlCol="0">
            <a:normAutofit/>
          </a:bodyPr>
          <a:lstStyle/>
          <a:p>
            <a:pPr algn="just"/>
            <a:r>
              <a:rPr lang="es-ES" sz="1400" dirty="0"/>
              <a:t>La fe cristiana apuntaba a la autoconciencia y las </a:t>
            </a:r>
            <a:r>
              <a:rPr lang="es-ES" sz="1400" b="1" dirty="0"/>
              <a:t>instituciones y prácticas </a:t>
            </a:r>
            <a:r>
              <a:rPr lang="es-ES" sz="1400" dirty="0"/>
              <a:t>de las sociedades estaban compenetradas con la tarea de promover la </a:t>
            </a:r>
            <a:r>
              <a:rPr lang="es-ES" sz="1400" b="1" dirty="0"/>
              <a:t>bienaventuranza humana</a:t>
            </a:r>
            <a:r>
              <a:rPr lang="es-ES" sz="1400" dirty="0"/>
              <a:t>.</a:t>
            </a:r>
          </a:p>
          <a:p>
            <a:pPr algn="just"/>
            <a:r>
              <a:rPr lang="es-ES" sz="1400" dirty="0"/>
              <a:t>Ello genera una </a:t>
            </a:r>
            <a:r>
              <a:rPr lang="es-ES" sz="1400" b="1" dirty="0"/>
              <a:t>tensión</a:t>
            </a:r>
            <a:r>
              <a:rPr lang="es-ES" sz="1400" dirty="0"/>
              <a:t> entre las demandas de la transformación total que demanda la fe y los requerimientos de la vida humana en curso, común y corriente.</a:t>
            </a:r>
          </a:p>
        </p:txBody>
      </p:sp>
    </p:spTree>
    <p:extLst>
      <p:ext uri="{BB962C8B-B14F-4D97-AF65-F5344CB8AC3E}">
        <p14:creationId xmlns:p14="http://schemas.microsoft.com/office/powerpoint/2010/main" val="184268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026B5-2F88-BA48-A996-4A13FDFAA43A}"/>
              </a:ext>
            </a:extLst>
          </p:cNvPr>
          <p:cNvSpPr>
            <a:spLocks noGrp="1"/>
          </p:cNvSpPr>
          <p:nvPr>
            <p:ph type="title"/>
          </p:nvPr>
        </p:nvSpPr>
        <p:spPr>
          <a:xfrm>
            <a:off x="964023" y="879063"/>
            <a:ext cx="9758611" cy="610863"/>
          </a:xfrm>
        </p:spPr>
        <p:txBody>
          <a:bodyPr rtlCol="0">
            <a:normAutofit/>
          </a:bodyPr>
          <a:lstStyle/>
          <a:p>
            <a:pPr rtl="0"/>
            <a:r>
              <a:rPr lang="es-ES" dirty="0"/>
              <a:t>Concepción común del tiempo</a:t>
            </a:r>
          </a:p>
        </p:txBody>
      </p:sp>
      <p:sp>
        <p:nvSpPr>
          <p:cNvPr id="3" name="Marcador de texto 2">
            <a:extLst>
              <a:ext uri="{FF2B5EF4-FFF2-40B4-BE49-F238E27FC236}">
                <a16:creationId xmlns:a16="http://schemas.microsoft.com/office/drawing/2014/main" id="{A5ABDF8F-0AD5-5C43-9EF3-8679B9897E01}"/>
              </a:ext>
            </a:extLst>
          </p:cNvPr>
          <p:cNvSpPr>
            <a:spLocks noGrp="1"/>
          </p:cNvSpPr>
          <p:nvPr>
            <p:ph type="body" idx="1"/>
          </p:nvPr>
        </p:nvSpPr>
        <p:spPr>
          <a:xfrm>
            <a:off x="952500" y="2300155"/>
            <a:ext cx="3036477" cy="417165"/>
          </a:xfrm>
        </p:spPr>
        <p:txBody>
          <a:bodyPr rtlCol="0">
            <a:normAutofit/>
          </a:bodyPr>
          <a:lstStyle/>
          <a:p>
            <a:pPr rtl="0"/>
            <a:r>
              <a:rPr lang="es-ES" sz="1600" dirty="0"/>
              <a:t>¿Cómo se entendía el tiempo?</a:t>
            </a:r>
          </a:p>
        </p:txBody>
      </p:sp>
      <p:sp>
        <p:nvSpPr>
          <p:cNvPr id="4" name="Marcador de contenido 3">
            <a:extLst>
              <a:ext uri="{FF2B5EF4-FFF2-40B4-BE49-F238E27FC236}">
                <a16:creationId xmlns:a16="http://schemas.microsoft.com/office/drawing/2014/main" id="{7782A119-28D1-B54D-A879-A0DDEC296674}"/>
              </a:ext>
            </a:extLst>
          </p:cNvPr>
          <p:cNvSpPr>
            <a:spLocks noGrp="1"/>
          </p:cNvSpPr>
          <p:nvPr>
            <p:ph sz="half" idx="2"/>
          </p:nvPr>
        </p:nvSpPr>
        <p:spPr>
          <a:xfrm>
            <a:off x="952500" y="2799146"/>
            <a:ext cx="2808617" cy="2946046"/>
          </a:xfrm>
        </p:spPr>
        <p:txBody>
          <a:bodyPr rtlCol="0">
            <a:normAutofit/>
          </a:bodyPr>
          <a:lstStyle/>
          <a:p>
            <a:pPr algn="just"/>
            <a:r>
              <a:rPr lang="es-ES" sz="1400" dirty="0"/>
              <a:t>En la era premoderna, el campo organizador del tiempo ordinario provenía de lo que denomino tiempos superiores: </a:t>
            </a:r>
            <a:r>
              <a:rPr lang="es-ES" sz="1400" b="1" dirty="0"/>
              <a:t>eternidad</a:t>
            </a:r>
            <a:r>
              <a:rPr lang="es-ES" sz="1400" dirty="0"/>
              <a:t>.</a:t>
            </a:r>
          </a:p>
          <a:p>
            <a:pPr algn="just"/>
            <a:r>
              <a:rPr lang="es-ES" sz="1400" dirty="0"/>
              <a:t>¿Qué hacía el tiempo superior? Reunía, congregaba, reordenaba, puntuaba el tiempo ordinario. </a:t>
            </a:r>
          </a:p>
        </p:txBody>
      </p:sp>
      <p:sp>
        <p:nvSpPr>
          <p:cNvPr id="6" name="Marcador de contenido 5">
            <a:extLst>
              <a:ext uri="{FF2B5EF4-FFF2-40B4-BE49-F238E27FC236}">
                <a16:creationId xmlns:a16="http://schemas.microsoft.com/office/drawing/2014/main" id="{34801285-85FB-FD43-9631-322998389AF0}"/>
              </a:ext>
            </a:extLst>
          </p:cNvPr>
          <p:cNvSpPr>
            <a:spLocks noGrp="1"/>
          </p:cNvSpPr>
          <p:nvPr>
            <p:ph sz="half" idx="11"/>
          </p:nvPr>
        </p:nvSpPr>
        <p:spPr>
          <a:xfrm>
            <a:off x="4569372" y="2799146"/>
            <a:ext cx="3050628" cy="1867745"/>
          </a:xfrm>
        </p:spPr>
        <p:txBody>
          <a:bodyPr rtlCol="0">
            <a:normAutofit/>
          </a:bodyPr>
          <a:lstStyle/>
          <a:p>
            <a:pPr algn="just" rtl="0"/>
            <a:r>
              <a:rPr lang="es-ES" sz="1400" dirty="0"/>
              <a:t>La Edad Media, por lo tanto, tenía dos modelos de eternidad; la de la </a:t>
            </a:r>
            <a:r>
              <a:rPr lang="es-ES" sz="1400" b="1" dirty="0"/>
              <a:t>inmovilidad e impasibilidad </a:t>
            </a:r>
            <a:r>
              <a:rPr lang="es-ES" sz="1400" dirty="0"/>
              <a:t>perfectas, a la que aspiramos al elevarnos fuera del tiempo, y </a:t>
            </a:r>
            <a:r>
              <a:rPr lang="es-ES" sz="1400" b="1" dirty="0"/>
              <a:t>la eternidad de Dios</a:t>
            </a:r>
            <a:r>
              <a:rPr lang="es-ES" sz="1400" dirty="0"/>
              <a:t>, que no cancela el tiempo, sino que lo reúne en un instante.</a:t>
            </a:r>
          </a:p>
          <a:p>
            <a:pPr marL="0" indent="0" rtl="0">
              <a:buNone/>
            </a:pPr>
            <a:endParaRPr lang="es-ES" dirty="0"/>
          </a:p>
        </p:txBody>
      </p:sp>
      <p:sp>
        <p:nvSpPr>
          <p:cNvPr id="8" name="Marcador de contenido 7">
            <a:extLst>
              <a:ext uri="{FF2B5EF4-FFF2-40B4-BE49-F238E27FC236}">
                <a16:creationId xmlns:a16="http://schemas.microsoft.com/office/drawing/2014/main" id="{7F52F621-1B1F-5E49-939F-12BD1A0FD522}"/>
              </a:ext>
            </a:extLst>
          </p:cNvPr>
          <p:cNvSpPr>
            <a:spLocks noGrp="1"/>
          </p:cNvSpPr>
          <p:nvPr>
            <p:ph sz="half" idx="13"/>
          </p:nvPr>
        </p:nvSpPr>
        <p:spPr>
          <a:xfrm>
            <a:off x="8188872" y="2799146"/>
            <a:ext cx="3111732" cy="2255933"/>
          </a:xfrm>
        </p:spPr>
        <p:txBody>
          <a:bodyPr rtlCol="0">
            <a:normAutofit/>
          </a:bodyPr>
          <a:lstStyle/>
          <a:p>
            <a:pPr algn="just"/>
            <a:r>
              <a:rPr lang="es-ES" sz="1400" b="1" u="sng" dirty="0"/>
              <a:t>(Hoy en día)</a:t>
            </a:r>
            <a:r>
              <a:rPr lang="es-ES" sz="1400" b="1" dirty="0"/>
              <a:t> </a:t>
            </a:r>
            <a:r>
              <a:rPr lang="es-ES" sz="1400" dirty="0"/>
              <a:t>El resultado ha sido la creación de un contexto temporal apretado y ordenado. Éste nos ha envuelto, hasta llegar a parecerse a la naturaleza. Hemos construido un entorno en el que vivimos un tiempo secular </a:t>
            </a:r>
            <a:r>
              <a:rPr lang="es-ES" sz="1400" b="1" dirty="0"/>
              <a:t>uniforme, unívoco, que tratamos de medir y controlar</a:t>
            </a:r>
            <a:r>
              <a:rPr lang="es-ES" sz="1400" dirty="0"/>
              <a:t> para lograr que las cosas se hagan. </a:t>
            </a:r>
          </a:p>
        </p:txBody>
      </p:sp>
      <p:sp>
        <p:nvSpPr>
          <p:cNvPr id="11" name="Marcador de número de diapositiva 10">
            <a:extLst>
              <a:ext uri="{FF2B5EF4-FFF2-40B4-BE49-F238E27FC236}">
                <a16:creationId xmlns:a16="http://schemas.microsoft.com/office/drawing/2014/main" id="{8B50C3FA-D20D-3049-9C7F-6F37D4E022C5}"/>
              </a:ext>
            </a:extLst>
          </p:cNvPr>
          <p:cNvSpPr>
            <a:spLocks noGrp="1"/>
          </p:cNvSpPr>
          <p:nvPr>
            <p:ph type="sldNum" sz="quarter" idx="16"/>
          </p:nvPr>
        </p:nvSpPr>
        <p:spPr/>
        <p:txBody>
          <a:bodyPr rtlCol="0"/>
          <a:lstStyle/>
          <a:p>
            <a:pPr algn="l" rtl="0"/>
            <a:fld id="{294A09A9-5501-47C1-A89A-A340965A2BE2}" type="slidenum">
              <a:rPr lang="es-ES" smtClean="0"/>
              <a:pPr algn="l" rtl="0"/>
              <a:t>6</a:t>
            </a:fld>
            <a:endParaRPr lang="es-ES"/>
          </a:p>
        </p:txBody>
      </p:sp>
    </p:spTree>
    <p:extLst>
      <p:ext uri="{BB962C8B-B14F-4D97-AF65-F5344CB8AC3E}">
        <p14:creationId xmlns:p14="http://schemas.microsoft.com/office/powerpoint/2010/main" val="91624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10163506" cy="610863"/>
          </a:xfrm>
        </p:spPr>
        <p:txBody>
          <a:bodyPr rtlCol="0">
            <a:normAutofit/>
          </a:bodyPr>
          <a:lstStyle/>
          <a:p>
            <a:pPr rtl="0"/>
            <a:r>
              <a:rPr lang="es-ES" dirty="0"/>
              <a:t>El cosmos antiguo descartado</a:t>
            </a:r>
          </a:p>
        </p:txBody>
      </p:sp>
      <p:sp>
        <p:nvSpPr>
          <p:cNvPr id="3" name="Marcador de texto 2">
            <a:extLst>
              <a:ext uri="{FF2B5EF4-FFF2-40B4-BE49-F238E27FC236}">
                <a16:creationId xmlns:a16="http://schemas.microsoft.com/office/drawing/2014/main" id="{9CD657E5-4675-E84E-840E-4F6D4868C5A9}"/>
              </a:ext>
            </a:extLst>
          </p:cNvPr>
          <p:cNvSpPr>
            <a:spLocks noGrp="1"/>
          </p:cNvSpPr>
          <p:nvPr>
            <p:ph type="body" idx="1"/>
          </p:nvPr>
        </p:nvSpPr>
        <p:spPr>
          <a:xfrm>
            <a:off x="964022" y="2300983"/>
            <a:ext cx="4151441" cy="498161"/>
          </a:xfrm>
        </p:spPr>
        <p:txBody>
          <a:bodyPr rtlCol="0">
            <a:normAutofit/>
          </a:bodyPr>
          <a:lstStyle/>
          <a:p>
            <a:pPr rtl="0"/>
            <a:r>
              <a:rPr lang="es-ES" sz="1600" dirty="0"/>
              <a:t>De vivir en un cosmos a estar incluidos en un universo</a:t>
            </a:r>
          </a:p>
        </p:txBody>
      </p:sp>
      <p:sp>
        <p:nvSpPr>
          <p:cNvPr id="4" name="Marcador de texto 3">
            <a:extLst>
              <a:ext uri="{FF2B5EF4-FFF2-40B4-BE49-F238E27FC236}">
                <a16:creationId xmlns:a16="http://schemas.microsoft.com/office/drawing/2014/main" id="{6AF03CC0-7DA0-ED4F-B612-580E138D588A}"/>
              </a:ext>
            </a:extLst>
          </p:cNvPr>
          <p:cNvSpPr>
            <a:spLocks noGrp="1"/>
          </p:cNvSpPr>
          <p:nvPr>
            <p:ph type="body" idx="10"/>
          </p:nvPr>
        </p:nvSpPr>
        <p:spPr>
          <a:xfrm>
            <a:off x="6362700" y="2300984"/>
            <a:ext cx="3100477" cy="404216"/>
          </a:xfrm>
        </p:spPr>
        <p:txBody>
          <a:bodyPr rtlCol="0">
            <a:normAutofit/>
          </a:bodyPr>
          <a:lstStyle/>
          <a:p>
            <a:pPr rtl="0"/>
            <a:r>
              <a:rPr lang="es-ES" sz="1600" dirty="0"/>
              <a:t>Modernidad: Universo</a:t>
            </a:r>
          </a:p>
        </p:txBody>
      </p:sp>
      <p:sp>
        <p:nvSpPr>
          <p:cNvPr id="9" name="Marcador de número de diapositiva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s-ES" smtClean="0"/>
              <a:pPr algn="l" rtl="0"/>
              <a:t>7</a:t>
            </a:fld>
            <a:endParaRPr lang="es-ES"/>
          </a:p>
        </p:txBody>
      </p:sp>
      <p:sp>
        <p:nvSpPr>
          <p:cNvPr id="10" name="Marcador de contenido 5">
            <a:extLst>
              <a:ext uri="{FF2B5EF4-FFF2-40B4-BE49-F238E27FC236}">
                <a16:creationId xmlns:a16="http://schemas.microsoft.com/office/drawing/2014/main" id="{AEC686C8-094C-83F5-33A6-07DBF1B6C417}"/>
              </a:ext>
            </a:extLst>
          </p:cNvPr>
          <p:cNvSpPr txBox="1">
            <a:spLocks/>
          </p:cNvSpPr>
          <p:nvPr/>
        </p:nvSpPr>
        <p:spPr>
          <a:xfrm>
            <a:off x="964023" y="2867692"/>
            <a:ext cx="4756241" cy="194213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endParaRPr lang="es-ES" dirty="0"/>
          </a:p>
        </p:txBody>
      </p:sp>
      <p:sp>
        <p:nvSpPr>
          <p:cNvPr id="12" name="Marcador de contenido 11">
            <a:extLst>
              <a:ext uri="{FF2B5EF4-FFF2-40B4-BE49-F238E27FC236}">
                <a16:creationId xmlns:a16="http://schemas.microsoft.com/office/drawing/2014/main" id="{FBDA1A29-E02C-5FCB-9B92-AD5FAADC64DC}"/>
              </a:ext>
            </a:extLst>
          </p:cNvPr>
          <p:cNvSpPr>
            <a:spLocks noGrp="1"/>
          </p:cNvSpPr>
          <p:nvPr>
            <p:ph sz="half" idx="13"/>
          </p:nvPr>
        </p:nvSpPr>
        <p:spPr>
          <a:xfrm>
            <a:off x="6362700" y="3007876"/>
            <a:ext cx="3100477" cy="2497473"/>
          </a:xfrm>
        </p:spPr>
        <p:txBody>
          <a:bodyPr>
            <a:normAutofit/>
          </a:bodyPr>
          <a:lstStyle/>
          <a:p>
            <a:pPr algn="just"/>
            <a:r>
              <a:rPr lang="es-ES" sz="1400" b="1" dirty="0"/>
              <a:t>El universo </a:t>
            </a:r>
            <a:r>
              <a:rPr lang="es-ES" sz="1400" dirty="0"/>
              <a:t>fluye en el tiempo secular. Sobre todo, sus principios de orden no se relacionan con la significación humana.</a:t>
            </a:r>
          </a:p>
        </p:txBody>
      </p:sp>
      <p:sp>
        <p:nvSpPr>
          <p:cNvPr id="14" name="Marcador de contenido 13">
            <a:extLst>
              <a:ext uri="{FF2B5EF4-FFF2-40B4-BE49-F238E27FC236}">
                <a16:creationId xmlns:a16="http://schemas.microsoft.com/office/drawing/2014/main" id="{64AF8A34-69C3-4A33-5CCC-415A9C172831}"/>
              </a:ext>
            </a:extLst>
          </p:cNvPr>
          <p:cNvSpPr>
            <a:spLocks noGrp="1"/>
          </p:cNvSpPr>
          <p:nvPr>
            <p:ph sz="half" idx="2"/>
          </p:nvPr>
        </p:nvSpPr>
        <p:spPr>
          <a:xfrm>
            <a:off x="964023" y="3007876"/>
            <a:ext cx="4004792" cy="2288742"/>
          </a:xfrm>
        </p:spPr>
        <p:txBody>
          <a:bodyPr>
            <a:normAutofit/>
          </a:bodyPr>
          <a:lstStyle/>
          <a:p>
            <a:pPr algn="just"/>
            <a:r>
              <a:rPr lang="es-ES" sz="1400" b="1" dirty="0"/>
              <a:t>Cosmos</a:t>
            </a:r>
            <a:r>
              <a:rPr lang="es-ES" sz="1400" dirty="0"/>
              <a:t>: totalidad y ordenado. El cosmos exhibe el orden que deberíamos ejercer en nuestras propias vidas en forma individual y como sociedad.</a:t>
            </a:r>
          </a:p>
          <a:p>
            <a:pPr algn="just"/>
            <a:r>
              <a:rPr lang="es-ES" sz="1400" dirty="0"/>
              <a:t>Se mantiene unido gracias a lo que existe en el nivel de la eternidad, las </a:t>
            </a:r>
            <a:r>
              <a:rPr lang="es-ES" sz="1400" b="1" dirty="0"/>
              <a:t>Ideas, o Dios</a:t>
            </a:r>
            <a:r>
              <a:rPr lang="es-ES" sz="1400" dirty="0"/>
              <a:t>, o ambos —las Ideas en tanto los pensamientos del creador—.</a:t>
            </a:r>
            <a:endParaRPr lang="es-PE" sz="1400" dirty="0"/>
          </a:p>
        </p:txBody>
      </p:sp>
    </p:spTree>
    <p:extLst>
      <p:ext uri="{BB962C8B-B14F-4D97-AF65-F5344CB8AC3E}">
        <p14:creationId xmlns:p14="http://schemas.microsoft.com/office/powerpoint/2010/main" val="76767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772294" cy="610863"/>
          </a:xfrm>
        </p:spPr>
        <p:txBody>
          <a:bodyPr rtlCol="0">
            <a:normAutofit fontScale="90000"/>
          </a:bodyPr>
          <a:lstStyle/>
          <a:p>
            <a:pPr rtl="0"/>
            <a:r>
              <a:rPr lang="es-ES" dirty="0"/>
              <a:t>¿Cómo surgió nuestro contexto actual?</a:t>
            </a:r>
          </a:p>
        </p:txBody>
      </p:sp>
      <p:sp>
        <p:nvSpPr>
          <p:cNvPr id="45" name="Marcador de texto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164346"/>
            <a:ext cx="4838700" cy="315915"/>
          </a:xfrm>
        </p:spPr>
        <p:txBody>
          <a:bodyPr rtlCol="0"/>
          <a:lstStyle/>
          <a:p>
            <a:pPr rtl="0"/>
            <a:r>
              <a:rPr lang="es-ES" dirty="0"/>
              <a:t>Síntesis</a:t>
            </a:r>
          </a:p>
        </p:txBody>
      </p:sp>
      <p:sp>
        <p:nvSpPr>
          <p:cNvPr id="44" name="Marcador de texto 43">
            <a:extLst>
              <a:ext uri="{FF2B5EF4-FFF2-40B4-BE49-F238E27FC236}">
                <a16:creationId xmlns:a16="http://schemas.microsoft.com/office/drawing/2014/main" id="{906E4DF9-127F-4650-8BAA-2521A37885B0}"/>
              </a:ext>
            </a:extLst>
          </p:cNvPr>
          <p:cNvSpPr>
            <a:spLocks noGrp="1"/>
          </p:cNvSpPr>
          <p:nvPr>
            <p:ph type="body" sz="quarter" idx="10"/>
          </p:nvPr>
        </p:nvSpPr>
        <p:spPr>
          <a:xfrm>
            <a:off x="971549" y="2656902"/>
            <a:ext cx="3669461" cy="3122795"/>
          </a:xfrm>
        </p:spPr>
        <p:txBody>
          <a:bodyPr rtlCol="0"/>
          <a:lstStyle/>
          <a:p>
            <a:pPr algn="just" rtl="0"/>
            <a:r>
              <a:rPr lang="es-ES" sz="1400" dirty="0"/>
              <a:t>“He estado haciendo un retrato del mundo que hemos perdido, en el que las fuerzas espirituales tenían influencia sobre los agentes porosos, en el que lo social se fundaba en lo sagrado y el tiempo secular en el tiempo superior; más aún, una sociedad en la que el juego entre estructura y antiestructura se mantenía en equilibrio, y este drama humano se desarrollaba dentro de un cosmos. Todo esto ha quedado desmantelado y ha sido reemplazado por algo bastante diferente en la transformación que solemos llamar de manera aproximativa desencantamiento.” (p. 85)</a:t>
            </a:r>
          </a:p>
        </p:txBody>
      </p:sp>
      <p:sp>
        <p:nvSpPr>
          <p:cNvPr id="51" name="Marcador de texto 50">
            <a:extLst>
              <a:ext uri="{FF2B5EF4-FFF2-40B4-BE49-F238E27FC236}">
                <a16:creationId xmlns:a16="http://schemas.microsoft.com/office/drawing/2014/main" id="{D582AC9C-B267-4C04-9E50-051DE433538C}"/>
              </a:ext>
            </a:extLst>
          </p:cNvPr>
          <p:cNvSpPr>
            <a:spLocks noGrp="1"/>
          </p:cNvSpPr>
          <p:nvPr>
            <p:ph type="body" sz="quarter" idx="18"/>
          </p:nvPr>
        </p:nvSpPr>
        <p:spPr>
          <a:xfrm>
            <a:off x="6399647" y="2164346"/>
            <a:ext cx="4838700" cy="315915"/>
          </a:xfrm>
        </p:spPr>
        <p:txBody>
          <a:bodyPr rtlCol="0"/>
          <a:lstStyle/>
          <a:p>
            <a:pPr rtl="0"/>
            <a:r>
              <a:rPr lang="es-ES" dirty="0"/>
              <a:t>Causas</a:t>
            </a:r>
          </a:p>
        </p:txBody>
      </p:sp>
      <p:sp>
        <p:nvSpPr>
          <p:cNvPr id="50" name="Marcador de texto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2743167"/>
            <a:ext cx="3589742" cy="1788972"/>
          </a:xfrm>
        </p:spPr>
        <p:txBody>
          <a:bodyPr rtlCol="0"/>
          <a:lstStyle/>
          <a:p>
            <a:pPr marL="285750" indent="-285750" algn="just" rtl="0">
              <a:buFont typeface="Wingdings" panose="05000000000000000000" pitchFamily="2" charset="2"/>
              <a:buChar char="§"/>
            </a:pPr>
            <a:r>
              <a:rPr lang="es-ES" sz="1400" dirty="0"/>
              <a:t>Suelen citarse el humanismo del Renacimiento. </a:t>
            </a:r>
          </a:p>
          <a:p>
            <a:pPr marL="285750" indent="-285750" algn="just" rtl="0">
              <a:buFont typeface="Wingdings" panose="05000000000000000000" pitchFamily="2" charset="2"/>
              <a:buChar char="§"/>
            </a:pPr>
            <a:r>
              <a:rPr lang="es-ES" sz="1400" dirty="0"/>
              <a:t>La revolución científica. </a:t>
            </a:r>
          </a:p>
          <a:p>
            <a:pPr marL="285750" indent="-285750" algn="just" rtl="0">
              <a:buFont typeface="Wingdings" panose="05000000000000000000" pitchFamily="2" charset="2"/>
              <a:buChar char="§"/>
            </a:pPr>
            <a:r>
              <a:rPr lang="es-ES" sz="1400" dirty="0"/>
              <a:t>El surgimiento del «estado policial», </a:t>
            </a:r>
          </a:p>
          <a:p>
            <a:pPr marL="285750" indent="-285750" algn="just" rtl="0">
              <a:buFont typeface="Wingdings" panose="05000000000000000000" pitchFamily="2" charset="2"/>
              <a:buChar char="§"/>
            </a:pPr>
            <a:r>
              <a:rPr lang="es-ES" sz="1400" dirty="0"/>
              <a:t>La Reforma protestante.</a:t>
            </a:r>
          </a:p>
        </p:txBody>
      </p:sp>
      <p:sp>
        <p:nvSpPr>
          <p:cNvPr id="5" name="Marcador de número de diapositiva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es-ES" smtClean="0"/>
              <a:pPr rtl="0"/>
              <a:t>8</a:t>
            </a:fld>
            <a:endParaRPr lang="es-ES"/>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567343" cy="610863"/>
          </a:xfrm>
        </p:spPr>
        <p:txBody>
          <a:bodyPr rtlCol="0">
            <a:normAutofit fontScale="90000"/>
          </a:bodyPr>
          <a:lstStyle/>
          <a:p>
            <a:pPr rtl="0"/>
            <a:r>
              <a:rPr lang="es-ES" dirty="0"/>
              <a:t>¿Cómo surgió nuestro contexto actual?</a:t>
            </a:r>
          </a:p>
        </p:txBody>
      </p:sp>
      <p:sp>
        <p:nvSpPr>
          <p:cNvPr id="45" name="Marcador de texto 44">
            <a:extLst>
              <a:ext uri="{FF2B5EF4-FFF2-40B4-BE49-F238E27FC236}">
                <a16:creationId xmlns:a16="http://schemas.microsoft.com/office/drawing/2014/main" id="{803A1E73-C790-447A-974F-B3ADB50149F7}"/>
              </a:ext>
            </a:extLst>
          </p:cNvPr>
          <p:cNvSpPr>
            <a:spLocks noGrp="1"/>
          </p:cNvSpPr>
          <p:nvPr>
            <p:ph type="body" sz="quarter" idx="12"/>
          </p:nvPr>
        </p:nvSpPr>
        <p:spPr>
          <a:xfrm>
            <a:off x="971550" y="2286000"/>
            <a:ext cx="4081732" cy="315915"/>
          </a:xfrm>
        </p:spPr>
        <p:txBody>
          <a:bodyPr rtlCol="0"/>
          <a:lstStyle/>
          <a:p>
            <a:pPr rtl="0"/>
            <a:r>
              <a:rPr lang="es-ES" sz="1600" dirty="0"/>
              <a:t>“Reforma”</a:t>
            </a:r>
          </a:p>
        </p:txBody>
      </p:sp>
      <p:sp>
        <p:nvSpPr>
          <p:cNvPr id="6" name="Marcador de texto 5">
            <a:extLst>
              <a:ext uri="{FF2B5EF4-FFF2-40B4-BE49-F238E27FC236}">
                <a16:creationId xmlns:a16="http://schemas.microsoft.com/office/drawing/2014/main" id="{5DD6389A-8607-748D-CCC3-6743ACF26E4C}"/>
              </a:ext>
            </a:extLst>
          </p:cNvPr>
          <p:cNvSpPr>
            <a:spLocks noGrp="1"/>
          </p:cNvSpPr>
          <p:nvPr>
            <p:ph type="body" sz="quarter" idx="13"/>
          </p:nvPr>
        </p:nvSpPr>
        <p:spPr>
          <a:xfrm>
            <a:off x="6248402" y="3870741"/>
            <a:ext cx="4838700" cy="2125193"/>
          </a:xfrm>
        </p:spPr>
        <p:txBody>
          <a:bodyPr/>
          <a:lstStyle/>
          <a:p>
            <a:pPr marL="285750" indent="-285750" algn="just">
              <a:buFont typeface="Wingdings" panose="05000000000000000000" pitchFamily="2" charset="2"/>
              <a:buChar char="§"/>
            </a:pPr>
            <a:r>
              <a:rPr lang="es-ES" sz="1400" dirty="0"/>
              <a:t>Social: </a:t>
            </a:r>
            <a:r>
              <a:rPr lang="es-ES" sz="1400" b="1" dirty="0"/>
              <a:t>La magia eclesiástica era una pretensión ilegítima de controlar el poder de Dios.</a:t>
            </a:r>
          </a:p>
          <a:p>
            <a:pPr marL="285750" indent="-285750" algn="just">
              <a:buFont typeface="Wingdings" panose="05000000000000000000" pitchFamily="2" charset="2"/>
              <a:buChar char="§"/>
            </a:pPr>
            <a:r>
              <a:rPr lang="es-ES" sz="1400" dirty="0"/>
              <a:t>Inversión del campo del temor: </a:t>
            </a:r>
            <a:r>
              <a:rPr lang="es-ES" sz="1400" b="1" dirty="0"/>
              <a:t>Campo invertido.</a:t>
            </a:r>
            <a:r>
              <a:rPr lang="es-ES" sz="1400" dirty="0"/>
              <a:t> Aquello que más temíamos sea aquello que, cuando lo enfrentamos, o deberíamos decir: cuando lo vencemos, </a:t>
            </a:r>
            <a:r>
              <a:rPr lang="es-ES" sz="1400" b="1" dirty="0"/>
              <a:t>nos llena de valor y energía</a:t>
            </a:r>
            <a:r>
              <a:rPr lang="es-ES" sz="1400" dirty="0"/>
              <a:t>. Este campo invertido se basa en el poder de Dios en un nuevo registro.</a:t>
            </a:r>
            <a:endParaRPr lang="es-PE" sz="1400" dirty="0"/>
          </a:p>
        </p:txBody>
      </p:sp>
      <p:sp>
        <p:nvSpPr>
          <p:cNvPr id="7" name="Marcador de texto 6">
            <a:extLst>
              <a:ext uri="{FF2B5EF4-FFF2-40B4-BE49-F238E27FC236}">
                <a16:creationId xmlns:a16="http://schemas.microsoft.com/office/drawing/2014/main" id="{0528970F-1527-7A70-AD5B-758C6D2AF757}"/>
              </a:ext>
            </a:extLst>
          </p:cNvPr>
          <p:cNvSpPr>
            <a:spLocks noGrp="1"/>
          </p:cNvSpPr>
          <p:nvPr>
            <p:ph type="body" sz="quarter" idx="14"/>
          </p:nvPr>
        </p:nvSpPr>
        <p:spPr>
          <a:xfrm>
            <a:off x="953655" y="3470942"/>
            <a:ext cx="4838700" cy="315915"/>
          </a:xfrm>
        </p:spPr>
        <p:txBody>
          <a:bodyPr/>
          <a:lstStyle/>
          <a:p>
            <a:pPr algn="just"/>
            <a:r>
              <a:rPr lang="es-ES" sz="1600" dirty="0"/>
              <a:t>Nueva postura sobre la muerte</a:t>
            </a:r>
            <a:endParaRPr lang="es-PE" sz="1600" dirty="0"/>
          </a:p>
        </p:txBody>
      </p:sp>
      <p:sp>
        <p:nvSpPr>
          <p:cNvPr id="51" name="Marcador de texto 50">
            <a:extLst>
              <a:ext uri="{FF2B5EF4-FFF2-40B4-BE49-F238E27FC236}">
                <a16:creationId xmlns:a16="http://schemas.microsoft.com/office/drawing/2014/main" id="{D582AC9C-B267-4C04-9E50-051DE433538C}"/>
              </a:ext>
            </a:extLst>
          </p:cNvPr>
          <p:cNvSpPr>
            <a:spLocks noGrp="1"/>
          </p:cNvSpPr>
          <p:nvPr>
            <p:ph type="body" sz="quarter" idx="18"/>
          </p:nvPr>
        </p:nvSpPr>
        <p:spPr>
          <a:xfrm>
            <a:off x="6248402" y="1757499"/>
            <a:ext cx="4838700" cy="315915"/>
          </a:xfrm>
        </p:spPr>
        <p:txBody>
          <a:bodyPr rtlCol="0"/>
          <a:lstStyle/>
          <a:p>
            <a:pPr rtl="0"/>
            <a:r>
              <a:rPr lang="es-ES" sz="1600" dirty="0"/>
              <a:t>Vida introspectiva</a:t>
            </a:r>
          </a:p>
        </p:txBody>
      </p:sp>
      <p:sp>
        <p:nvSpPr>
          <p:cNvPr id="5" name="Marcador de número de diapositiva 4">
            <a:extLst>
              <a:ext uri="{FF2B5EF4-FFF2-40B4-BE49-F238E27FC236}">
                <a16:creationId xmlns:a16="http://schemas.microsoft.com/office/drawing/2014/main" id="{AB744071-0CE2-7746-9315-22EC28A0F462}"/>
              </a:ext>
            </a:extLst>
          </p:cNvPr>
          <p:cNvSpPr>
            <a:spLocks noGrp="1"/>
          </p:cNvSpPr>
          <p:nvPr>
            <p:ph type="sldNum" sz="quarter" idx="23"/>
          </p:nvPr>
        </p:nvSpPr>
        <p:spPr/>
        <p:txBody>
          <a:bodyPr rtlCol="0"/>
          <a:lstStyle/>
          <a:p>
            <a:pPr rtl="0"/>
            <a:fld id="{294A09A9-5501-47C1-A89A-A340965A2BE2}" type="slidenum">
              <a:rPr lang="es-ES" smtClean="0"/>
              <a:pPr rtl="0"/>
              <a:t>9</a:t>
            </a:fld>
            <a:endParaRPr lang="es-ES"/>
          </a:p>
        </p:txBody>
      </p:sp>
      <p:sp>
        <p:nvSpPr>
          <p:cNvPr id="13" name="Marcador de texto 12">
            <a:extLst>
              <a:ext uri="{FF2B5EF4-FFF2-40B4-BE49-F238E27FC236}">
                <a16:creationId xmlns:a16="http://schemas.microsoft.com/office/drawing/2014/main" id="{F77C2C16-076A-2ED8-6B87-077AC32827B3}"/>
              </a:ext>
            </a:extLst>
          </p:cNvPr>
          <p:cNvSpPr>
            <a:spLocks noGrp="1"/>
          </p:cNvSpPr>
          <p:nvPr>
            <p:ph type="body" sz="quarter" idx="10"/>
          </p:nvPr>
        </p:nvSpPr>
        <p:spPr>
          <a:xfrm>
            <a:off x="971550" y="2613156"/>
            <a:ext cx="4100782" cy="730154"/>
          </a:xfrm>
        </p:spPr>
        <p:txBody>
          <a:bodyPr/>
          <a:lstStyle/>
          <a:p>
            <a:pPr algn="just"/>
            <a:r>
              <a:rPr lang="es-ES" sz="1400" dirty="0"/>
              <a:t>Profunda insatisfacción con el equilibrio jerárquico que existía entre la vida laica y las vocaciones renunciantes.</a:t>
            </a:r>
            <a:endParaRPr lang="es-PE" sz="1400" dirty="0"/>
          </a:p>
        </p:txBody>
      </p:sp>
      <p:sp>
        <p:nvSpPr>
          <p:cNvPr id="15" name="Marcador de texto 14">
            <a:extLst>
              <a:ext uri="{FF2B5EF4-FFF2-40B4-BE49-F238E27FC236}">
                <a16:creationId xmlns:a16="http://schemas.microsoft.com/office/drawing/2014/main" id="{7C122438-A6D8-A766-A617-AF8AC426D602}"/>
              </a:ext>
            </a:extLst>
          </p:cNvPr>
          <p:cNvSpPr>
            <a:spLocks noGrp="1"/>
          </p:cNvSpPr>
          <p:nvPr>
            <p:ph type="body" sz="quarter" idx="17"/>
          </p:nvPr>
        </p:nvSpPr>
        <p:spPr>
          <a:xfrm>
            <a:off x="6248402" y="2115427"/>
            <a:ext cx="4838700" cy="1227883"/>
          </a:xfrm>
        </p:spPr>
        <p:txBody>
          <a:bodyPr/>
          <a:lstStyle/>
          <a:p>
            <a:pPr marL="285750" indent="-285750" algn="just">
              <a:buFont typeface="Arial" panose="020B0604020202020204" pitchFamily="34" charset="0"/>
              <a:buChar char="•"/>
            </a:pPr>
            <a:r>
              <a:rPr lang="es-ES" sz="1400" dirty="0"/>
              <a:t>La introspección no necesariamente significaba abandonar estas formas activas de devoción, mucho menos oponerse a ellas. </a:t>
            </a:r>
          </a:p>
          <a:p>
            <a:pPr marL="285750" indent="-285750" algn="just">
              <a:buFont typeface="Arial" panose="020B0604020202020204" pitchFamily="34" charset="0"/>
              <a:buChar char="•"/>
            </a:pPr>
            <a:r>
              <a:rPr lang="es-ES" sz="1400" dirty="0"/>
              <a:t>Pasó a una devoción más íntima. </a:t>
            </a:r>
            <a:endParaRPr lang="es-PE" sz="1400" dirty="0"/>
          </a:p>
        </p:txBody>
      </p:sp>
      <p:sp>
        <p:nvSpPr>
          <p:cNvPr id="16" name="Marcador de texto 50">
            <a:extLst>
              <a:ext uri="{FF2B5EF4-FFF2-40B4-BE49-F238E27FC236}">
                <a16:creationId xmlns:a16="http://schemas.microsoft.com/office/drawing/2014/main" id="{94D2569E-D960-656B-9A49-BDC2F2A64427}"/>
              </a:ext>
            </a:extLst>
          </p:cNvPr>
          <p:cNvSpPr txBox="1">
            <a:spLocks/>
          </p:cNvSpPr>
          <p:nvPr/>
        </p:nvSpPr>
        <p:spPr>
          <a:xfrm>
            <a:off x="6248402" y="3470803"/>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a:t>Rechazo de la magia eclesiástica</a:t>
            </a:r>
          </a:p>
        </p:txBody>
      </p:sp>
      <p:sp>
        <p:nvSpPr>
          <p:cNvPr id="17" name="Marcador de texto 5">
            <a:extLst>
              <a:ext uri="{FF2B5EF4-FFF2-40B4-BE49-F238E27FC236}">
                <a16:creationId xmlns:a16="http://schemas.microsoft.com/office/drawing/2014/main" id="{EAC83917-FF73-3E6B-6456-F7697C2C02E2}"/>
              </a:ext>
            </a:extLst>
          </p:cNvPr>
          <p:cNvSpPr txBox="1">
            <a:spLocks/>
          </p:cNvSpPr>
          <p:nvPr/>
        </p:nvSpPr>
        <p:spPr>
          <a:xfrm>
            <a:off x="971550" y="3870741"/>
            <a:ext cx="4100782" cy="21251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s-ES" sz="1400" dirty="0"/>
              <a:t>Abrió una brecha más grande entre ciertas elites y las masas de fieles que finalmente dio lugar a la guerra que dividió a la Iglesia.</a:t>
            </a:r>
          </a:p>
          <a:p>
            <a:pPr marL="285750" indent="-285750" algn="just">
              <a:buFont typeface="Arial" panose="020B0604020202020204" pitchFamily="34" charset="0"/>
              <a:buChar char="•"/>
            </a:pPr>
            <a:r>
              <a:rPr lang="es-ES" sz="1400" dirty="0"/>
              <a:t>Los hombres aún tenían miedo de los fantasmas, de su renuencia a aceptar su muerte y de su deseo temeroso de permanecer entre nosotros.</a:t>
            </a:r>
            <a:endParaRPr lang="es-PE" sz="1400" b="1" dirty="0"/>
          </a:p>
        </p:txBody>
      </p:sp>
    </p:spTree>
    <p:extLst>
      <p:ext uri="{BB962C8B-B14F-4D97-AF65-F5344CB8AC3E}">
        <p14:creationId xmlns:p14="http://schemas.microsoft.com/office/powerpoint/2010/main" val="3558686541"/>
      </p:ext>
    </p:extLst>
  </p:cSld>
  <p:clrMapOvr>
    <a:masterClrMapping/>
  </p:clrMapOvr>
</p:sld>
</file>

<file path=ppt/theme/theme1.xml><?xml version="1.0" encoding="utf-8"?>
<a:theme xmlns:a="http://schemas.openxmlformats.org/drawingml/2006/main" name="Personalizado">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26A8DC41-7521-4E8A-BB40-82DDDF6580CB}" vid="{96196EC2-C392-482E-BF29-9BD12A62668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{65C17114-D432-4B57-8075-4EF6648176D5}tf78853419_win32</Template>
  <TotalTime>1374</TotalTime>
  <Words>1607</Words>
  <Application>Microsoft Office PowerPoint</Application>
  <PresentationFormat>Panorámica</PresentationFormat>
  <Paragraphs>108</Paragraphs>
  <Slides>12</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Franklin Gothic Book</vt:lpstr>
      <vt:lpstr>Franklin Gothic Demi</vt:lpstr>
      <vt:lpstr>Wingdings</vt:lpstr>
      <vt:lpstr>Personalizado</vt:lpstr>
      <vt:lpstr>La era secular</vt:lpstr>
      <vt:lpstr>¿Por qué en la sociedad occidental era virtualmente imposible no creer en Dios en el año 1500, sino inevitable?</vt:lpstr>
      <vt:lpstr>Desencantamiento</vt:lpstr>
      <vt:lpstr>El obstáculo: Dios como objeto de experiencia «ingenua»</vt:lpstr>
      <vt:lpstr>Equilibrio entre las tensiones profundas</vt:lpstr>
      <vt:lpstr>Concepción común del tiempo</vt:lpstr>
      <vt:lpstr>El cosmos antiguo descartado</vt:lpstr>
      <vt:lpstr>¿Cómo surgió nuestro contexto actual?</vt:lpstr>
      <vt:lpstr>¿Cómo surgió nuestro contexto actual?</vt:lpstr>
      <vt:lpstr>Cierre</vt:lpstr>
      <vt:lpstr>Cierre</vt:lpstr>
      <vt:lpstr>Cierre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Revisión anual</dc:title>
  <dc:creator>Rodrigo Gerardo Cisneros Cisneros</dc:creator>
  <cp:lastModifiedBy>Rodrigo Gerardo Cisneros Cisneros</cp:lastModifiedBy>
  <cp:revision>1</cp:revision>
  <dcterms:created xsi:type="dcterms:W3CDTF">2023-08-29T01:59:12Z</dcterms:created>
  <dcterms:modified xsi:type="dcterms:W3CDTF">2023-09-20T19:18:01Z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