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82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0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59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7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710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4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651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98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04FF-79CB-4582-BC55-748F2C2A3708}" type="datetimeFigureOut">
              <a:rPr lang="es-PE" smtClean="0"/>
              <a:t>10/08/2023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0687-7754-4FB0-AE24-DDFBD42AE5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5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740" y="4310744"/>
            <a:ext cx="11386457" cy="2373086"/>
          </a:xfrm>
        </p:spPr>
        <p:txBody>
          <a:bodyPr/>
          <a:lstStyle/>
          <a:p>
            <a:r>
              <a:rPr lang="es-PE" dirty="0" smtClean="0"/>
              <a:t>Las virtudes en el mundo helénico</a:t>
            </a:r>
            <a:br>
              <a:rPr lang="es-PE" dirty="0" smtClean="0"/>
            </a:br>
            <a:r>
              <a:rPr lang="es-PE" dirty="0" smtClean="0"/>
              <a:t>y la sabiduría trágica</a:t>
            </a:r>
            <a:endParaRPr lang="es-PE" dirty="0"/>
          </a:p>
        </p:txBody>
      </p:sp>
      <p:pic>
        <p:nvPicPr>
          <p:cNvPr id="4" name="Picture 2" descr="Image result for grecia antig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852" y="216067"/>
            <a:ext cx="6836231" cy="3845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70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-1"/>
            <a:ext cx="9144000" cy="6847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71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alejandro magno conquistas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0648" cy="6858000"/>
          </a:xfrm>
          <a:prstGeom prst="rect">
            <a:avLst/>
          </a:prstGeom>
          <a:noFill/>
        </p:spPr>
      </p:pic>
      <p:pic>
        <p:nvPicPr>
          <p:cNvPr id="26628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1500198" cy="1063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15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166910" y="3286124"/>
            <a:ext cx="80010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8 Grupo"/>
          <p:cNvGrpSpPr/>
          <p:nvPr/>
        </p:nvGrpSpPr>
        <p:grpSpPr>
          <a:xfrm>
            <a:off x="9882214" y="2428868"/>
            <a:ext cx="466728" cy="1143802"/>
            <a:chOff x="4143372" y="2500306"/>
            <a:chExt cx="466728" cy="1143802"/>
          </a:xfrm>
        </p:grpSpPr>
        <p:cxnSp>
          <p:nvCxnSpPr>
            <p:cNvPr id="7" name="6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4143372" y="2500306"/>
              <a:ext cx="46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/>
                <a:t>0</a:t>
              </a:r>
            </a:p>
          </p:txBody>
        </p:sp>
      </p:grpSp>
      <p:grpSp>
        <p:nvGrpSpPr>
          <p:cNvPr id="3" name="12 Grupo"/>
          <p:cNvGrpSpPr/>
          <p:nvPr/>
        </p:nvGrpSpPr>
        <p:grpSpPr>
          <a:xfrm>
            <a:off x="2238350" y="2500306"/>
            <a:ext cx="1357323" cy="1143802"/>
            <a:chOff x="4143373" y="2500306"/>
            <a:chExt cx="443392" cy="1143802"/>
          </a:xfrm>
        </p:grpSpPr>
        <p:cxnSp>
          <p:nvCxnSpPr>
            <p:cNvPr id="14" name="13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143373" y="2500306"/>
              <a:ext cx="44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/>
                <a:t>?</a:t>
              </a:r>
            </a:p>
          </p:txBody>
        </p:sp>
      </p:grpSp>
      <p:sp>
        <p:nvSpPr>
          <p:cNvPr id="13" name="12 CuadroTexto"/>
          <p:cNvSpPr txBox="1"/>
          <p:nvPr/>
        </p:nvSpPr>
        <p:spPr>
          <a:xfrm rot="19381866">
            <a:off x="2271154" y="340257"/>
            <a:ext cx="2180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Lo Inexpugnable</a:t>
            </a:r>
          </a:p>
          <a:p>
            <a:r>
              <a:rPr lang="es-PE" dirty="0"/>
              <a:t>Edad de Piedra</a:t>
            </a:r>
          </a:p>
          <a:p>
            <a:r>
              <a:rPr lang="es-PE" dirty="0"/>
              <a:t>E. Herramientas</a:t>
            </a:r>
          </a:p>
          <a:p>
            <a:r>
              <a:rPr lang="es-PE" dirty="0"/>
              <a:t>E. Bronce</a:t>
            </a:r>
          </a:p>
          <a:p>
            <a:r>
              <a:rPr lang="es-PE" dirty="0"/>
              <a:t>E. Hierro</a:t>
            </a:r>
          </a:p>
          <a:p>
            <a:r>
              <a:rPr lang="es-PE" dirty="0"/>
              <a:t>					</a:t>
            </a:r>
          </a:p>
        </p:txBody>
      </p:sp>
      <p:sp>
        <p:nvSpPr>
          <p:cNvPr id="23" name="22 CuadroTexto"/>
          <p:cNvSpPr txBox="1"/>
          <p:nvPr/>
        </p:nvSpPr>
        <p:spPr>
          <a:xfrm rot="19430045">
            <a:off x="5555937" y="3271627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Minoica</a:t>
            </a:r>
          </a:p>
          <a:p>
            <a:r>
              <a:rPr lang="es-PE" dirty="0"/>
              <a:t>Micénica</a:t>
            </a:r>
          </a:p>
          <a:p>
            <a:r>
              <a:rPr lang="es-PE" dirty="0"/>
              <a:t>Época Oscura</a:t>
            </a:r>
          </a:p>
          <a:p>
            <a:r>
              <a:rPr lang="es-PE" dirty="0"/>
              <a:t>Época Arcaica</a:t>
            </a:r>
          </a:p>
          <a:p>
            <a:r>
              <a:rPr lang="es-PE" dirty="0"/>
              <a:t>Época Clásica</a:t>
            </a:r>
          </a:p>
          <a:p>
            <a:r>
              <a:rPr lang="es-PE" dirty="0"/>
              <a:t>Época Helenística</a:t>
            </a:r>
          </a:p>
        </p:txBody>
      </p:sp>
    </p:spTree>
    <p:extLst>
      <p:ext uri="{BB962C8B-B14F-4D97-AF65-F5344CB8AC3E}">
        <p14:creationId xmlns:p14="http://schemas.microsoft.com/office/powerpoint/2010/main" val="405607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77" y="0"/>
            <a:ext cx="9854293" cy="67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18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Las virtudes en el mundo helénico y la sabiduría trágica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virtudes en el mundo helénico</dc:title>
  <dc:creator>Fernando García Alcalá</dc:creator>
  <cp:lastModifiedBy>Fernando García Alcalá</cp:lastModifiedBy>
  <cp:revision>4</cp:revision>
  <dcterms:created xsi:type="dcterms:W3CDTF">2023-08-11T02:23:13Z</dcterms:created>
  <dcterms:modified xsi:type="dcterms:W3CDTF">2023-08-11T09:00:05Z</dcterms:modified>
</cp:coreProperties>
</file>