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304" r:id="rId20"/>
    <p:sldId id="303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1" autoAdjust="0"/>
    <p:restoredTop sz="94660"/>
  </p:normalViewPr>
  <p:slideViewPr>
    <p:cSldViewPr snapToGrid="0">
      <p:cViewPr>
        <p:scale>
          <a:sx n="70" d="100"/>
          <a:sy n="70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65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774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97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4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6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98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17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9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5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067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CA11-45A3-48F5-A61C-BFED661AA502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469D-5407-4EEA-8F95-B131A50FA9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82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61" y="5166630"/>
            <a:ext cx="2705116" cy="11364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10" y="940117"/>
            <a:ext cx="7949090" cy="36310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54" y="472765"/>
            <a:ext cx="3372531" cy="48531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430" y="5806846"/>
            <a:ext cx="4542619" cy="992505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232358" y="2346158"/>
            <a:ext cx="38501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39" y="68868"/>
            <a:ext cx="7952152" cy="678913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3272589" y="1167063"/>
            <a:ext cx="2358190" cy="96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586789" y="3224463"/>
            <a:ext cx="1864895" cy="842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 rot="153339">
            <a:off x="2016798" y="3305398"/>
            <a:ext cx="3563719" cy="2328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>
            <a:off x="4451684" y="6112042"/>
            <a:ext cx="1082842" cy="360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153653" y="6280484"/>
            <a:ext cx="433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406737" y="902399"/>
            <a:ext cx="3563719" cy="1130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15" name="Conector recto 14"/>
          <p:cNvCxnSpPr/>
          <p:nvPr/>
        </p:nvCxnSpPr>
        <p:spPr>
          <a:xfrm>
            <a:off x="6557210" y="5462337"/>
            <a:ext cx="2273968" cy="842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2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11" y="87369"/>
            <a:ext cx="8020594" cy="677063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828776" y="313509"/>
            <a:ext cx="3722914" cy="6544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3601911" y="782052"/>
            <a:ext cx="3641099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61" y="373666"/>
            <a:ext cx="2800350" cy="371475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4776537" y="1708484"/>
            <a:ext cx="2466473" cy="360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753853" y="1973179"/>
            <a:ext cx="276726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753853" y="2430379"/>
            <a:ext cx="3308684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753853" y="2550695"/>
            <a:ext cx="3489157" cy="1624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18" name="Conector recto 17"/>
          <p:cNvCxnSpPr/>
          <p:nvPr/>
        </p:nvCxnSpPr>
        <p:spPr>
          <a:xfrm>
            <a:off x="4355432" y="5546558"/>
            <a:ext cx="26228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907505" y="5811253"/>
            <a:ext cx="1239253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3753853" y="6015789"/>
            <a:ext cx="3404936" cy="24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3753853" y="6328611"/>
            <a:ext cx="27071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5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6097" y="681091"/>
            <a:ext cx="10794531" cy="5325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concepto de "acción comunicativa" fue desarrollado por el filósofo y sociólogo alemán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Jürgen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Habermas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Se refiere a un tipo de interacción social donde los participantes buscan llegar a un entendimiento mutuo y coordinar acciones a través del diálogo racional. A continuación, te explico los puntos clave: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Teoría de la acción comunicativa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Habermas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distingue entre dos tipos de acción: la acción instrumental (donde se busca alcanzar un objetivo específico) y la acción comunicativa (donde el objetivo es alcanzar un entendimiento mutuo).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Racionalidad comunicativa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 la acción comunicativa, los participantes usan el lenguaje de manera racional para lograr acuerdos. No se trata de convencer o manipular, sino de argumentar de manera abierta y transparente, buscando la verdad y el consenso.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Condiciones ideales del habla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Para que la acción comunicativa funcione de manera óptima, deben cumplirse ciertas condiciones, como la igualdad de todos los participantes, la ausencia de coacción y la sinceridad en las afirmaciones.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Mundo de la vida y sistema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Habermas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divide la sociedad en dos esferas: el "mundo de la vida" (las interacciones cotidianas basadas en el entendimiento y la cultura compartida) y el "sistema" (estructuras como la economía y el Estado que operan de manera instrumental y estratégica).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Importancia democrática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 acción comunicativa es fundamental para la democracia deliberativa de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Habermas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donde las decisiones políticas deben ser el resultado de un debate racional y abierto entre ciudadanos libres e iguales.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resumen, la acción comunicativa es un concepto que subraya la importancia del diálogo racional y el entendimiento mutuo en las interacciones humanas, particularmente en contextos democráticos y sociales.</a:t>
            </a:r>
            <a:endParaRPr kumimoji="0" lang="es-PE" altLang="es-P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7" y="220980"/>
            <a:ext cx="1154143" cy="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233" y="195643"/>
            <a:ext cx="3971790" cy="66623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4708478" y="764275"/>
            <a:ext cx="65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4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3" y="164848"/>
            <a:ext cx="8162381" cy="669315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756848" y="832513"/>
            <a:ext cx="2797791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238233" y="2047164"/>
            <a:ext cx="15967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2456597" y="1801504"/>
            <a:ext cx="3098042" cy="2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2756848" y="3207224"/>
            <a:ext cx="2797791" cy="40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38233" y="3725839"/>
            <a:ext cx="14466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2238233" y="3452884"/>
            <a:ext cx="3316406" cy="13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3411940" y="4667534"/>
            <a:ext cx="2251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238233" y="4858603"/>
            <a:ext cx="3521122" cy="40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142699" y="5172501"/>
            <a:ext cx="35211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3411940" y="6591869"/>
            <a:ext cx="2142699" cy="13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238233" y="6858000"/>
            <a:ext cx="3548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864824" y="846161"/>
            <a:ext cx="873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441743" y="1583140"/>
            <a:ext cx="1514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6441743" y="1801504"/>
            <a:ext cx="2674961" cy="2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8980227" y="3466531"/>
            <a:ext cx="941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537278" y="3725839"/>
            <a:ext cx="3330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64573" y="3930555"/>
            <a:ext cx="1173708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8379725" y="3248168"/>
            <a:ext cx="15421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6441743" y="4667534"/>
            <a:ext cx="3480179" cy="219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21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56" y="112395"/>
            <a:ext cx="7765732" cy="6591678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4435522" y="2169994"/>
            <a:ext cx="1009935" cy="2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142699" y="2292824"/>
            <a:ext cx="3275462" cy="15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183642" y="2524836"/>
            <a:ext cx="3057098" cy="1091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240836">
            <a:off x="1911384" y="2634444"/>
            <a:ext cx="3589361" cy="1744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11" name="Conector recto 10"/>
          <p:cNvCxnSpPr/>
          <p:nvPr/>
        </p:nvCxnSpPr>
        <p:spPr>
          <a:xfrm>
            <a:off x="2142699" y="5936776"/>
            <a:ext cx="2729552" cy="122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480179" y="6441743"/>
            <a:ext cx="1760561" cy="81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264322" y="858510"/>
            <a:ext cx="3376066" cy="96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264322" y="1105469"/>
            <a:ext cx="3152633" cy="81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6168788" y="1337481"/>
            <a:ext cx="2988860" cy="54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407021" y="2510957"/>
            <a:ext cx="1009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168788" y="2715674"/>
            <a:ext cx="3248167" cy="54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168788" y="2934269"/>
            <a:ext cx="3248167" cy="40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168788" y="3138985"/>
            <a:ext cx="2402006" cy="54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6045958" y="3439236"/>
            <a:ext cx="3493827" cy="900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48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26" y="186007"/>
            <a:ext cx="7858125" cy="6671993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374710" y="818866"/>
            <a:ext cx="2947917" cy="40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951630" y="1078173"/>
            <a:ext cx="3480179" cy="2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1951630" y="1323834"/>
            <a:ext cx="3125337" cy="272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795326" y="4954137"/>
            <a:ext cx="3636483" cy="1146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598090" y="1774209"/>
            <a:ext cx="805217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 flipV="1">
            <a:off x="6086901" y="2019869"/>
            <a:ext cx="2552132" cy="272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223379" y="5554639"/>
            <a:ext cx="3179928" cy="40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6086901" y="5800299"/>
            <a:ext cx="2770496" cy="40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810233" y="6100549"/>
            <a:ext cx="16923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7" y="170769"/>
            <a:ext cx="7960452" cy="657539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 flipV="1">
            <a:off x="3725839" y="846161"/>
            <a:ext cx="1842448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265528" y="968991"/>
            <a:ext cx="2429302" cy="81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114197" y="968991"/>
            <a:ext cx="3548418" cy="8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114197" y="4585648"/>
            <a:ext cx="3548418" cy="709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48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90" y="105455"/>
            <a:ext cx="7967527" cy="662980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51630" y="2934269"/>
            <a:ext cx="3548418" cy="166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032310" y="996286"/>
            <a:ext cx="3589362" cy="4531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46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30" y="16996"/>
            <a:ext cx="8150415" cy="6841004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2988860" y="1187355"/>
            <a:ext cx="2947916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565779" y="1433015"/>
            <a:ext cx="3370997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2511188" y="1665027"/>
            <a:ext cx="3425588" cy="13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565779" y="2388358"/>
            <a:ext cx="33709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462818" y="2129051"/>
            <a:ext cx="1473958" cy="272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2565779" y="4531057"/>
            <a:ext cx="3370997" cy="40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65779" y="4776716"/>
            <a:ext cx="2361063" cy="2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 flipH="1">
            <a:off x="2511188" y="4899546"/>
            <a:ext cx="3562066" cy="1815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1" name="Rectángulo 20"/>
          <p:cNvSpPr/>
          <p:nvPr/>
        </p:nvSpPr>
        <p:spPr>
          <a:xfrm>
            <a:off x="6660107" y="491319"/>
            <a:ext cx="3725838" cy="1801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9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0548" cy="14891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72651" y="6420982"/>
            <a:ext cx="1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p.25, 2022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548" y="371662"/>
            <a:ext cx="5607504" cy="6418652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5811253" y="1840832"/>
            <a:ext cx="3344779" cy="360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4150895" y="2177716"/>
            <a:ext cx="3429000" cy="48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4572000" y="2899611"/>
            <a:ext cx="4379495" cy="72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5955632" y="3260558"/>
            <a:ext cx="3332747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4247147" y="3621505"/>
            <a:ext cx="2550695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8013032" y="5053263"/>
            <a:ext cx="1359568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247147" y="5366084"/>
            <a:ext cx="5125453" cy="96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4247147" y="5787189"/>
            <a:ext cx="2971800" cy="24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8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149269"/>
            <a:ext cx="3627120" cy="65316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14" y="209523"/>
            <a:ext cx="3326402" cy="641114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4090737" y="1925054"/>
            <a:ext cx="517358" cy="1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347537" y="2165684"/>
            <a:ext cx="3260558" cy="360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93075" y="2382253"/>
            <a:ext cx="1874978" cy="360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756611" y="6509084"/>
            <a:ext cx="274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6901814" y="794084"/>
            <a:ext cx="3326402" cy="120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01814" y="1010653"/>
            <a:ext cx="3216744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01814" y="1239253"/>
            <a:ext cx="2976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6901814" y="1239253"/>
            <a:ext cx="3421281" cy="69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recto 23"/>
          <p:cNvCxnSpPr/>
          <p:nvPr/>
        </p:nvCxnSpPr>
        <p:spPr>
          <a:xfrm>
            <a:off x="7291137" y="2382253"/>
            <a:ext cx="2937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990347" y="2622884"/>
            <a:ext cx="276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6901814" y="2418347"/>
            <a:ext cx="3421281" cy="649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6901814" y="5149516"/>
            <a:ext cx="3421281" cy="66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7904747" y="4199021"/>
            <a:ext cx="1263316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9252284" y="4415589"/>
            <a:ext cx="625642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8674768" y="4656221"/>
            <a:ext cx="14437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6901814" y="4884821"/>
            <a:ext cx="1279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8325853" y="6015790"/>
            <a:ext cx="1792705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0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86" y="322918"/>
            <a:ext cx="7784647" cy="653508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695074" y="986589"/>
            <a:ext cx="1431758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911642" y="1696453"/>
            <a:ext cx="2658979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286000" y="1913021"/>
            <a:ext cx="3320716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2273968" y="2129589"/>
            <a:ext cx="421106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609474" y="3537284"/>
            <a:ext cx="1961147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2273968" y="3753852"/>
            <a:ext cx="333274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201779" y="4008450"/>
            <a:ext cx="986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3410953" y="4692316"/>
            <a:ext cx="2195763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286000" y="4908884"/>
            <a:ext cx="2304047" cy="360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113421" y="5859379"/>
            <a:ext cx="493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2273968" y="6063916"/>
            <a:ext cx="4211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84432" y="986589"/>
            <a:ext cx="1949115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448926" y="1215189"/>
            <a:ext cx="2117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8434137" y="1696453"/>
            <a:ext cx="1383631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6448926" y="1925053"/>
            <a:ext cx="517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7615989" y="2129589"/>
            <a:ext cx="2117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448926" y="2370221"/>
            <a:ext cx="1335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8674768" y="2586789"/>
            <a:ext cx="10587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448926" y="2827421"/>
            <a:ext cx="1335506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7507705" y="3296652"/>
            <a:ext cx="1503948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96" y="152943"/>
            <a:ext cx="7917724" cy="653067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695074" y="806116"/>
            <a:ext cx="2755231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057401" y="1034715"/>
            <a:ext cx="553452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800600" y="4740442"/>
            <a:ext cx="6497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65684" y="4993105"/>
            <a:ext cx="3284621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057401" y="5233737"/>
            <a:ext cx="2129588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072689" y="5462337"/>
            <a:ext cx="1377616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165684" y="5706014"/>
            <a:ext cx="69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340642" y="3862137"/>
            <a:ext cx="1552074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8037095" y="3585411"/>
            <a:ext cx="1612231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483642" y="4764505"/>
            <a:ext cx="21656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6340642" y="4993105"/>
            <a:ext cx="517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4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03" y="258260"/>
            <a:ext cx="7752533" cy="65997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4427622" y="1143000"/>
            <a:ext cx="1407694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394285" y="1395663"/>
            <a:ext cx="2033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872789" y="2322095"/>
            <a:ext cx="818148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394285" y="2574758"/>
            <a:ext cx="33568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490537" y="2791326"/>
            <a:ext cx="3200400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394285" y="3019926"/>
            <a:ext cx="830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343400" y="4403558"/>
            <a:ext cx="13475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90537" y="4656221"/>
            <a:ext cx="3260558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442411" y="4854741"/>
            <a:ext cx="733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3657600" y="5317958"/>
            <a:ext cx="1744579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442411" y="5540543"/>
            <a:ext cx="9685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247147" y="6015789"/>
            <a:ext cx="1443790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490537" y="6244391"/>
            <a:ext cx="3260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42411" y="6472989"/>
            <a:ext cx="649705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9192126" y="1588169"/>
            <a:ext cx="721895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6533147" y="1612232"/>
            <a:ext cx="3380874" cy="709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37" name="Conector recto 36"/>
          <p:cNvCxnSpPr/>
          <p:nvPr/>
        </p:nvCxnSpPr>
        <p:spPr>
          <a:xfrm>
            <a:off x="8555485" y="2791326"/>
            <a:ext cx="1358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6629400" y="3019926"/>
            <a:ext cx="32846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533147" y="4403558"/>
            <a:ext cx="3380874" cy="139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06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3" y="131580"/>
            <a:ext cx="7978277" cy="6578068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3068053" y="1708484"/>
            <a:ext cx="2598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298032" y="1925053"/>
            <a:ext cx="3092115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3248526" y="2658979"/>
            <a:ext cx="2418348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 flipV="1">
            <a:off x="2298032" y="2863516"/>
            <a:ext cx="517357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298032" y="2153653"/>
            <a:ext cx="517357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556710" y="3080084"/>
            <a:ext cx="2664995" cy="48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2298032" y="3573379"/>
            <a:ext cx="3368842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298032" y="3789947"/>
            <a:ext cx="1546057" cy="24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657600" y="4042611"/>
            <a:ext cx="20092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298032" y="4307305"/>
            <a:ext cx="32846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2298032" y="4487779"/>
            <a:ext cx="2394284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364705" y="505326"/>
            <a:ext cx="3525253" cy="2815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29" name="Conector recto 28"/>
          <p:cNvCxnSpPr/>
          <p:nvPr/>
        </p:nvCxnSpPr>
        <p:spPr>
          <a:xfrm>
            <a:off x="8939463" y="4042611"/>
            <a:ext cx="842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479004" y="4307305"/>
            <a:ext cx="32966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4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66" y="53735"/>
            <a:ext cx="8048217" cy="680426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40366" y="1010653"/>
            <a:ext cx="3742287" cy="144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40366" y="3200400"/>
            <a:ext cx="3742287" cy="64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6" name="Conector recto 5"/>
          <p:cNvCxnSpPr/>
          <p:nvPr/>
        </p:nvCxnSpPr>
        <p:spPr>
          <a:xfrm flipH="1" flipV="1">
            <a:off x="1925053" y="5546558"/>
            <a:ext cx="3200400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1973179" y="5293895"/>
            <a:ext cx="3392905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840366" y="5570621"/>
            <a:ext cx="3658066" cy="73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72200" y="2021305"/>
            <a:ext cx="3886200" cy="1179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6268453" y="3681663"/>
            <a:ext cx="3620130" cy="1479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6" name="Rectángulo 25"/>
          <p:cNvSpPr/>
          <p:nvPr/>
        </p:nvSpPr>
        <p:spPr>
          <a:xfrm>
            <a:off x="6172200" y="5570621"/>
            <a:ext cx="3716383" cy="128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231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98" y="173722"/>
            <a:ext cx="7919902" cy="668427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38498" y="3489158"/>
            <a:ext cx="3612597" cy="1888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5" name="Conector recto 4"/>
          <p:cNvCxnSpPr/>
          <p:nvPr/>
        </p:nvCxnSpPr>
        <p:spPr>
          <a:xfrm>
            <a:off x="7014411" y="2995863"/>
            <a:ext cx="2935705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6581274" y="3224463"/>
            <a:ext cx="3320715" cy="12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569242" y="3489158"/>
            <a:ext cx="26950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6581274" y="4656221"/>
            <a:ext cx="2683042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581274" y="5378116"/>
            <a:ext cx="33688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581274" y="6087979"/>
            <a:ext cx="1359568" cy="24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435516" y="5835316"/>
            <a:ext cx="2514600" cy="120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88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302</Words>
  <Application>Microsoft Office PowerPoint</Application>
  <PresentationFormat>Panorámica</PresentationFormat>
  <Paragraphs>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12</cp:revision>
  <dcterms:created xsi:type="dcterms:W3CDTF">2024-05-22T01:26:32Z</dcterms:created>
  <dcterms:modified xsi:type="dcterms:W3CDTF">2024-05-22T03:18:08Z</dcterms:modified>
</cp:coreProperties>
</file>