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8" r:id="rId17"/>
    <p:sldId id="259" r:id="rId1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1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93E6-5E57-4650-AF9E-BE8731304CD1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53AB-0025-4431-B6B8-96D0BCC7BD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380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93E6-5E57-4650-AF9E-BE8731304CD1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53AB-0025-4431-B6B8-96D0BCC7BD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236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93E6-5E57-4650-AF9E-BE8731304CD1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53AB-0025-4431-B6B8-96D0BCC7BD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807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93E6-5E57-4650-AF9E-BE8731304CD1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53AB-0025-4431-B6B8-96D0BCC7BD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654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93E6-5E57-4650-AF9E-BE8731304CD1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53AB-0025-4431-B6B8-96D0BCC7BD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95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93E6-5E57-4650-AF9E-BE8731304CD1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53AB-0025-4431-B6B8-96D0BCC7BD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101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93E6-5E57-4650-AF9E-BE8731304CD1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53AB-0025-4431-B6B8-96D0BCC7BD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078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93E6-5E57-4650-AF9E-BE8731304CD1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53AB-0025-4431-B6B8-96D0BCC7BD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720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93E6-5E57-4650-AF9E-BE8731304CD1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53AB-0025-4431-B6B8-96D0BCC7BD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688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93E6-5E57-4650-AF9E-BE8731304CD1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53AB-0025-4431-B6B8-96D0BCC7BD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831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93E6-5E57-4650-AF9E-BE8731304CD1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53AB-0025-4431-B6B8-96D0BCC7BD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612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93E6-5E57-4650-AF9E-BE8731304CD1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953AB-0025-4431-B6B8-96D0BCC7BD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305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783019" cy="6858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34108" y="2549769"/>
            <a:ext cx="7789984" cy="2514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1" y="685799"/>
            <a:ext cx="3254428" cy="400992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3555" y="6330462"/>
            <a:ext cx="1908446" cy="5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46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49" y="1894019"/>
            <a:ext cx="10795075" cy="12973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837" y="0"/>
            <a:ext cx="3013565" cy="9633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959" y="0"/>
            <a:ext cx="3600608" cy="9635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910182" cy="70997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514001" y="2728723"/>
            <a:ext cx="6763005" cy="41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10832123" y="4698419"/>
            <a:ext cx="617914" cy="365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610062" y="5211573"/>
            <a:ext cx="3522323" cy="4506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062" y="3740274"/>
            <a:ext cx="10666945" cy="1921972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610063" y="3691321"/>
            <a:ext cx="4419138" cy="334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193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837" y="0"/>
            <a:ext cx="3013565" cy="9633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959" y="0"/>
            <a:ext cx="3600608" cy="9635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910182" cy="70997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514001" y="2728723"/>
            <a:ext cx="6763005" cy="41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10832123" y="4698419"/>
            <a:ext cx="617914" cy="365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610062" y="5211573"/>
            <a:ext cx="3522323" cy="4506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/>
          <p:cNvSpPr/>
          <p:nvPr/>
        </p:nvSpPr>
        <p:spPr>
          <a:xfrm>
            <a:off x="610063" y="3691321"/>
            <a:ext cx="4419138" cy="334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408" y="1833526"/>
            <a:ext cx="10122317" cy="323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32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837" y="0"/>
            <a:ext cx="3013565" cy="9633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959" y="0"/>
            <a:ext cx="3600608" cy="9635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910182" cy="70997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514001" y="2728723"/>
            <a:ext cx="6763005" cy="41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10832123" y="4698419"/>
            <a:ext cx="617914" cy="365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610062" y="5211573"/>
            <a:ext cx="3522323" cy="4506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/>
          <p:cNvSpPr/>
          <p:nvPr/>
        </p:nvSpPr>
        <p:spPr>
          <a:xfrm>
            <a:off x="610063" y="3691321"/>
            <a:ext cx="4419138" cy="334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415" y="2330902"/>
            <a:ext cx="10782303" cy="277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9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837" y="0"/>
            <a:ext cx="3013565" cy="9633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959" y="0"/>
            <a:ext cx="3600608" cy="9635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910182" cy="70997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514001" y="2728723"/>
            <a:ext cx="6763005" cy="41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10832123" y="4698419"/>
            <a:ext cx="617914" cy="365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610062" y="5211573"/>
            <a:ext cx="3522323" cy="4506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091" y="2728723"/>
            <a:ext cx="10982670" cy="2582235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955090" y="2712240"/>
            <a:ext cx="7327263" cy="480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145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58" y="1220294"/>
            <a:ext cx="9239418" cy="144151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959" y="0"/>
            <a:ext cx="3600608" cy="9635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910182" cy="70997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514001" y="2728723"/>
            <a:ext cx="6763005" cy="41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10832123" y="4698419"/>
            <a:ext cx="617914" cy="365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610062" y="5211573"/>
            <a:ext cx="3522323" cy="4506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/>
          <p:cNvSpPr/>
          <p:nvPr/>
        </p:nvSpPr>
        <p:spPr>
          <a:xfrm>
            <a:off x="1588136" y="1020671"/>
            <a:ext cx="4203431" cy="453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924" y="126389"/>
            <a:ext cx="3003057" cy="58359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853" y="2661808"/>
            <a:ext cx="9117123" cy="168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54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31" y="1247265"/>
            <a:ext cx="11040906" cy="356052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959" y="0"/>
            <a:ext cx="3600608" cy="9635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910182" cy="70997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514001" y="2728723"/>
            <a:ext cx="6763005" cy="41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10832123" y="4698419"/>
            <a:ext cx="617914" cy="365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610062" y="5211573"/>
            <a:ext cx="3522323" cy="4506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924" y="126389"/>
            <a:ext cx="3003057" cy="58359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74" y="5064368"/>
            <a:ext cx="9103785" cy="1393155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1239674" y="4807794"/>
            <a:ext cx="5319388" cy="537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201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18776" cy="80889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615" y="143273"/>
            <a:ext cx="5952170" cy="66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25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32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954" y="219441"/>
            <a:ext cx="9120330" cy="26467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672" y="3607410"/>
            <a:ext cx="9086612" cy="291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2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837" y="0"/>
            <a:ext cx="3013565" cy="9633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959" y="0"/>
            <a:ext cx="3600608" cy="9635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910182" cy="70997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207" y="1027234"/>
            <a:ext cx="10892719" cy="195665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207" y="3535057"/>
            <a:ext cx="11268677" cy="1722194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45207" y="3553191"/>
            <a:ext cx="7169760" cy="350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456" y="5761161"/>
            <a:ext cx="10530762" cy="77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8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62" y="1702159"/>
            <a:ext cx="10935549" cy="44032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837" y="0"/>
            <a:ext cx="3013565" cy="9633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959" y="0"/>
            <a:ext cx="3600608" cy="9635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910182" cy="70997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10062" y="1448595"/>
            <a:ext cx="4577400" cy="731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012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837" y="0"/>
            <a:ext cx="3013565" cy="9633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959" y="0"/>
            <a:ext cx="3600608" cy="9635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910182" cy="70997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62" y="1965737"/>
            <a:ext cx="11322349" cy="360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1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837" y="0"/>
            <a:ext cx="3013565" cy="9633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959" y="0"/>
            <a:ext cx="3600608" cy="9635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910182" cy="70997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10062" y="1448595"/>
            <a:ext cx="4577400" cy="731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31" y="1842645"/>
            <a:ext cx="10996595" cy="322172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630" y="5235560"/>
            <a:ext cx="11033407" cy="1288332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0832123" y="4698419"/>
            <a:ext cx="617914" cy="365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610062" y="5211573"/>
            <a:ext cx="3522323" cy="4506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434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31" y="1089513"/>
            <a:ext cx="10852304" cy="197021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609" y="3319877"/>
            <a:ext cx="9963948" cy="154204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152" y="5383136"/>
            <a:ext cx="9063369" cy="94753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837" y="0"/>
            <a:ext cx="3013565" cy="9633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0959" y="0"/>
            <a:ext cx="3600608" cy="9635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910182" cy="70997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018609" y="3333912"/>
            <a:ext cx="2638991" cy="394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10832123" y="4698419"/>
            <a:ext cx="617914" cy="365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10982557" y="2609050"/>
            <a:ext cx="444178" cy="50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/>
          <p:cNvSpPr/>
          <p:nvPr/>
        </p:nvSpPr>
        <p:spPr>
          <a:xfrm>
            <a:off x="1546152" y="5383136"/>
            <a:ext cx="827771" cy="191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 13"/>
          <p:cNvSpPr/>
          <p:nvPr/>
        </p:nvSpPr>
        <p:spPr>
          <a:xfrm>
            <a:off x="7835583" y="6051560"/>
            <a:ext cx="2773938" cy="419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238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837" y="0"/>
            <a:ext cx="3013565" cy="9633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959" y="0"/>
            <a:ext cx="3600608" cy="9635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910182" cy="70997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10062" y="1448595"/>
            <a:ext cx="4577400" cy="731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10832123" y="4698419"/>
            <a:ext cx="617914" cy="365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610062" y="5211573"/>
            <a:ext cx="3522323" cy="4506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72" y="1827665"/>
            <a:ext cx="11408389" cy="404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837" y="0"/>
            <a:ext cx="3013565" cy="9633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959" y="0"/>
            <a:ext cx="3600608" cy="9635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910182" cy="70997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10062" y="1448595"/>
            <a:ext cx="4577400" cy="731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10832123" y="4698419"/>
            <a:ext cx="617914" cy="365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610062" y="5211573"/>
            <a:ext cx="3522323" cy="4506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666" y="1210008"/>
            <a:ext cx="9056341" cy="23948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6196" y="3851311"/>
            <a:ext cx="5363281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529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0</Words>
  <Application>Microsoft Office PowerPoint</Application>
  <PresentationFormat>Panorámica</PresentationFormat>
  <Paragraphs>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García Alcalá</dc:creator>
  <cp:lastModifiedBy>Fernando García Alcalá</cp:lastModifiedBy>
  <cp:revision>17</cp:revision>
  <dcterms:created xsi:type="dcterms:W3CDTF">2023-09-12T01:55:56Z</dcterms:created>
  <dcterms:modified xsi:type="dcterms:W3CDTF">2023-09-12T07:13:53Z</dcterms:modified>
</cp:coreProperties>
</file>