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92" r:id="rId16"/>
    <p:sldId id="25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84" r:id="rId37"/>
    <p:sldId id="285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66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3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05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09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07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12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26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37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5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30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91BF-B539-4AD2-974E-FDDBD21315A2}" type="datetimeFigureOut">
              <a:rPr lang="es-PE" smtClean="0"/>
              <a:t>6/04/2021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F2C7-CF49-4E1C-B469-DF483F65D7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5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 era del vacío</a:t>
            </a:r>
            <a:br>
              <a:rPr lang="es-PE" dirty="0" smtClean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Gilles </a:t>
            </a:r>
            <a:r>
              <a:rPr lang="es-PE" dirty="0" err="1" smtClean="0"/>
              <a:t>Lipovetsky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09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55" y="1058499"/>
            <a:ext cx="7562850" cy="3800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619" y="4692967"/>
            <a:ext cx="600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53" y="1478280"/>
            <a:ext cx="7534275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26" y="5278618"/>
            <a:ext cx="542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1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70" y="2049644"/>
            <a:ext cx="7543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75" y="340178"/>
            <a:ext cx="7648575" cy="46101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81" y="4950278"/>
            <a:ext cx="7477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2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4" y="272143"/>
            <a:ext cx="7629525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58" y="1491343"/>
            <a:ext cx="7458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7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50" y="1456508"/>
            <a:ext cx="7439025" cy="2743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258" y="4309245"/>
            <a:ext cx="66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" y="749617"/>
            <a:ext cx="11468781" cy="5195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22" y="6162675"/>
            <a:ext cx="66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552700"/>
            <a:ext cx="47720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37" y="149679"/>
            <a:ext cx="7543800" cy="49911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37" y="5140779"/>
            <a:ext cx="7353300" cy="9810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37" y="6353175"/>
            <a:ext cx="685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66" y="211591"/>
            <a:ext cx="7562850" cy="3952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091" y="4472396"/>
            <a:ext cx="7439025" cy="21717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66" y="6167846"/>
            <a:ext cx="685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58" y="1071154"/>
            <a:ext cx="7553325" cy="2124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553" y="6131242"/>
            <a:ext cx="638175" cy="581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58" y="3964033"/>
            <a:ext cx="7477125" cy="18002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736"/>
            <a:ext cx="20193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56" y="1103403"/>
            <a:ext cx="7429500" cy="30575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25" y="4726169"/>
            <a:ext cx="742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87" y="1179467"/>
            <a:ext cx="7334250" cy="39243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785" y="5247459"/>
            <a:ext cx="1019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53" y="1010058"/>
            <a:ext cx="7743825" cy="26955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52" y="4225017"/>
            <a:ext cx="7362825" cy="6286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953" y="5373051"/>
            <a:ext cx="771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72" y="1707288"/>
            <a:ext cx="7496175" cy="25812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72" y="4860200"/>
            <a:ext cx="8572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07" y="229824"/>
            <a:ext cx="5915025" cy="180022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7/75/Narcissus-Caravaggio_%281594-96%29.jpg/250px-Narcissus-Caravaggio_%281594-96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35" y="2030049"/>
            <a:ext cx="3697968" cy="44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4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73" y="1161506"/>
            <a:ext cx="7439025" cy="1295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453" y="2013993"/>
            <a:ext cx="800100" cy="8858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956" y="3757204"/>
            <a:ext cx="7372350" cy="2400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753" y="5519329"/>
            <a:ext cx="723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63" y="349704"/>
            <a:ext cx="7524750" cy="933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579" y="816429"/>
            <a:ext cx="600075" cy="6000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525" y="2018891"/>
            <a:ext cx="7362825" cy="1304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563" y="3833540"/>
            <a:ext cx="7315200" cy="12287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772" y="2226401"/>
            <a:ext cx="6953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2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33" y="625248"/>
            <a:ext cx="7458075" cy="904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18" y="1282473"/>
            <a:ext cx="581025" cy="4953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333" y="1886494"/>
            <a:ext cx="74104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2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74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034" y="145324"/>
            <a:ext cx="7439025" cy="3028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34" y="3271429"/>
            <a:ext cx="7629525" cy="3371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511" y="6066607"/>
            <a:ext cx="6276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703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9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257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61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48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5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445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75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2277699"/>
            <a:ext cx="7391400" cy="2486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80" y="5018585"/>
            <a:ext cx="523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45" y="736010"/>
            <a:ext cx="7610475" cy="52292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420" y="5965235"/>
            <a:ext cx="762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4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90" y="397192"/>
            <a:ext cx="7667625" cy="9429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90" y="1340167"/>
            <a:ext cx="7419975" cy="5810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61" y="2598555"/>
            <a:ext cx="7467600" cy="3019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471" y="6009593"/>
            <a:ext cx="781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3" y="0"/>
            <a:ext cx="8229600" cy="3419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66" y="2490889"/>
            <a:ext cx="7505700" cy="1123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083" y="4055352"/>
            <a:ext cx="7410450" cy="695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333" y="4969122"/>
            <a:ext cx="7315200" cy="152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533" y="5927140"/>
            <a:ext cx="638175" cy="552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083" y="6464574"/>
            <a:ext cx="403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4" y="3272246"/>
            <a:ext cx="7296150" cy="914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64" y="4186646"/>
            <a:ext cx="7620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2657475"/>
            <a:ext cx="3838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</Words>
  <Application>Microsoft Office PowerPoint</Application>
  <PresentationFormat>Panorámica</PresentationFormat>
  <Paragraphs>2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La era del vacío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24</cp:revision>
  <dcterms:created xsi:type="dcterms:W3CDTF">2021-04-06T12:04:56Z</dcterms:created>
  <dcterms:modified xsi:type="dcterms:W3CDTF">2021-04-07T01:14:45Z</dcterms:modified>
</cp:coreProperties>
</file>