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974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50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29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682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4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7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8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1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5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E5E7-32CC-4F99-AC01-37BC7CE8DB3C}" type="datetimeFigureOut">
              <a:rPr lang="es-PE" smtClean="0"/>
              <a:t>28/05/2021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9C2F-ABFF-44F4-88EF-EC1EAE8E63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1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8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06" y="75843"/>
            <a:ext cx="3883207" cy="66063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" y="247514"/>
            <a:ext cx="5161462" cy="62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25" y="699083"/>
            <a:ext cx="9052285" cy="43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92" y="147092"/>
            <a:ext cx="3883207" cy="660633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123714" y="6384096"/>
            <a:ext cx="181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2006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352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425" y="2100363"/>
            <a:ext cx="257175" cy="333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228" y="757237"/>
            <a:ext cx="5943958" cy="16765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228" y="2704424"/>
            <a:ext cx="6041143" cy="32198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575" y="5322842"/>
            <a:ext cx="400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78" y="2880087"/>
            <a:ext cx="400050" cy="3048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17" y="838299"/>
            <a:ext cx="6394050" cy="24404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417" y="3648075"/>
            <a:ext cx="6186760" cy="22752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078" y="5565401"/>
            <a:ext cx="400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585" y="1320486"/>
            <a:ext cx="400050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16" y="786046"/>
            <a:ext cx="6446169" cy="10688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416" y="1854926"/>
            <a:ext cx="6446169" cy="22478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735" y="5906770"/>
            <a:ext cx="342900" cy="2857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8416" y="4341986"/>
            <a:ext cx="6225950" cy="18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08" y="757237"/>
            <a:ext cx="5607231" cy="49349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39" y="4992460"/>
            <a:ext cx="504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375" y="1043122"/>
            <a:ext cx="5673216" cy="41950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277" y="4579348"/>
            <a:ext cx="381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989" y="1123949"/>
            <a:ext cx="5774952" cy="41972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728" y="4927282"/>
            <a:ext cx="3619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91" y="1040402"/>
            <a:ext cx="5877612" cy="34662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124" y="4220936"/>
            <a:ext cx="352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9" y="366712"/>
            <a:ext cx="2419350" cy="390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01" y="2039439"/>
            <a:ext cx="352425" cy="2857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78" y="872899"/>
            <a:ext cx="4620714" cy="16426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78" y="2515557"/>
            <a:ext cx="4907925" cy="40110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313" y="5941423"/>
            <a:ext cx="381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2" y="168047"/>
            <a:ext cx="9806532" cy="55953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84616" y="6244046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https://www.redalyc.org/pdf/838/83813159029.pdf</a:t>
            </a:r>
          </a:p>
        </p:txBody>
      </p:sp>
    </p:spTree>
    <p:extLst>
      <p:ext uri="{BB962C8B-B14F-4D97-AF65-F5344CB8AC3E}">
        <p14:creationId xmlns:p14="http://schemas.microsoft.com/office/powerpoint/2010/main" val="21346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85" y="1110343"/>
            <a:ext cx="6577829" cy="51005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114" y="5915607"/>
            <a:ext cx="3429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3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98" y="405220"/>
            <a:ext cx="5699896" cy="59740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694" y="6084013"/>
            <a:ext cx="4095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17" y="432027"/>
            <a:ext cx="6249299" cy="23634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797" y="5107886"/>
            <a:ext cx="381000" cy="342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484" y="3230063"/>
            <a:ext cx="6035531" cy="20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71" y="202610"/>
            <a:ext cx="6124399" cy="22009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938" y="2676525"/>
            <a:ext cx="5914032" cy="34612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242" y="5671865"/>
            <a:ext cx="5143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5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95" y="280987"/>
            <a:ext cx="6409236" cy="53109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529" y="5832973"/>
            <a:ext cx="5638528" cy="8299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131" y="6028883"/>
            <a:ext cx="552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1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561975"/>
            <a:ext cx="2154303" cy="5483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44" y="1580877"/>
            <a:ext cx="9741036" cy="32523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720" y="4833256"/>
            <a:ext cx="542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6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1975"/>
            <a:ext cx="2133600" cy="542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583" y="3211692"/>
            <a:ext cx="542925" cy="4381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921" y="363717"/>
            <a:ext cx="5629275" cy="3286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308" y="4119562"/>
            <a:ext cx="5524500" cy="2638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2583" y="6338887"/>
            <a:ext cx="438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3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1975"/>
            <a:ext cx="2133600" cy="542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593" y="416651"/>
            <a:ext cx="5600700" cy="2419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893" y="3408045"/>
            <a:ext cx="5486400" cy="24193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610" y="549837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1975"/>
            <a:ext cx="2133600" cy="542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1345747"/>
            <a:ext cx="5610225" cy="1666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202" y="5186905"/>
            <a:ext cx="447675" cy="428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320" y="3691480"/>
            <a:ext cx="5562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1975"/>
            <a:ext cx="2133600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04900"/>
            <a:ext cx="5724525" cy="457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725" y="5457825"/>
            <a:ext cx="600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9" y="213766"/>
            <a:ext cx="7871027" cy="21897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70" y="2926623"/>
            <a:ext cx="7843295" cy="31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65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61975"/>
            <a:ext cx="2133600" cy="542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402" y="1382077"/>
            <a:ext cx="7028591" cy="33858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993" y="4563155"/>
            <a:ext cx="495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08" y="4451984"/>
            <a:ext cx="495300" cy="40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9" y="561975"/>
            <a:ext cx="3590925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61" y="1308599"/>
            <a:ext cx="64577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9" y="561975"/>
            <a:ext cx="3590925" cy="6096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47" y="1443309"/>
            <a:ext cx="5743575" cy="2847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097" y="4062684"/>
            <a:ext cx="561975" cy="4572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034" y="4563018"/>
            <a:ext cx="5638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41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9" y="561975"/>
            <a:ext cx="3590925" cy="60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941" y="646883"/>
            <a:ext cx="5734050" cy="3467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659" y="3904433"/>
            <a:ext cx="476250" cy="419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941" y="4487772"/>
            <a:ext cx="5695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5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" y="561975"/>
            <a:ext cx="3590925" cy="6096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42" y="401955"/>
            <a:ext cx="5991225" cy="2762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173" y="3966617"/>
            <a:ext cx="476250" cy="504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991" y="3552279"/>
            <a:ext cx="5495925" cy="8286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192" y="5012735"/>
            <a:ext cx="5581650" cy="12477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73" y="6070010"/>
            <a:ext cx="542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561975"/>
            <a:ext cx="2724150" cy="685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038" y="2828788"/>
            <a:ext cx="523875" cy="3905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28" y="387532"/>
            <a:ext cx="5924967" cy="29696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928" y="3553097"/>
            <a:ext cx="5364889" cy="25500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157" y="5863724"/>
            <a:ext cx="371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8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561975"/>
            <a:ext cx="27241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1554752"/>
            <a:ext cx="6034905" cy="40977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880" y="5495364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6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578" y="401138"/>
            <a:ext cx="5572125" cy="3219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103" y="4174807"/>
            <a:ext cx="5562600" cy="1800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143" y="5717857"/>
            <a:ext cx="542925" cy="5143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74" y="1458821"/>
            <a:ext cx="1038225" cy="3143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174" y="2119447"/>
            <a:ext cx="2390775" cy="3333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2" y="2671489"/>
            <a:ext cx="2219325" cy="3333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386" y="2975881"/>
            <a:ext cx="24669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136" y="4390820"/>
            <a:ext cx="542925" cy="514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956" y="2987380"/>
            <a:ext cx="6753180" cy="13066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013" y="4647995"/>
            <a:ext cx="7026123" cy="12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524" y="5682479"/>
            <a:ext cx="419100" cy="352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27" y="801484"/>
            <a:ext cx="6918958" cy="5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55" y="907883"/>
            <a:ext cx="9502500" cy="14823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9" y="3319210"/>
            <a:ext cx="9502500" cy="21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8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578" y="503464"/>
            <a:ext cx="5705475" cy="4610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738" y="4946876"/>
            <a:ext cx="371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9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95" y="2803682"/>
            <a:ext cx="371475" cy="333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620" y="280987"/>
            <a:ext cx="5857875" cy="3152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620" y="2784633"/>
            <a:ext cx="5762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503464"/>
            <a:ext cx="3349808" cy="609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1766"/>
            <a:ext cx="5762625" cy="2457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9" y="503464"/>
            <a:ext cx="5534025" cy="2943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4244" y="3391172"/>
            <a:ext cx="523875" cy="457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409" y="3792854"/>
            <a:ext cx="571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1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600200" cy="561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7" y="442095"/>
            <a:ext cx="3676650" cy="504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2852" y="6110968"/>
            <a:ext cx="561975" cy="514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64" y="176349"/>
            <a:ext cx="5619750" cy="2743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464" y="3079976"/>
            <a:ext cx="5591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1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8" y="0"/>
            <a:ext cx="3962400" cy="933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776" y="6368143"/>
            <a:ext cx="523875" cy="457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93" y="1346699"/>
            <a:ext cx="3552825" cy="428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3" y="1917110"/>
            <a:ext cx="3238500" cy="542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93" y="2601821"/>
            <a:ext cx="2705100" cy="600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80" y="3485333"/>
            <a:ext cx="2733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16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5" y="30888"/>
            <a:ext cx="3295650" cy="5810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53" y="6244045"/>
            <a:ext cx="647700" cy="457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4" y="1234985"/>
            <a:ext cx="3629025" cy="4953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4" y="1829482"/>
            <a:ext cx="2228850" cy="5238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4" y="2667135"/>
            <a:ext cx="3933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85" y="454443"/>
            <a:ext cx="8860462" cy="38608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43" y="5390147"/>
            <a:ext cx="9828745" cy="8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90" y="768516"/>
            <a:ext cx="8488531" cy="52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47" y="2102267"/>
            <a:ext cx="8723332" cy="2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01" y="482015"/>
            <a:ext cx="8093995" cy="50331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99" y="5338659"/>
            <a:ext cx="7866398" cy="7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88" y="1109662"/>
            <a:ext cx="8887827" cy="40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4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</Words>
  <Application>Microsoft Office PowerPoint</Application>
  <PresentationFormat>Panorámica</PresentationFormat>
  <Paragraphs>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31</cp:revision>
  <dcterms:created xsi:type="dcterms:W3CDTF">2021-05-07T22:24:29Z</dcterms:created>
  <dcterms:modified xsi:type="dcterms:W3CDTF">2021-05-28T21:27:04Z</dcterms:modified>
</cp:coreProperties>
</file>