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4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58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315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923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38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03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097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687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77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14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71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23FE-31B9-4357-BD7C-16E2C27F9B4E}" type="datetimeFigureOut">
              <a:rPr lang="es-PE" smtClean="0"/>
              <a:t>24/10/2023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E44D-3891-4DE9-A893-AEFF6EA406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57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82" y="3668277"/>
            <a:ext cx="9936975" cy="19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4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García Alcalá</dc:creator>
  <cp:lastModifiedBy>Fernando García Alcalá</cp:lastModifiedBy>
  <cp:revision>1</cp:revision>
  <dcterms:created xsi:type="dcterms:W3CDTF">2023-10-24T19:58:03Z</dcterms:created>
  <dcterms:modified xsi:type="dcterms:W3CDTF">2023-10-24T19:59:42Z</dcterms:modified>
</cp:coreProperties>
</file>