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92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34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09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84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965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867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444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925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734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329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233-16F1-4B1F-8EA4-0EDFE67B9B7E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CC6-28FC-455D-AF92-BDAE2D08C2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607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78233-16F1-4B1F-8EA4-0EDFE67B9B7E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1CC6-28FC-455D-AF92-BDAE2D08C2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263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s-PE" dirty="0" smtClean="0"/>
              <a:t>Historia de la filosofía moderna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1655762"/>
          </a:xfrm>
        </p:spPr>
        <p:txBody>
          <a:bodyPr/>
          <a:lstStyle/>
          <a:p>
            <a:r>
              <a:rPr lang="es-PE" dirty="0" smtClean="0"/>
              <a:t>(2024-1 Prácticas)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88" y="3608832"/>
            <a:ext cx="4245157" cy="23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6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dirty="0" smtClean="0"/>
              <a:t>1	</a:t>
            </a:r>
            <a:r>
              <a:rPr lang="es-PE" dirty="0" err="1" smtClean="0"/>
              <a:t>Koyré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92D050"/>
                </a:solidFill>
              </a:rPr>
              <a:t>(+ </a:t>
            </a:r>
            <a:r>
              <a:rPr lang="es-PE" dirty="0" err="1" smtClean="0">
                <a:solidFill>
                  <a:srgbClr val="92D050"/>
                </a:solidFill>
              </a:rPr>
              <a:t>Bovero</a:t>
            </a:r>
            <a:r>
              <a:rPr lang="es-PE" dirty="0" smtClean="0">
                <a:solidFill>
                  <a:srgbClr val="92D050"/>
                </a:solidFill>
              </a:rPr>
              <a:t>)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2	Bacon </a:t>
            </a:r>
            <a:r>
              <a:rPr lang="es-PE" dirty="0" smtClean="0">
                <a:solidFill>
                  <a:srgbClr val="92D050"/>
                </a:solidFill>
              </a:rPr>
              <a:t>(+ Kant)</a:t>
            </a:r>
          </a:p>
          <a:p>
            <a:pPr marL="0" indent="0">
              <a:buNone/>
            </a:pPr>
            <a:r>
              <a:rPr lang="es-PE" dirty="0" smtClean="0"/>
              <a:t>3	Galileo </a:t>
            </a:r>
            <a:r>
              <a:rPr lang="es-PE" dirty="0" smtClean="0">
                <a:solidFill>
                  <a:srgbClr val="92D050"/>
                </a:solidFill>
              </a:rPr>
              <a:t>(+ Kant)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4	1er </a:t>
            </a:r>
            <a:r>
              <a:rPr lang="es-PE" dirty="0" smtClean="0">
                <a:solidFill>
                  <a:srgbClr val="FF0000"/>
                </a:solidFill>
              </a:rPr>
              <a:t>Control</a:t>
            </a:r>
            <a:r>
              <a:rPr lang="es-PE" dirty="0" smtClean="0"/>
              <a:t> de Lectura </a:t>
            </a:r>
            <a:r>
              <a:rPr lang="es-PE" dirty="0" smtClean="0">
                <a:solidFill>
                  <a:srgbClr val="92D050"/>
                </a:solidFill>
              </a:rPr>
              <a:t>(+ Leibniz)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5	Descartes </a:t>
            </a:r>
            <a:r>
              <a:rPr lang="es-PE" dirty="0" smtClean="0">
                <a:solidFill>
                  <a:srgbClr val="92D050"/>
                </a:solidFill>
              </a:rPr>
              <a:t>(+ Leibniz)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6	Descartes </a:t>
            </a:r>
            <a:r>
              <a:rPr lang="es-PE" dirty="0" smtClean="0">
                <a:solidFill>
                  <a:srgbClr val="92D050"/>
                </a:solidFill>
              </a:rPr>
              <a:t>(+ Spinoza)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7	2ndo </a:t>
            </a:r>
            <a:r>
              <a:rPr lang="es-PE" dirty="0" smtClean="0">
                <a:solidFill>
                  <a:srgbClr val="FF0000"/>
                </a:solidFill>
              </a:rPr>
              <a:t>Control</a:t>
            </a:r>
            <a:r>
              <a:rPr lang="es-PE" dirty="0" smtClean="0"/>
              <a:t> de Lectura </a:t>
            </a:r>
            <a:r>
              <a:rPr lang="es-PE" dirty="0" smtClean="0">
                <a:solidFill>
                  <a:srgbClr val="92D050"/>
                </a:solidFill>
              </a:rPr>
              <a:t>(+ Kant)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8	</a:t>
            </a:r>
            <a:r>
              <a:rPr lang="es-PE" dirty="0" smtClean="0">
                <a:solidFill>
                  <a:srgbClr val="FF0000"/>
                </a:solidFill>
              </a:rPr>
              <a:t>Parciales</a:t>
            </a:r>
          </a:p>
          <a:p>
            <a:pPr marL="0" indent="0">
              <a:buNone/>
            </a:pPr>
            <a:r>
              <a:rPr lang="es-PE" dirty="0" smtClean="0"/>
              <a:t>9	Hume </a:t>
            </a:r>
            <a:r>
              <a:rPr lang="es-PE" dirty="0" smtClean="0">
                <a:solidFill>
                  <a:srgbClr val="92D050"/>
                </a:solidFill>
              </a:rPr>
              <a:t>(+ </a:t>
            </a:r>
            <a:r>
              <a:rPr lang="es-PE" dirty="0" err="1" smtClean="0">
                <a:solidFill>
                  <a:srgbClr val="92D050"/>
                </a:solidFill>
              </a:rPr>
              <a:t>Rorty</a:t>
            </a:r>
            <a:r>
              <a:rPr lang="es-PE" dirty="0" smtClean="0">
                <a:solidFill>
                  <a:srgbClr val="92D050"/>
                </a:solidFill>
              </a:rPr>
              <a:t>)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10	Rousseau </a:t>
            </a:r>
            <a:r>
              <a:rPr lang="es-PE" dirty="0" smtClean="0">
                <a:solidFill>
                  <a:srgbClr val="92D050"/>
                </a:solidFill>
              </a:rPr>
              <a:t>(+ Kant)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11	Hobbes </a:t>
            </a:r>
            <a:r>
              <a:rPr lang="es-PE" dirty="0" smtClean="0">
                <a:solidFill>
                  <a:srgbClr val="92D050"/>
                </a:solidFill>
              </a:rPr>
              <a:t>(+ Kant)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12	Locke / 3er </a:t>
            </a:r>
            <a:r>
              <a:rPr lang="es-PE" dirty="0" smtClean="0">
                <a:solidFill>
                  <a:srgbClr val="FF0000"/>
                </a:solidFill>
              </a:rPr>
              <a:t>Control</a:t>
            </a:r>
            <a:r>
              <a:rPr lang="es-PE" dirty="0" smtClean="0"/>
              <a:t> de Lectura</a:t>
            </a:r>
          </a:p>
          <a:p>
            <a:pPr marL="0" indent="0">
              <a:buNone/>
            </a:pPr>
            <a:r>
              <a:rPr lang="es-PE" dirty="0" smtClean="0"/>
              <a:t>13	Kant </a:t>
            </a:r>
            <a:r>
              <a:rPr lang="es-PE" dirty="0" smtClean="0">
                <a:solidFill>
                  <a:srgbClr val="92D050"/>
                </a:solidFill>
              </a:rPr>
              <a:t>(+ Kant)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14	Hegel</a:t>
            </a:r>
          </a:p>
          <a:p>
            <a:pPr marL="0" indent="0">
              <a:buNone/>
            </a:pPr>
            <a:r>
              <a:rPr lang="es-PE" dirty="0" smtClean="0"/>
              <a:t>15	4to </a:t>
            </a:r>
            <a:r>
              <a:rPr lang="es-PE" dirty="0" smtClean="0">
                <a:solidFill>
                  <a:srgbClr val="FF0000"/>
                </a:solidFill>
              </a:rPr>
              <a:t>Control</a:t>
            </a:r>
            <a:r>
              <a:rPr lang="es-PE" dirty="0" smtClean="0"/>
              <a:t> de Lectura</a:t>
            </a:r>
          </a:p>
          <a:p>
            <a:pPr marL="0" indent="0">
              <a:buNone/>
            </a:pPr>
            <a:r>
              <a:rPr lang="es-PE" dirty="0" smtClean="0"/>
              <a:t>16	</a:t>
            </a:r>
            <a:r>
              <a:rPr lang="es-PE" dirty="0" smtClean="0">
                <a:solidFill>
                  <a:srgbClr val="FF0000"/>
                </a:solidFill>
              </a:rPr>
              <a:t>Finales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2249"/>
            <a:ext cx="5816541" cy="41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3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30583"/>
            <a:ext cx="10515600" cy="3146380"/>
          </a:xfrm>
        </p:spPr>
        <p:txBody>
          <a:bodyPr/>
          <a:lstStyle/>
          <a:p>
            <a:pPr marL="0" indent="0" algn="ctr">
              <a:buNone/>
            </a:pPr>
            <a:r>
              <a:rPr lang="es-PE" dirty="0" smtClean="0"/>
              <a:t>https://www.earlymoderntexts.com/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171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Historia de la filosofía moderna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la filosofía moderna</dc:title>
  <dc:creator>Fernando García Alcalá</dc:creator>
  <cp:lastModifiedBy>Fernando García Alcalá</cp:lastModifiedBy>
  <cp:revision>4</cp:revision>
  <dcterms:created xsi:type="dcterms:W3CDTF">2024-04-02T18:05:57Z</dcterms:created>
  <dcterms:modified xsi:type="dcterms:W3CDTF">2024-04-02T18:20:40Z</dcterms:modified>
</cp:coreProperties>
</file>