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81" r:id="rId67"/>
    <p:sldId id="263" r:id="rId68"/>
    <p:sldId id="264" r:id="rId69"/>
    <p:sldId id="265" r:id="rId70"/>
    <p:sldId id="266" r:id="rId71"/>
    <p:sldId id="267" r:id="rId72"/>
    <p:sldId id="268" r:id="rId73"/>
    <p:sldId id="269" r:id="rId74"/>
    <p:sldId id="270" r:id="rId75"/>
    <p:sldId id="271" r:id="rId76"/>
    <p:sldId id="272" r:id="rId77"/>
    <p:sldId id="273" r:id="rId78"/>
    <p:sldId id="274" r:id="rId79"/>
    <p:sldId id="275" r:id="rId80"/>
    <p:sldId id="276" r:id="rId81"/>
    <p:sldId id="277" r:id="rId82"/>
    <p:sldId id="278" r:id="rId83"/>
    <p:sldId id="279" r:id="rId84"/>
    <p:sldId id="280" r:id="rId85"/>
    <p:sldId id="281" r:id="rId86"/>
    <p:sldId id="282" r:id="rId87"/>
    <p:sldId id="283" r:id="rId88"/>
    <p:sldId id="284" r:id="rId89"/>
    <p:sldId id="285" r:id="rId90"/>
    <p:sldId id="286" r:id="rId91"/>
    <p:sldId id="287" r:id="rId92"/>
    <p:sldId id="288" r:id="rId93"/>
    <p:sldId id="289" r:id="rId94"/>
    <p:sldId id="290" r:id="rId95"/>
    <p:sldId id="291" r:id="rId96"/>
    <p:sldId id="292" r:id="rId97"/>
    <p:sldId id="293" r:id="rId98"/>
    <p:sldId id="294" r:id="rId99"/>
    <p:sldId id="295" r:id="rId100"/>
    <p:sldId id="296" r:id="rId101"/>
    <p:sldId id="297" r:id="rId102"/>
    <p:sldId id="298" r:id="rId103"/>
    <p:sldId id="299" r:id="rId104"/>
    <p:sldId id="300" r:id="rId105"/>
    <p:sldId id="301" r:id="rId106"/>
    <p:sldId id="302" r:id="rId107"/>
    <p:sldId id="303" r:id="rId108"/>
    <p:sldId id="304" r:id="rId109"/>
    <p:sldId id="305" r:id="rId110"/>
    <p:sldId id="306" r:id="rId111"/>
    <p:sldId id="307" r:id="rId112"/>
    <p:sldId id="308" r:id="rId113"/>
    <p:sldId id="309" r:id="rId114"/>
    <p:sldId id="310" r:id="rId115"/>
    <p:sldId id="311" r:id="rId116"/>
    <p:sldId id="312" r:id="rId117"/>
    <p:sldId id="313" r:id="rId118"/>
    <p:sldId id="314" r:id="rId119"/>
    <p:sldId id="315" r:id="rId120"/>
    <p:sldId id="316" r:id="rId121"/>
    <p:sldId id="317" r:id="rId122"/>
    <p:sldId id="318" r:id="rId123"/>
    <p:sldId id="319" r:id="rId124"/>
    <p:sldId id="320" r:id="rId125"/>
    <p:sldId id="321" r:id="rId12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0FDF-F9C3-4461-BBA0-224842D9393B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ED14-A6C2-4F35-ACB7-C47B7A0B58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68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0FDF-F9C3-4461-BBA0-224842D9393B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ED14-A6C2-4F35-ACB7-C47B7A0B58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284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0FDF-F9C3-4461-BBA0-224842D9393B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ED14-A6C2-4F35-ACB7-C47B7A0B58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218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0FDF-F9C3-4461-BBA0-224842D9393B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ED14-A6C2-4F35-ACB7-C47B7A0B58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29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0FDF-F9C3-4461-BBA0-224842D9393B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ED14-A6C2-4F35-ACB7-C47B7A0B58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235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0FDF-F9C3-4461-BBA0-224842D9393B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ED14-A6C2-4F35-ACB7-C47B7A0B58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516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0FDF-F9C3-4461-BBA0-224842D9393B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ED14-A6C2-4F35-ACB7-C47B7A0B58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922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0FDF-F9C3-4461-BBA0-224842D9393B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ED14-A6C2-4F35-ACB7-C47B7A0B58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33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0FDF-F9C3-4461-BBA0-224842D9393B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ED14-A6C2-4F35-ACB7-C47B7A0B58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34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0FDF-F9C3-4461-BBA0-224842D9393B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ED14-A6C2-4F35-ACB7-C47B7A0B58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96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0FDF-F9C3-4461-BBA0-224842D9393B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ED14-A6C2-4F35-ACB7-C47B7A0B58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688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90FDF-F9C3-4461-BBA0-224842D9393B}" type="datetimeFigureOut">
              <a:rPr lang="es-PE" smtClean="0"/>
              <a:t>3/07/2024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9ED14-A6C2-4F35-ACB7-C47B7A0B58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596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139869"/>
            <a:ext cx="5108309" cy="504056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41" y="5134707"/>
            <a:ext cx="2076450" cy="5619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5877272"/>
            <a:ext cx="5515158" cy="7200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822" y="764704"/>
            <a:ext cx="34004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1535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4766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773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8729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307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3941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77077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5560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47151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57819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17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83559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6143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88361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26346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74365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0111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97126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5542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30114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34588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49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00272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4900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70620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35618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03952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75279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19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14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53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438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148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48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198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63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3" y="2276872"/>
            <a:ext cx="6003589" cy="24482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3" y="0"/>
            <a:ext cx="1952029" cy="15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63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71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408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959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90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215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446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581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173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80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55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620689"/>
            <a:ext cx="7488832" cy="571182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603" y="21324"/>
            <a:ext cx="1078857" cy="5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38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751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126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876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82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950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671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44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536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519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33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603" y="21324"/>
            <a:ext cx="1078857" cy="59936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1052736"/>
            <a:ext cx="8541258" cy="49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66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776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729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442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526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386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622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308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859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4076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332657"/>
            <a:ext cx="8892480" cy="59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761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5370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481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099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837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554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837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3967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1465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1354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39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4566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4470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9620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3469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7047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3261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7618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7194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1427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6419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07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4380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4323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7886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1679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0424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3467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4263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9649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2890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85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0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322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4275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671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9101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9727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9074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1756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0581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2446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3556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90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2657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6190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9107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62113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257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2351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3511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6668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1307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01978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200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0</Words>
  <Application>Microsoft Office PowerPoint</Application>
  <PresentationFormat>Panorámica</PresentationFormat>
  <Paragraphs>0</Paragraphs>
  <Slides>125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125</vt:i4>
      </vt:variant>
    </vt:vector>
  </HeadingPairs>
  <TitlesOfParts>
    <vt:vector size="1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2</cp:revision>
  <dcterms:created xsi:type="dcterms:W3CDTF">2024-07-03T11:48:44Z</dcterms:created>
  <dcterms:modified xsi:type="dcterms:W3CDTF">2024-07-03T23:16:46Z</dcterms:modified>
</cp:coreProperties>
</file>