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286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5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19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10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39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867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443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12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007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70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7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14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4" y="898784"/>
            <a:ext cx="6188150" cy="35499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56930" y="5061098"/>
            <a:ext cx="10483703" cy="1489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71" y="5297662"/>
            <a:ext cx="8077419" cy="10167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09" y="286412"/>
            <a:ext cx="4635242" cy="45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4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2" y="0"/>
            <a:ext cx="9550232" cy="9294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0" y="1308469"/>
            <a:ext cx="10715737" cy="45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2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2" y="0"/>
            <a:ext cx="9550232" cy="9294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14" y="2028825"/>
            <a:ext cx="11641847" cy="22879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66" y="4316818"/>
            <a:ext cx="11157541" cy="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2" y="0"/>
            <a:ext cx="9550232" cy="9294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0" y="1610057"/>
            <a:ext cx="11764256" cy="40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5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2" y="0"/>
            <a:ext cx="9550232" cy="9294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33" y="1223298"/>
            <a:ext cx="10007009" cy="54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7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2" y="1749056"/>
            <a:ext cx="11851870" cy="42139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482" y="207113"/>
            <a:ext cx="7625802" cy="9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915" y="1678947"/>
            <a:ext cx="12318915" cy="40201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482" y="207113"/>
            <a:ext cx="7625802" cy="9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1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2" y="0"/>
            <a:ext cx="9550232" cy="9294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1" y="929463"/>
            <a:ext cx="10611293" cy="54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0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2" y="0"/>
            <a:ext cx="9550232" cy="9294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" y="1241129"/>
            <a:ext cx="11970169" cy="14382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3" y="3466214"/>
            <a:ext cx="11768878" cy="10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2" y="0"/>
            <a:ext cx="9550232" cy="9294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00" y="2025950"/>
            <a:ext cx="11154280" cy="35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7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2" y="0"/>
            <a:ext cx="9550232" cy="9294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31" y="1192618"/>
            <a:ext cx="11190214" cy="48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22" y="0"/>
            <a:ext cx="9550232" cy="9294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4" y="1327187"/>
            <a:ext cx="10760481" cy="468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9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30</cp:revision>
  <dcterms:created xsi:type="dcterms:W3CDTF">2023-09-17T14:25:44Z</dcterms:created>
  <dcterms:modified xsi:type="dcterms:W3CDTF">2023-09-17T22:42:15Z</dcterms:modified>
</cp:coreProperties>
</file>