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6" r:id="rId3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13/04/2023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044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13/04/2023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520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13/04/2023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562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13/04/2023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316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13/04/2023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385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13/04/2023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521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13/04/2023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474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13/04/2023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772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13/04/2023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580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13/04/2023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898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13/04/2023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883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F501A-13EC-4A9D-BBBE-13C0FDC72354}" type="datetimeFigureOut">
              <a:rPr lang="es-PE" smtClean="0"/>
              <a:t>13/04/2023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1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0383"/>
            <a:ext cx="11509933" cy="457200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34482" y="2164702"/>
            <a:ext cx="8490857" cy="9330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865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98" y="846724"/>
            <a:ext cx="1876912" cy="45441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64" y="1301134"/>
            <a:ext cx="11303613" cy="328952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7576457" y="4217437"/>
            <a:ext cx="4180114" cy="373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2052735" y="1698171"/>
            <a:ext cx="5673012" cy="3545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839755" y="3191069"/>
            <a:ext cx="10207690" cy="3172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821094" y="3526971"/>
            <a:ext cx="3135086" cy="2799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220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78" y="718068"/>
            <a:ext cx="10972000" cy="529084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03853" y="709127"/>
            <a:ext cx="6624735" cy="317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0245012" y="5617029"/>
            <a:ext cx="653143" cy="391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503853" y="447869"/>
            <a:ext cx="10832625" cy="16795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458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5103"/>
            <a:ext cx="11962184" cy="3471379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23935" y="1735103"/>
            <a:ext cx="10375641" cy="35495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7240555" y="3209731"/>
            <a:ext cx="4553339" cy="4292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223935" y="3620278"/>
            <a:ext cx="11607281" cy="7837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361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66" y="455839"/>
            <a:ext cx="10777540" cy="333239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93" y="3788229"/>
            <a:ext cx="11185685" cy="153021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997959" y="914400"/>
            <a:ext cx="4217437" cy="391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676566" y="1306286"/>
            <a:ext cx="10613475" cy="17168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7427167" y="3788229"/>
            <a:ext cx="3862874" cy="3918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676566" y="4217437"/>
            <a:ext cx="1880022" cy="3172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713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10" y="1022090"/>
            <a:ext cx="11375079" cy="412840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904653" y="4758612"/>
            <a:ext cx="3601616" cy="391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597159" y="1022090"/>
            <a:ext cx="10580914" cy="9000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3862873" y="2295331"/>
            <a:ext cx="3470988" cy="3359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340359" y="2631233"/>
            <a:ext cx="8024327" cy="3918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597159" y="3023118"/>
            <a:ext cx="5934270" cy="3359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91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15" y="310050"/>
            <a:ext cx="10464574" cy="63803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57515" y="310050"/>
            <a:ext cx="5873914" cy="380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3284376" y="1642188"/>
            <a:ext cx="7203232" cy="3359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657515" y="1996751"/>
            <a:ext cx="10296624" cy="6531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657515" y="2668554"/>
            <a:ext cx="5332738" cy="4105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5990253" y="3340359"/>
            <a:ext cx="5131836" cy="373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657515" y="3664791"/>
            <a:ext cx="10296624" cy="20154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1829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10" y="1108884"/>
            <a:ext cx="10873075" cy="23994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10" y="3339038"/>
            <a:ext cx="10548343" cy="90784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53410" y="1108884"/>
            <a:ext cx="9698296" cy="4959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453410" y="1940767"/>
            <a:ext cx="10724663" cy="2306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8230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79" y="791547"/>
            <a:ext cx="10625368" cy="529201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895739" y="791547"/>
            <a:ext cx="1679510" cy="4400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1231641" y="1250302"/>
            <a:ext cx="9479902" cy="2799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6718041" y="1530220"/>
            <a:ext cx="4236098" cy="3172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895739" y="1847461"/>
            <a:ext cx="5990253" cy="391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3079102" y="2239347"/>
            <a:ext cx="7875037" cy="2985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895739" y="2556588"/>
            <a:ext cx="5691673" cy="2985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2855167" y="4851918"/>
            <a:ext cx="8432480" cy="373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895739" y="5281127"/>
            <a:ext cx="10391908" cy="5971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693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525"/>
            <a:ext cx="12093026" cy="378502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79918" y="1197525"/>
            <a:ext cx="11681927" cy="16949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279918" y="3284376"/>
            <a:ext cx="11681927" cy="15675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6909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9" y="753738"/>
            <a:ext cx="11510736" cy="478864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69" y="5355771"/>
            <a:ext cx="10698836" cy="100770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47869" y="914400"/>
            <a:ext cx="11510736" cy="11196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7968343" y="2463282"/>
            <a:ext cx="3178362" cy="3359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447869" y="2799184"/>
            <a:ext cx="11215396" cy="14369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567543" y="4236098"/>
            <a:ext cx="5747657" cy="391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447869" y="5542384"/>
            <a:ext cx="10431625" cy="6718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7968343" y="4963886"/>
            <a:ext cx="2911151" cy="5784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773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2720251"/>
            <a:ext cx="11793894" cy="217194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945" y="2911150"/>
            <a:ext cx="299994" cy="314994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54563" y="2911150"/>
            <a:ext cx="8341568" cy="3149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354563" y="3226144"/>
            <a:ext cx="9846376" cy="3754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6120882" y="3601616"/>
            <a:ext cx="4721289" cy="391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354563" y="3993502"/>
            <a:ext cx="8341568" cy="373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299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61" y="1492412"/>
            <a:ext cx="11145251" cy="313557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07706" y="1791478"/>
            <a:ext cx="6102221" cy="1250302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2322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72" y="2150317"/>
            <a:ext cx="11333476" cy="242168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47869" y="2150317"/>
            <a:ext cx="11132479" cy="2589634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2705878" y="3191067"/>
            <a:ext cx="8874470" cy="354565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447869" y="3526971"/>
            <a:ext cx="11132479" cy="335902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447869" y="3862873"/>
            <a:ext cx="3526972" cy="335903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0027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43" y="423862"/>
            <a:ext cx="10841853" cy="57343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455576" y="423862"/>
            <a:ext cx="3284375" cy="341248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951722" y="765110"/>
            <a:ext cx="5635690" cy="29858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8621486" y="1380931"/>
            <a:ext cx="2687216" cy="354563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951722" y="1735494"/>
            <a:ext cx="2724539" cy="335902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3694922" y="3116424"/>
            <a:ext cx="7613780" cy="354564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951722" y="3470988"/>
            <a:ext cx="3974841" cy="335902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4833257" y="3806890"/>
            <a:ext cx="6475445" cy="354563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951722" y="4124131"/>
            <a:ext cx="5243805" cy="373224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3694922" y="4814596"/>
            <a:ext cx="7613780" cy="29858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951722" y="5169159"/>
            <a:ext cx="3340360" cy="29858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5608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67" y="2074255"/>
            <a:ext cx="11443862" cy="133009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30" y="3404353"/>
            <a:ext cx="11619537" cy="261000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54767" y="2074255"/>
            <a:ext cx="11531700" cy="1330098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354767" y="3404353"/>
            <a:ext cx="4366523" cy="383876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4404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52" y="321808"/>
            <a:ext cx="11331539" cy="591104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979298" y="727788"/>
            <a:ext cx="4720993" cy="335902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578498" y="1063690"/>
            <a:ext cx="11121793" cy="1082351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578498" y="2146041"/>
            <a:ext cx="6270171" cy="373224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578498" y="4329404"/>
            <a:ext cx="11121793" cy="1903445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1966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63" y="237736"/>
            <a:ext cx="10539704" cy="647566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45063" y="237736"/>
            <a:ext cx="10278447" cy="3326558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6946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48" y="409185"/>
            <a:ext cx="10860154" cy="6036059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612571" y="409185"/>
            <a:ext cx="7837715" cy="486554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4012164" y="1884785"/>
            <a:ext cx="7296538" cy="261256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597158" y="2146040"/>
            <a:ext cx="10711543" cy="410547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6419461" y="3284376"/>
            <a:ext cx="4889240" cy="373224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597158" y="3621641"/>
            <a:ext cx="10524932" cy="671801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2486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86" y="78010"/>
            <a:ext cx="8020439" cy="677999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109927" y="522514"/>
            <a:ext cx="2481942" cy="261257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1832686" y="802433"/>
            <a:ext cx="7684538" cy="1007706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8595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50" y="382556"/>
            <a:ext cx="10484692" cy="545840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090057" y="382556"/>
            <a:ext cx="4236098" cy="531844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3657600" y="1175657"/>
            <a:ext cx="7259216" cy="373225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597450" y="1548882"/>
            <a:ext cx="10484692" cy="4292082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7249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85" y="388192"/>
            <a:ext cx="9834174" cy="593037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821385" y="634482"/>
            <a:ext cx="9834174" cy="653142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6960637" y="388192"/>
            <a:ext cx="3526971" cy="24629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3601616" y="4460033"/>
            <a:ext cx="6885992" cy="261257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1007706" y="4758612"/>
            <a:ext cx="9479902" cy="155995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593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38" y="1662794"/>
            <a:ext cx="11635420" cy="283456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73224" y="1662794"/>
            <a:ext cx="3265715" cy="4645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9311951" y="2500604"/>
            <a:ext cx="2313992" cy="391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541176" y="2892490"/>
            <a:ext cx="11084767" cy="16048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9018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17" y="318303"/>
            <a:ext cx="8957250" cy="270481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37" y="3023118"/>
            <a:ext cx="8975407" cy="332422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292082" y="318303"/>
            <a:ext cx="5644862" cy="353501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139017" y="653143"/>
            <a:ext cx="8797927" cy="1138335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428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95" y="1633441"/>
            <a:ext cx="10871291" cy="331178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10195" y="1633441"/>
            <a:ext cx="10871291" cy="1800224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6794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151" y="338137"/>
            <a:ext cx="9919182" cy="572676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148151" y="338137"/>
            <a:ext cx="10085906" cy="2311757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1148151" y="2649894"/>
            <a:ext cx="3722429" cy="335902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6715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80" y="1300553"/>
            <a:ext cx="10162596" cy="131202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54" y="2384262"/>
            <a:ext cx="10098449" cy="310213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073354" y="1300552"/>
            <a:ext cx="10130522" cy="1629259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2150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13" y="567610"/>
            <a:ext cx="11123672" cy="5982479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71804" y="429208"/>
            <a:ext cx="10618237" cy="1530221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671804" y="2724539"/>
            <a:ext cx="10431625" cy="197809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671804" y="5411755"/>
            <a:ext cx="10618237" cy="727788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0875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08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900"/>
            <a:ext cx="12102278" cy="361192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859624" y="1575900"/>
            <a:ext cx="2127380" cy="4768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8845420" y="2052735"/>
            <a:ext cx="2892490" cy="3732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354562" y="2425958"/>
            <a:ext cx="11747715" cy="27618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3862873" y="2817845"/>
            <a:ext cx="3657600" cy="391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7725747" y="3620278"/>
            <a:ext cx="4012163" cy="3359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354561" y="3993502"/>
            <a:ext cx="2687219" cy="373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8845420" y="2052735"/>
            <a:ext cx="1119674" cy="3732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797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0" y="1374613"/>
            <a:ext cx="11886704" cy="364525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713584" y="1511559"/>
            <a:ext cx="5896947" cy="391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713584" y="1903445"/>
            <a:ext cx="2127379" cy="3732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391886" y="4161453"/>
            <a:ext cx="10431624" cy="6531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391886" y="2276669"/>
            <a:ext cx="11066106" cy="10450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391886" y="3321698"/>
            <a:ext cx="2593910" cy="4292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360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45" y="652171"/>
            <a:ext cx="11085671" cy="531942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845421" y="989045"/>
            <a:ext cx="2425960" cy="4292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634482" y="1418253"/>
            <a:ext cx="5822302" cy="3172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729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1" y="1951846"/>
            <a:ext cx="11623304" cy="290007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22514" y="1951846"/>
            <a:ext cx="8621486" cy="4554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146041" y="2780522"/>
            <a:ext cx="6438122" cy="373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9797143" y="3881535"/>
            <a:ext cx="1754155" cy="4105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522514" y="4292082"/>
            <a:ext cx="4068147" cy="3918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144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48"/>
            <a:ext cx="11961845" cy="410973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9722497" y="5068241"/>
            <a:ext cx="783772" cy="349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3545633" y="1698171"/>
            <a:ext cx="7669763" cy="391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86612" y="2052735"/>
            <a:ext cx="6531429" cy="4292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825550" y="2836506"/>
            <a:ext cx="7053943" cy="3906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86612" y="3227130"/>
            <a:ext cx="8584164" cy="3744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931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71" y="1964580"/>
            <a:ext cx="11119739" cy="303662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15820" y="1964580"/>
            <a:ext cx="9106678" cy="312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8845420" y="4441371"/>
            <a:ext cx="1922107" cy="373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615820" y="3415004"/>
            <a:ext cx="10618237" cy="13995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5542384" y="3060441"/>
            <a:ext cx="5691673" cy="3545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4579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chemeClr val="accent6">
              <a:lumMod val="60000"/>
              <a:lumOff val="4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0</Words>
  <Application>Microsoft Office PowerPoint</Application>
  <PresentationFormat>Panorámica</PresentationFormat>
  <Paragraphs>0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García Alcalá</dc:creator>
  <cp:lastModifiedBy>Fernando García Alcalá</cp:lastModifiedBy>
  <cp:revision>26</cp:revision>
  <dcterms:created xsi:type="dcterms:W3CDTF">2023-04-13T07:34:46Z</dcterms:created>
  <dcterms:modified xsi:type="dcterms:W3CDTF">2023-04-13T13:23:13Z</dcterms:modified>
</cp:coreProperties>
</file>