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1954" r:id="rId6"/>
    <p:sldId id="1959" r:id="rId7"/>
    <p:sldId id="1967" r:id="rId8"/>
    <p:sldId id="1963" r:id="rId9"/>
    <p:sldId id="1964" r:id="rId10"/>
    <p:sldId id="1974" r:id="rId11"/>
    <p:sldId id="1962" r:id="rId12"/>
    <p:sldId id="1968" r:id="rId13"/>
    <p:sldId id="1969" r:id="rId14"/>
    <p:sldId id="1971" r:id="rId15"/>
    <p:sldId id="1972" r:id="rId16"/>
    <p:sldId id="1966" r:id="rId17"/>
    <p:sldId id="1960" r:id="rId18"/>
    <p:sldId id="1975" r:id="rId19"/>
    <p:sldId id="1976" r:id="rId20"/>
    <p:sldId id="1973" r:id="rId21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494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OLED1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B50-70D2-CAE0-2E3C-3BF8DEF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95B64-BF58-BBC2-F2C1-F1F1405C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60" y="1560803"/>
            <a:ext cx="6025233" cy="4123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2CC5F-EA3D-5E7E-2E5F-1E88011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9" y="1005547"/>
            <a:ext cx="2679922" cy="1723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18C78-23A8-1715-4C94-931735EA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817" y="2121031"/>
            <a:ext cx="2404923" cy="39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E20D-44E6-33BE-26E6-49FE8F95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gxf_mono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77AA-5B35-3E1E-A52F-09A3977712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\src\gfx_mono\gfx_definitions.h 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"../peripheral/port/plib_port.h"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"../peripheral/sercom/spi_master/plib_sercom0_spi_master.h"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"../system/time/sys_time.h"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GFX_DELAY_FUNCTION(x) 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{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SYS_TIME_HANDLE tm_hdl;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SYS_TIME_DelayMS ( x, &amp;tm_hdl 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while(SYS_TIME_DelayIsComplete(tm_hdl) == false); \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GFX_SPI_WRITE_FUNCTION(x,y)     SERCOM0_SPI_Write(x,y)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GFX_SPI_IS_BUSY()               SERCOM0_SPI_IsBusy()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GFX_DISPLAY_RESET_CLEAR()       DISPLAY_RESET_Clear()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GFX_DISPLAY_RESET_SET()         DISPLAY_RESET_Set()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GFX_DISPLAY_SS_N_CLEAR()        DISPLAY_SS_N_Clear()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GFX_DISPLAY_SS_N_SET()          DISPLAY_SS_N_Set()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GFX_DATA_CMD_SEL_CLEAR()        DATA_CMD_SEL_Clear()</a:t>
            </a:r>
          </a:p>
          <a:p>
            <a:pPr marL="0" indent="0">
              <a:buNone/>
            </a:pP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GFX_DATA_CMD_SEL_SET()          DATA_CMD_SEL_Set()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7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5688-C8BF-752F-AEF3-0AA67AD6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gfx_mono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BA39-6ACB-A42F-ED02-EF4854A1C0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GFX Init at the end of </a:t>
            </a:r>
            <a:r>
              <a:rPr lang="en-US" dirty="0" err="1"/>
              <a:t>SYS_Initialize</a:t>
            </a:r>
            <a:r>
              <a:rPr lang="en-US" dirty="0"/>
              <a:t>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void* data 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function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NVIC_Initialize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gfx_mono_ssd1306_init();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("LAN867x PLCA Node: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d",DRV_ETHPHY_PLCA_LOCAL_NODE_ID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("%s",TCPIP_NETWORK_DEFAULT_MAC_ADDR_IDX0);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("%s",TCPIP_NETWORK_DEFAULT_IP_ADDRESS_IDX0);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8AE14-8AB7-DA74-0DF3-0A80EEC1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030" y="2259576"/>
            <a:ext cx="361219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1000 milli seconds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5AF-200C-E244-8F0A-68FB1F10D7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SYS_TIME_HANDLE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)==false);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      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SYS_TIME_DelayIsComplete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)==true){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LED3_Toggle();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SYS_TIME_DelayMS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( 1000, &amp;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tm_hdl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8873-7487-0842-3F44-9784C8AC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Virtuel UART Receive Funtion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EE00-5CF9-94C4-02BB-DAC9714B6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„send to terminal commands from firmware“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F7A2-4CB6-7A3A-A584-DAEA4151984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\peripheral\sercom\usart\plib_sercom1_usart.c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SERCOM1_USART_Virtual_Receive(char *str)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(*str!=0)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(SERCOM1_USART_RxPushByte(*str) == true) {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SERCOM1_USART_ReadNotificationSend();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str++;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\peripheral\sercom\usart\plib_sercom1_usart.h</a:t>
            </a:r>
          </a:p>
          <a:p>
            <a:pPr marL="0" indent="0">
              <a:buNone/>
            </a:pP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SERCOM1_USART_Virtual_Receive(char *str);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0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75E6-5891-CDC6-490A-07C11D7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Button Poll and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5FC7-01C6-1B46-586C-4EFA45A569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52107"/>
            <a:ext cx="11400660" cy="5356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old_but1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temp_but1 = BUTTON1_Get();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(temp_but1 &amp;&amp; !old_but1)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(!temp_but1 &amp;&amp; old_but1)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LED1_Clear();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TCP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old_but1 = temp_but1;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old_but2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temp_but2 = BUTTON2_Get();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(temp_but2 &amp;&amp; !old_but2)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(!temp_but2 &amp;&amp; old_but2)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LED2_Clear();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SERCOM1_USART_Virtual_Receive("iperf -s -u\n");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UDP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old_but2 = temp_but2;</a:t>
            </a:r>
          </a:p>
          <a:p>
            <a:pPr marL="0" indent="0">
              <a:buNone/>
            </a:pP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int old_but3 = 0;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temp_but3 = BUTTON3_Get();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(temp_but3 &amp;&amp; !old_but3)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LED3_Set();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(!temp_but3 &amp;&amp; old_but3) {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LED3_Clear();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SERCOM1_USART_Virtual_Receive("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gfx_mono_print_scroll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("iperf kill server");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old_but3 = temp_but3;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58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33C6-1DE3-1BB9-EAEA-7849290D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 programming speed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3E74-1A24-2F29-9DBE-43088592C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3FEA-B36F-6189-0219-2E82EC84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21" y="2514521"/>
            <a:ext cx="626418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8A2C1-33B2-4DF0-05B9-51215F66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9" y="873537"/>
            <a:ext cx="2928938" cy="2649538"/>
          </a:xfrm>
          <a:prstGeom prst="rect">
            <a:avLst/>
          </a:prstGeom>
        </p:spPr>
      </p:pic>
      <p:pic>
        <p:nvPicPr>
          <p:cNvPr id="1026" name="Picture 2" descr="BUTTON2 &#10;DATA CMD &#10;LEDI &#10;BUTTONI &#10;DISPLAY SS &#10;GND &#10;SEL &#10;noo &#10;3 &#10;5 &#10;9 &#10;2 &#10;4 &#10;6 &#10;8 &#10;10 &#10;18 &#10;GND &#10;BUTTON 3 &#10;LEDB &#10;LED2 &#10;DISPLAY RESET &#10;SPI MOSI &#10;SPI SCK &#10;VCC TARGET &#10;TF201-2 • ORGF-W2-NF ">
            <a:extLst>
              <a:ext uri="{FF2B5EF4-FFF2-40B4-BE49-F238E27FC236}">
                <a16:creationId xmlns:a16="http://schemas.microsoft.com/office/drawing/2014/main" id="{D6598CED-1195-8C53-C9CC-7B365080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922338"/>
            <a:ext cx="4178300" cy="2649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5A301-4BA9-9E22-681E-62F7A585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1" y="3730682"/>
            <a:ext cx="2865438" cy="2649538"/>
          </a:xfrm>
          <a:prstGeom prst="rect">
            <a:avLst/>
          </a:prstGeom>
        </p:spPr>
      </p:pic>
      <p:pic>
        <p:nvPicPr>
          <p:cNvPr id="1028" name="Picture 4" descr="PAOS &#10;A &#10;GPIO &#10;PD10 &#10;PD12 &#10;GPIO &#10;PB14 &#10;15 &#10;PB_'S &#10;ADC 1 ALN2 &#10;ADC 1 AINS &#10;GPIOI &#10;GPIOY &#10;ICC* WOO &#10;TCCA wol &#10;IRO &#10;SS c,Pt02 &#10;pro ADC(+) &#10;-_ADC(-) &#10;pw-_pv.u•) &#10;- pm-$IRQ GPIO &#10;PD09 sys SDA6 &#10;PIN &#10;- PINIö SPI_ss BjGPIO &#10;PLNIÜ12C SDA &#10;PB30 RX &#10;CARTS rx &#10;splo SS A &#10;IOS I &#10;pc -'3 splo MISO &#10;CUAÄT_RX &#10;- PLNIÜUART_TX &#10;pm 16-sm_MOS1 &#10;7-spl MISO &#10;prN18ZspÉ_sCK ">
            <a:extLst>
              <a:ext uri="{FF2B5EF4-FFF2-40B4-BE49-F238E27FC236}">
                <a16:creationId xmlns:a16="http://schemas.microsoft.com/office/drawing/2014/main" id="{B9A4B6CD-1C23-8069-0C79-3ECC2169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722745"/>
            <a:ext cx="4862513" cy="2665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D EXTI &#10;GPIO &#10;PW M &#10;IR GPIO &#10;TWI SDA &#10;CART &#10;SPI SS A &#10;SPI MISO &#10;GND &#10;3 &#10;5 &#10;9 &#10;11 &#10;13 &#10;15 &#10;17 &#10;19 &#10;2 &#10;4 &#10;6 &#10;S &#10;10 &#10;12 &#10;14 &#10;16 &#10;20 &#10;GND &#10;ADC - &#10;GPIO &#10;PWM - &#10;SPI SS B GPIO &#10;TWI SCL &#10;VART TX &#10;SPI MOSI &#10;SPI SC K &#10;VCC P3V3 ">
            <a:extLst>
              <a:ext uri="{FF2B5EF4-FFF2-40B4-BE49-F238E27FC236}">
                <a16:creationId xmlns:a16="http://schemas.microsoft.com/office/drawing/2014/main" id="{981E4948-9BD3-8A8F-3050-268081D0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75" y="1047768"/>
            <a:ext cx="3825049" cy="19688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Pro - SSD1306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E5421-1761-14C3-CF9C-C4B22C82E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570" y="3919434"/>
            <a:ext cx="1908358" cy="22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4F6-8C49-1293-47A8-89BA51EE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D4E1B-6413-13D0-2BD2-FDC6B82B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38" y="1094329"/>
            <a:ext cx="2911092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664B-7434-C67B-6D25-B81B08DA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SERCOM0 with MCC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DD029-ADA7-6BAC-9EA0-ABDEDA6A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36" y="2712319"/>
            <a:ext cx="8155131" cy="3776008"/>
          </a:xfrm>
          <a:prstGeom prst="rect">
            <a:avLst/>
          </a:prstGeom>
        </p:spPr>
      </p:pic>
      <p:pic>
        <p:nvPicPr>
          <p:cNvPr id="6" name="Picture 2" descr="Figure 8-5 : Write procedure in 4-wire Serial interface mode &#10;SDIN/ &#10;SCLK &#10;SCI-K &#10;SDIN(DI) &#10;DBI &#10;DB2 &#10;DBn &#10;D2 &#10;DI ">
            <a:extLst>
              <a:ext uri="{FF2B5EF4-FFF2-40B4-BE49-F238E27FC236}">
                <a16:creationId xmlns:a16="http://schemas.microsoft.com/office/drawing/2014/main" id="{11435534-4F27-1DEE-D00B-317FC0E6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28" y="776422"/>
            <a:ext cx="4318656" cy="18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4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2D76-4E64-5FAF-3093-58BDAC76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Pins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F5D375-096E-93F1-0EC6-2D78AEFC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5" y="1259576"/>
            <a:ext cx="84201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8C000645-37C0-C104-EBC0-D786DE75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68" y="2217900"/>
            <a:ext cx="83534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19DE58-3301-0887-111D-9872336F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18" y="3074988"/>
            <a:ext cx="83724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F5706E29-D841-A031-B919-CFDB625D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4132101"/>
            <a:ext cx="84201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9095F12-1D9D-31A3-78ED-9B8919DF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33" y="5176656"/>
            <a:ext cx="8486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2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677-03E1-CE5D-7CAB-67F9C8B0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LED‘s and Buttons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0171C-E742-45D1-4201-85959BE0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55" y="1559981"/>
            <a:ext cx="352074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56D-E2C0-640D-FEF6-E162BE4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GFX Mono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D5C3-AD40-D3A3-5383-8CE9DFC8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81" y="1367611"/>
            <a:ext cx="3452159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0B4D9-B557-E6B8-33E8-A69139FF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31" y="2093800"/>
            <a:ext cx="5182049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B905-EFCA-8CC0-50A1-8A734727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EED2-37DD-8692-9737-41DBE60C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" y="1034515"/>
            <a:ext cx="3452159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16063-20F6-5419-4D3E-366187DD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3" y="1131249"/>
            <a:ext cx="3596952" cy="4282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95E73-BA65-432E-A721-057FE409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64" y="4459666"/>
            <a:ext cx="284250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FE14-905F-F5BC-C105-B5343E1C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4AF39-5980-EE67-A046-89DBCC59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7" y="1309244"/>
            <a:ext cx="5029636" cy="4107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C41CF-57F2-B179-CFF1-91EB2A9E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4" y="2107386"/>
            <a:ext cx="240050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933</Words>
  <Application>Microsoft Office PowerPoint</Application>
  <PresentationFormat>Custom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OLED1 Integration</vt:lpstr>
      <vt:lpstr>OLED1 Xplained Pro - SSD1306</vt:lpstr>
      <vt:lpstr>PowerPoint Presentation</vt:lpstr>
      <vt:lpstr>Configure the SERCOM0 with MCC</vt:lpstr>
      <vt:lpstr>Configure Pins</vt:lpstr>
      <vt:lpstr>LED‘s and Buttons</vt:lpstr>
      <vt:lpstr>GFX Mono Library</vt:lpstr>
      <vt:lpstr>PowerPoint Presentation</vt:lpstr>
      <vt:lpstr>PowerPoint Presentation</vt:lpstr>
      <vt:lpstr>PowerPoint Presentation</vt:lpstr>
      <vt:lpstr>Add gxf_mono Glue</vt:lpstr>
      <vt:lpstr>gfx_mono Initialization</vt:lpstr>
      <vt:lpstr>Wait 1000 milli seconds</vt:lpstr>
      <vt:lpstr>Add Virtuel UART Receive Funtion </vt:lpstr>
      <vt:lpstr>Add Button Poll and Action</vt:lpstr>
      <vt:lpstr>set programming speed up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233</cp:revision>
  <dcterms:created xsi:type="dcterms:W3CDTF">2019-09-10T21:33:18Z</dcterms:created>
  <dcterms:modified xsi:type="dcterms:W3CDTF">2023-06-05T15:32:17Z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