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0"/>
  </p:notesMasterIdLst>
  <p:handoutMasterIdLst>
    <p:handoutMasterId r:id="rId11"/>
  </p:handoutMasterIdLst>
  <p:sldIdLst>
    <p:sldId id="1954" r:id="rId6"/>
    <p:sldId id="1958" r:id="rId7"/>
    <p:sldId id="1959" r:id="rId8"/>
    <p:sldId id="1960" r:id="rId9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1018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5AD1-9690-5240-8658-BB480F7C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2421-4259-2644-8AE9-B73E6A931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6E4B-58BC-984B-B688-8AAF041C56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5AF-200C-E244-8F0A-68FB1F10D7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227</cp:revision>
  <dcterms:created xsi:type="dcterms:W3CDTF">2019-09-10T21:33:18Z</dcterms:created>
  <dcterms:modified xsi:type="dcterms:W3CDTF">2020-08-05T09:50:09Z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