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122"/>
    <a:srgbClr val="008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8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6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4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313D-F93A-4D45-A72D-E1D8D0F395D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0D94-E45D-4FB2-BEC1-EF5A6F233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92958"/>
                  </p:ext>
                </p:extLst>
              </p:nvPr>
            </p:nvGraphicFramePr>
            <p:xfrm>
              <a:off x="3968151" y="805930"/>
              <a:ext cx="5682889" cy="257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1504"/>
                    <a:gridCol w="1029731"/>
                    <a:gridCol w="1540827"/>
                    <a:gridCol w="154082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Truth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Positive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Study</a:t>
                          </a:r>
                          <a:r>
                            <a:rPr lang="en-US" b="1" baseline="0" dirty="0" smtClean="0"/>
                            <a:t> result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Negative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Type II Error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Positive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08122"/>
                              </a:solidFill>
                            </a:rPr>
                            <a:t>Type I Error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Positive</a:t>
                          </a:r>
                          <a:endParaRPr lang="en-US" b="1" baseline="0" dirty="0" smtClean="0">
                            <a:solidFill>
                              <a:srgbClr val="00843D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baseline="0" dirty="0" smtClean="0">
                              <a:solidFill>
                                <a:srgbClr val="00843D"/>
                              </a:solidFill>
                            </a:rPr>
                            <a:t>Power</a:t>
                          </a:r>
                          <a:endParaRPr lang="en-US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792958"/>
                  </p:ext>
                </p:extLst>
              </p:nvPr>
            </p:nvGraphicFramePr>
            <p:xfrm>
              <a:off x="3968151" y="805930"/>
              <a:ext cx="5682889" cy="2570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1504"/>
                    <a:gridCol w="1029731"/>
                    <a:gridCol w="1540827"/>
                    <a:gridCol w="154082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Truth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Positive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9144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Study</a:t>
                          </a:r>
                          <a:r>
                            <a:rPr lang="en-US" b="1" baseline="0" dirty="0" smtClean="0"/>
                            <a:t> result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Negative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9565" t="-84667" r="-791" b="-105333"/>
                          </a:stretch>
                        </a:blipFill>
                      </a:tcPr>
                    </a:tc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Positive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9565" t="-184667" r="-100791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69565" t="-184667" r="-791" b="-5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932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Zabor, Emily</dc:creator>
  <cp:lastModifiedBy>Zabor, Emily</cp:lastModifiedBy>
  <cp:revision>1</cp:revision>
  <dcterms:created xsi:type="dcterms:W3CDTF">2021-08-17T12:39:36Z</dcterms:created>
  <dcterms:modified xsi:type="dcterms:W3CDTF">2021-08-17T12:39:52Z</dcterms:modified>
</cp:coreProperties>
</file>