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3CF6-6F83-4BE1-B620-A9F6177B3A58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6B64-7F08-4B83-8033-428043FF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7" y="786442"/>
            <a:ext cx="100584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3095" y="1871932"/>
            <a:ext cx="199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frequent stopping for futility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87" y="1871932"/>
            <a:ext cx="199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frequent stopping for futility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453889" y="2195097"/>
            <a:ext cx="22428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93963" y="2195097"/>
            <a:ext cx="22514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543" y="4201065"/>
            <a:ext cx="318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Posterior predictive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Zabor, Emily</dc:creator>
  <cp:lastModifiedBy>Zabor, Emily</cp:lastModifiedBy>
  <cp:revision>1</cp:revision>
  <dcterms:created xsi:type="dcterms:W3CDTF">2021-08-16T19:08:45Z</dcterms:created>
  <dcterms:modified xsi:type="dcterms:W3CDTF">2021-08-16T19:09:07Z</dcterms:modified>
</cp:coreProperties>
</file>