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40E3-3525-468A-87B3-6C444456D05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1769-0A4E-4DF5-A9EF-F36BAD0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" y="2044459"/>
            <a:ext cx="2173857" cy="217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55810" y="2907100"/>
            <a:ext cx="560717" cy="500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847" y="2631056"/>
            <a:ext cx="2277373" cy="1242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predictive probability and make futility decision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200289" y="2907100"/>
            <a:ext cx="560717" cy="500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982679" y="2907100"/>
            <a:ext cx="560717" cy="500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34871" y="2631056"/>
            <a:ext cx="2277373" cy="1242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predictive probability and make futility decision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1003719" y="2907100"/>
            <a:ext cx="560717" cy="500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564436" y="2805402"/>
            <a:ext cx="46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00" y="2872593"/>
            <a:ext cx="2173857" cy="2173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6" b="21909"/>
          <a:stretch/>
        </p:blipFill>
        <p:spPr>
          <a:xfrm>
            <a:off x="5849977" y="1971135"/>
            <a:ext cx="2173857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3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Zabor, Emily</dc:creator>
  <cp:lastModifiedBy>Zabor, Emily</cp:lastModifiedBy>
  <cp:revision>2</cp:revision>
  <dcterms:created xsi:type="dcterms:W3CDTF">2021-08-16T15:55:40Z</dcterms:created>
  <dcterms:modified xsi:type="dcterms:W3CDTF">2021-08-16T15:59:54Z</dcterms:modified>
</cp:coreProperties>
</file>