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-scm.com/book/zh/v2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Dean Wang</a:t>
            </a:r>
          </a:p>
        </p:txBody>
      </p:sp>
      <p:sp>
        <p:nvSpPr>
          <p:cNvPr id="134" name="Shape 13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文档版本控制与Git</a:t>
            </a:r>
          </a:p>
        </p:txBody>
      </p:sp>
      <p:sp>
        <p:nvSpPr>
          <p:cNvPr id="135" name="Shape 13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团队协作与知识管理的分布式变革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问题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什么是版本控制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200"/>
              </a:spcBef>
              <a:defRPr sz="3420"/>
            </a:pP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文档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多人合作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文档合并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管理文档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管理文档的变化历史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可以随时编辑文档的每个历史节点。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97941">
              <a:spcBef>
                <a:spcPts val="800"/>
              </a:spcBef>
              <a:defRPr sz="3570"/>
            </a:pPr>
            <a:r>
              <a:t>工业时代的  </a:t>
            </a:r>
            <a:br/>
            <a:r>
              <a:t>VSS &amp; SVN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中心化（工业时代）的文档管理</a:t>
            </a:r>
          </a:p>
          <a:p>
            <a:pPr/>
            <a:r>
              <a:t>支持回滚是最大的特色</a:t>
            </a:r>
          </a:p>
          <a:p>
            <a:pPr/>
            <a:r>
              <a:t>但是还是中心化的版本控制</a:t>
            </a:r>
          </a:p>
          <a:p>
            <a:pPr/>
            <a:r>
              <a:t>一个文件同时只能一个人修改，但是支持自动合并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水银年代-Mercurial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分布式时代来临，去中心化趋势。</a:t>
            </a:r>
          </a:p>
          <a:p>
            <a:pPr/>
            <a:r>
              <a:t>可惜不支持分支管理，难以多人协作。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云时代的Git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分布式文档管理，完全去中心化。</a:t>
            </a:r>
          </a:p>
          <a:p>
            <a:pPr/>
            <a:r>
              <a:t>全面支持分支，多人跨空间、跨时间协作</a:t>
            </a:r>
          </a:p>
          <a:p>
            <a:pPr/>
            <a:r>
              <a:t>完备的快照功能让回滚和分支瞬间完成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Git基本命令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434" indent="-305434" defTabSz="379729">
              <a:spcBef>
                <a:spcPts val="1500"/>
              </a:spcBef>
              <a:defRPr sz="2340"/>
            </a:pPr>
            <a:r>
              <a:t>Clone：克隆文档仓库到本地</a:t>
            </a:r>
          </a:p>
          <a:p>
            <a:pPr marL="305434" indent="-305434" defTabSz="379729">
              <a:spcBef>
                <a:spcPts val="1500"/>
              </a:spcBef>
              <a:defRPr sz="2340"/>
            </a:pPr>
            <a:r>
              <a:t>Pull：获取远程仓库的指定文档，并与本地文档合并。</a:t>
            </a:r>
          </a:p>
          <a:p>
            <a:pPr marL="305434" indent="-305434" defTabSz="379729">
              <a:spcBef>
                <a:spcPts val="1500"/>
              </a:spcBef>
              <a:defRPr sz="2340"/>
            </a:pPr>
            <a:r>
              <a:t>Fetch：仅仅获取远程仓库的特定版本文档。</a:t>
            </a:r>
          </a:p>
          <a:p>
            <a:pPr marL="305434" indent="-305434" defTabSz="379729">
              <a:spcBef>
                <a:spcPts val="1500"/>
              </a:spcBef>
              <a:defRPr sz="2340"/>
            </a:pPr>
            <a:r>
              <a:t>Commit：提交文档修改到本地仓库。</a:t>
            </a:r>
          </a:p>
          <a:p>
            <a:pPr marL="305434" indent="-305434" defTabSz="379729">
              <a:spcBef>
                <a:spcPts val="1500"/>
              </a:spcBef>
              <a:defRPr sz="2340"/>
            </a:pPr>
            <a:r>
              <a:t>Push：让本地仓库指定文档与远程仓库合并。</a:t>
            </a:r>
          </a:p>
          <a:p>
            <a:pPr marL="305434" indent="-305434" defTabSz="379729">
              <a:spcBef>
                <a:spcPts val="1500"/>
              </a:spcBef>
              <a:defRPr sz="2340"/>
            </a:pPr>
            <a:r>
              <a:t>Branch：为当前文档创建分支。相当于神仙的分身。</a:t>
            </a:r>
          </a:p>
          <a:p>
            <a:pPr marL="305434" indent="-305434" defTabSz="379729">
              <a:spcBef>
                <a:spcPts val="1500"/>
              </a:spcBef>
              <a:defRPr sz="2340"/>
            </a:pPr>
            <a:r>
              <a:t>Diff：比较文件差异</a:t>
            </a:r>
          </a:p>
          <a:p>
            <a:pPr marL="305434" indent="-305434" defTabSz="379729">
              <a:spcBef>
                <a:spcPts val="1500"/>
              </a:spcBef>
              <a:defRPr sz="2340"/>
            </a:pPr>
            <a:r>
              <a:t>Merge：合并分支，当前状态与任何分支中任何版本的合并。</a:t>
            </a:r>
          </a:p>
          <a:p>
            <a:pPr marL="305434" indent="-305434" defTabSz="379729">
              <a:spcBef>
                <a:spcPts val="1500"/>
              </a:spcBef>
              <a:defRPr sz="2340"/>
            </a:pPr>
            <a:r>
              <a:t>Checkout: 切换分支，或者检出特定分支内的特定版本文件。</a:t>
            </a:r>
          </a:p>
          <a:p>
            <a:pPr marL="305434" indent="-305434" defTabSz="379729">
              <a:spcBef>
                <a:spcPts val="1500"/>
              </a:spcBef>
              <a:defRPr sz="2340"/>
            </a:pPr>
            <a:r>
              <a:t>Reset &amp; Rebase:  回滚到特定版本和衍和到特定版本。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Git的图形化工具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213" y="2846011"/>
            <a:ext cx="7366087" cy="3564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58746"/>
          <a:stretch>
            <a:fillRect/>
          </a:stretch>
        </p:blipFill>
        <p:spPr>
          <a:xfrm>
            <a:off x="5245562" y="6007100"/>
            <a:ext cx="7107358" cy="2593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参考资料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https://git-scm.com/book/zh/v2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观看实验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