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7938-C0DA-48DF-AE25-620A77DB3B5E}" type="datetimeFigureOut">
              <a:rPr lang="en-ZA" smtClean="0"/>
              <a:t>2022/05/04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8A44-F42C-4BA5-98F0-851AA96BD8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22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7938-C0DA-48DF-AE25-620A77DB3B5E}" type="datetimeFigureOut">
              <a:rPr lang="en-ZA" smtClean="0"/>
              <a:t>2022/05/04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8A44-F42C-4BA5-98F0-851AA96BD8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2733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7938-C0DA-48DF-AE25-620A77DB3B5E}" type="datetimeFigureOut">
              <a:rPr lang="en-ZA" smtClean="0"/>
              <a:t>2022/05/04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8A44-F42C-4BA5-98F0-851AA96BD8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1210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7938-C0DA-48DF-AE25-620A77DB3B5E}" type="datetimeFigureOut">
              <a:rPr lang="en-ZA" smtClean="0"/>
              <a:t>2022/05/04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8A44-F42C-4BA5-98F0-851AA96BD8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0465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7938-C0DA-48DF-AE25-620A77DB3B5E}" type="datetimeFigureOut">
              <a:rPr lang="en-ZA" smtClean="0"/>
              <a:t>2022/05/04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8A44-F42C-4BA5-98F0-851AA96BD8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1234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7938-C0DA-48DF-AE25-620A77DB3B5E}" type="datetimeFigureOut">
              <a:rPr lang="en-ZA" smtClean="0"/>
              <a:t>2022/05/04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8A44-F42C-4BA5-98F0-851AA96BD8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6479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7938-C0DA-48DF-AE25-620A77DB3B5E}" type="datetimeFigureOut">
              <a:rPr lang="en-ZA" smtClean="0"/>
              <a:t>2022/05/04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8A44-F42C-4BA5-98F0-851AA96BD8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962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7938-C0DA-48DF-AE25-620A77DB3B5E}" type="datetimeFigureOut">
              <a:rPr lang="en-ZA" smtClean="0"/>
              <a:t>2022/05/04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8A44-F42C-4BA5-98F0-851AA96BD8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5500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7938-C0DA-48DF-AE25-620A77DB3B5E}" type="datetimeFigureOut">
              <a:rPr lang="en-ZA" smtClean="0"/>
              <a:t>2022/05/04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8A44-F42C-4BA5-98F0-851AA96BD8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80241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7938-C0DA-48DF-AE25-620A77DB3B5E}" type="datetimeFigureOut">
              <a:rPr lang="en-ZA" smtClean="0"/>
              <a:t>2022/05/04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8A44-F42C-4BA5-98F0-851AA96BD8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837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7938-C0DA-48DF-AE25-620A77DB3B5E}" type="datetimeFigureOut">
              <a:rPr lang="en-ZA" smtClean="0"/>
              <a:t>2022/05/04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8A44-F42C-4BA5-98F0-851AA96BD8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107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27938-C0DA-48DF-AE25-620A77DB3B5E}" type="datetimeFigureOut">
              <a:rPr lang="en-ZA" smtClean="0"/>
              <a:t>2022/05/04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28A44-F42C-4BA5-98F0-851AA96BD8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5417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BECB6-08B1-AA21-24D7-01A51685D1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ZA" b="1" dirty="0">
                <a:latin typeface="Arial" panose="020B0604020202020204" pitchFamily="34" charset="0"/>
                <a:cs typeface="Arial" panose="020B0604020202020204" pitchFamily="34" charset="0"/>
              </a:rPr>
              <a:t>Bio2015F</a:t>
            </a:r>
            <a:br>
              <a:rPr lang="en-ZA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ZA" b="1" dirty="0">
                <a:latin typeface="Arial" panose="020B0604020202020204" pitchFamily="34" charset="0"/>
                <a:cs typeface="Arial" panose="020B0604020202020204" pitchFamily="34" charset="0"/>
              </a:rPr>
              <a:t>HR project</a:t>
            </a:r>
            <a:br>
              <a:rPr lang="en-ZA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ZA" b="1" dirty="0">
                <a:latin typeface="Arial" panose="020B0604020202020204" pitchFamily="34" charset="0"/>
                <a:cs typeface="Arial" panose="020B0604020202020204" pitchFamily="34" charset="0"/>
              </a:rPr>
              <a:t>Data analysis meeting</a:t>
            </a:r>
          </a:p>
        </p:txBody>
      </p:sp>
    </p:spTree>
    <p:extLst>
      <p:ext uri="{BB962C8B-B14F-4D97-AF65-F5344CB8AC3E}">
        <p14:creationId xmlns:p14="http://schemas.microsoft.com/office/powerpoint/2010/main" val="333322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C8A3-244A-53BD-DFB9-0223213CE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8289"/>
            <a:ext cx="7886700" cy="1325563"/>
          </a:xfrm>
        </p:spPr>
        <p:txBody>
          <a:bodyPr/>
          <a:lstStyle/>
          <a:p>
            <a:r>
              <a:rPr lang="en-ZA" b="1" dirty="0">
                <a:latin typeface="Arial" panose="020B0604020202020204" pitchFamily="34" charset="0"/>
                <a:cs typeface="Arial" panose="020B0604020202020204" pitchFamily="34" charset="0"/>
              </a:rPr>
              <a:t>Main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D7548-652A-48B0-603F-6189A0A44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ZA" sz="2400" b="1" dirty="0">
                <a:latin typeface="Arial" panose="020B0604020202020204" pitchFamily="34" charset="0"/>
                <a:cs typeface="Arial" panose="020B0604020202020204" pitchFamily="34" charset="0"/>
              </a:rPr>
              <a:t>How does daily energy expenditure (DEE) in humans scale with body mass</a:t>
            </a:r>
          </a:p>
          <a:p>
            <a:pPr>
              <a:buFontTx/>
              <a:buChar char="-"/>
            </a:pPr>
            <a:r>
              <a:rPr lang="en-ZA" sz="2400" dirty="0">
                <a:latin typeface="Arial" panose="020B0604020202020204" pitchFamily="34" charset="0"/>
                <a:cs typeface="Arial" panose="020B0604020202020204" pitchFamily="34" charset="0"/>
              </a:rPr>
              <a:t>How to get to DEE</a:t>
            </a:r>
          </a:p>
          <a:p>
            <a:pPr>
              <a:buFontTx/>
              <a:buChar char="-"/>
            </a:pPr>
            <a:r>
              <a:rPr lang="en-ZA" sz="2400" dirty="0">
                <a:latin typeface="Arial" panose="020B0604020202020204" pitchFamily="34" charset="0"/>
                <a:cs typeface="Arial" panose="020B0604020202020204" pitchFamily="34" charset="0"/>
              </a:rPr>
              <a:t>Convert calories burnt in kcal to KJ – keep in mind 1 kcal = 4.184 </a:t>
            </a:r>
            <a:r>
              <a:rPr lang="en-ZA" sz="2400" dirty="0" err="1">
                <a:latin typeface="Arial" panose="020B0604020202020204" pitchFamily="34" charset="0"/>
                <a:cs typeface="Arial" panose="020B0604020202020204" pitchFamily="34" charset="0"/>
              </a:rPr>
              <a:t>kj</a:t>
            </a:r>
            <a:endParaRPr lang="en-Z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ZA" sz="2400" dirty="0">
                <a:latin typeface="Arial" panose="020B0604020202020204" pitchFamily="34" charset="0"/>
                <a:cs typeface="Arial" panose="020B0604020202020204" pitchFamily="34" charset="0"/>
              </a:rPr>
              <a:t>Data presented in hours – how do we present that in days i.e. per day</a:t>
            </a:r>
          </a:p>
          <a:p>
            <a:pPr>
              <a:buFontTx/>
              <a:buChar char="-"/>
            </a:pPr>
            <a:r>
              <a:rPr lang="en-ZA" sz="2400" dirty="0">
                <a:latin typeface="Arial" panose="020B0604020202020204" pitchFamily="34" charset="0"/>
                <a:cs typeface="Arial" panose="020B0604020202020204" pitchFamily="34" charset="0"/>
              </a:rPr>
              <a:t>Calculating correlation coefficient r: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9CE833-472F-6045-686B-7CEF9B24EE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58" t="22640" r="34403" b="50000"/>
          <a:stretch/>
        </p:blipFill>
        <p:spPr>
          <a:xfrm>
            <a:off x="4630726" y="5058564"/>
            <a:ext cx="4228052" cy="14072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26F316-82CB-AE5B-3CDC-F05FB8A31D27}"/>
              </a:ext>
            </a:extLst>
          </p:cNvPr>
          <p:cNvSpPr txBox="1"/>
          <p:nvPr/>
        </p:nvSpPr>
        <p:spPr>
          <a:xfrm>
            <a:off x="3926050" y="5855515"/>
            <a:ext cx="24240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600" dirty="0">
                <a:latin typeface="Arial" panose="020B0604020202020204" pitchFamily="34" charset="0"/>
                <a:cs typeface="Arial" panose="020B0604020202020204" pitchFamily="34" charset="0"/>
              </a:rPr>
              <a:t>x = independent variable</a:t>
            </a:r>
          </a:p>
          <a:p>
            <a:r>
              <a:rPr lang="en-ZA" sz="1600" dirty="0">
                <a:latin typeface="Arial" panose="020B0604020202020204" pitchFamily="34" charset="0"/>
                <a:cs typeface="Arial" panose="020B0604020202020204" pitchFamily="34" charset="0"/>
              </a:rPr>
              <a:t>y = dependent variable</a:t>
            </a:r>
          </a:p>
          <a:p>
            <a:r>
              <a:rPr lang="en-ZA" sz="1600" dirty="0">
                <a:latin typeface="Arial" panose="020B0604020202020204" pitchFamily="34" charset="0"/>
                <a:cs typeface="Arial" panose="020B0604020202020204" pitchFamily="34" charset="0"/>
              </a:rPr>
              <a:t>N = sample number</a:t>
            </a:r>
          </a:p>
        </p:txBody>
      </p:sp>
    </p:spTree>
    <p:extLst>
      <p:ext uri="{BB962C8B-B14F-4D97-AF65-F5344CB8AC3E}">
        <p14:creationId xmlns:p14="http://schemas.microsoft.com/office/powerpoint/2010/main" val="99139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E2950E-636D-804B-C7CC-1A45CE96B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4266" y="4479721"/>
            <a:ext cx="3970346" cy="20058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2A6ABF-0C36-FB0C-B52C-7B7CD3BB6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02" y="274736"/>
            <a:ext cx="6182686" cy="4121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2E9238-3BD7-88D1-69BD-229791DB6EF3}"/>
              </a:ext>
            </a:extLst>
          </p:cNvPr>
          <p:cNvSpPr txBox="1"/>
          <p:nvPr/>
        </p:nvSpPr>
        <p:spPr>
          <a:xfrm>
            <a:off x="251668" y="5041783"/>
            <a:ext cx="41729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Remember rules for figures and tables:</a:t>
            </a:r>
          </a:p>
          <a:p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-position of title</a:t>
            </a:r>
          </a:p>
          <a:p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-axis titles</a:t>
            </a:r>
          </a:p>
          <a:p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- scale</a:t>
            </a:r>
          </a:p>
        </p:txBody>
      </p:sp>
    </p:spTree>
    <p:extLst>
      <p:ext uri="{BB962C8B-B14F-4D97-AF65-F5344CB8AC3E}">
        <p14:creationId xmlns:p14="http://schemas.microsoft.com/office/powerpoint/2010/main" val="295818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F04EC-F44F-F44B-3004-0161B31C2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7727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ZA" b="1" dirty="0">
                <a:latin typeface="Arial" panose="020B0604020202020204" pitchFamily="34" charset="0"/>
                <a:cs typeface="Arial" panose="020B0604020202020204" pitchFamily="34" charset="0"/>
              </a:rPr>
              <a:t>Is there a consistent difference in energy expenditure between males and females</a:t>
            </a:r>
          </a:p>
          <a:p>
            <a:pPr marL="0" indent="0">
              <a:buNone/>
            </a:pPr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 - based on collected data</a:t>
            </a:r>
          </a:p>
          <a:p>
            <a:pPr marL="0" indent="0">
              <a:buNone/>
            </a:pPr>
            <a:endParaRPr lang="en-Z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ZA" b="1" dirty="0">
                <a:latin typeface="Arial" panose="020B0604020202020204" pitchFamily="34" charset="0"/>
                <a:cs typeface="Arial" panose="020B0604020202020204" pitchFamily="34" charset="0"/>
              </a:rPr>
              <a:t>How does the energy expenditure of humans compare to other mammals</a:t>
            </a:r>
          </a:p>
          <a:p>
            <a:pPr marL="0" indent="0">
              <a:buNone/>
            </a:pPr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- in discussion</a:t>
            </a:r>
          </a:p>
          <a:p>
            <a:pPr marL="0" indent="0">
              <a:buNone/>
            </a:pPr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- Based on peer reviewed scientific literature</a:t>
            </a:r>
          </a:p>
        </p:txBody>
      </p:sp>
    </p:spTree>
    <p:extLst>
      <p:ext uri="{BB962C8B-B14F-4D97-AF65-F5344CB8AC3E}">
        <p14:creationId xmlns:p14="http://schemas.microsoft.com/office/powerpoint/2010/main" val="24178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139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Bio2015F HR project Data analysis meeting</vt:lpstr>
      <vt:lpstr>Main questions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Bio2015F HR project Data analysis meeting</dc:title>
  <dc:creator>Celiwe Ngcamphalala</dc:creator>
  <cp:lastModifiedBy>Celiwe Ngcamphalala</cp:lastModifiedBy>
  <cp:revision>1</cp:revision>
  <dcterms:created xsi:type="dcterms:W3CDTF">2022-05-04T09:25:02Z</dcterms:created>
  <dcterms:modified xsi:type="dcterms:W3CDTF">2022-05-04T10:46:59Z</dcterms:modified>
</cp:coreProperties>
</file>