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70" r:id="rId2"/>
  </p:sldMasterIdLst>
  <p:notesMasterIdLst>
    <p:notesMasterId r:id="rId12"/>
  </p:notesMasterIdLst>
  <p:handoutMasterIdLst>
    <p:handoutMasterId r:id="rId13"/>
  </p:handoutMasterIdLst>
  <p:sldIdLst>
    <p:sldId id="836" r:id="rId3"/>
    <p:sldId id="837" r:id="rId4"/>
    <p:sldId id="838" r:id="rId5"/>
    <p:sldId id="839" r:id="rId6"/>
    <p:sldId id="840" r:id="rId7"/>
    <p:sldId id="841" r:id="rId8"/>
    <p:sldId id="842" r:id="rId9"/>
    <p:sldId id="843" r:id="rId10"/>
    <p:sldId id="844" r:id="rId11"/>
  </p:sldIdLst>
  <p:sldSz cx="9144000" cy="6858000" type="screen4x3"/>
  <p:notesSz cx="6662738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52" userDrawn="1">
          <p15:clr>
            <a:srgbClr val="A4A3A4"/>
          </p15:clr>
        </p15:guide>
        <p15:guide id="2" orient="horz" pos="4030" userDrawn="1">
          <p15:clr>
            <a:srgbClr val="A4A3A4"/>
          </p15:clr>
        </p15:guide>
        <p15:guide id="3" orient="horz" pos="2760" userDrawn="1">
          <p15:clr>
            <a:srgbClr val="A4A3A4"/>
          </p15:clr>
        </p15:guide>
        <p15:guide id="4" orient="horz" pos="4130" userDrawn="1">
          <p15:clr>
            <a:srgbClr val="A4A3A4"/>
          </p15:clr>
        </p15:guide>
        <p15:guide id="5" orient="horz" pos="1706" userDrawn="1">
          <p15:clr>
            <a:srgbClr val="A4A3A4"/>
          </p15:clr>
        </p15:guide>
        <p15:guide id="6" orient="horz" pos="2990" userDrawn="1">
          <p15:clr>
            <a:srgbClr val="A4A3A4"/>
          </p15:clr>
        </p15:guide>
        <p15:guide id="7" pos="2880" userDrawn="1">
          <p15:clr>
            <a:srgbClr val="A4A3A4"/>
          </p15:clr>
        </p15:guide>
        <p15:guide id="8" pos="5473" userDrawn="1">
          <p15:clr>
            <a:srgbClr val="A4A3A4"/>
          </p15:clr>
        </p15:guide>
        <p15:guide id="9" pos="288" userDrawn="1">
          <p15:clr>
            <a:srgbClr val="A4A3A4"/>
          </p15:clr>
        </p15:guide>
        <p15:guide id="10" pos="608" userDrawn="1">
          <p15:clr>
            <a:srgbClr val="A4A3A4"/>
          </p15:clr>
        </p15:guide>
        <p15:guide id="11" pos="515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nelope" initials="p" lastIdx="2" clrIdx="0">
    <p:extLst>
      <p:ext uri="{19B8F6BF-5375-455C-9EA6-DF929625EA0E}">
        <p15:presenceInfo xmlns:p15="http://schemas.microsoft.com/office/powerpoint/2012/main" userId="penelop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CED"/>
    <a:srgbClr val="3385D6"/>
    <a:srgbClr val="009900"/>
    <a:srgbClr val="FF502D"/>
    <a:srgbClr val="960000"/>
    <a:srgbClr val="98E036"/>
    <a:srgbClr val="005900"/>
    <a:srgbClr val="FFF029"/>
    <a:srgbClr val="FF9900"/>
    <a:srgbClr val="003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5" autoAdjust="0"/>
    <p:restoredTop sz="94756" autoAdjust="0"/>
  </p:normalViewPr>
  <p:slideViewPr>
    <p:cSldViewPr snapToGrid="0">
      <p:cViewPr varScale="1">
        <p:scale>
          <a:sx n="119" d="100"/>
          <a:sy n="119" d="100"/>
        </p:scale>
        <p:origin x="1818" y="102"/>
      </p:cViewPr>
      <p:guideLst>
        <p:guide orient="horz" pos="752"/>
        <p:guide orient="horz" pos="4030"/>
        <p:guide orient="horz" pos="2760"/>
        <p:guide orient="horz" pos="4130"/>
        <p:guide orient="horz" pos="1706"/>
        <p:guide orient="horz" pos="2990"/>
        <p:guide pos="2880"/>
        <p:guide pos="5473"/>
        <p:guide pos="288"/>
        <p:guide pos="608"/>
        <p:guide pos="5154"/>
      </p:guideLst>
    </p:cSldViewPr>
  </p:slideViewPr>
  <p:outlineViewPr>
    <p:cViewPr>
      <p:scale>
        <a:sx n="33" d="100"/>
        <a:sy n="33" d="100"/>
      </p:scale>
      <p:origin x="0" y="-75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50" y="102"/>
      </p:cViewPr>
      <p:guideLst>
        <p:guide orient="horz" pos="3120"/>
        <p:guide pos="209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9" tIns="45084" rIns="90169" bIns="45084" numCol="1" anchor="t" anchorCtr="0" compatLnSpc="1">
            <a:prstTxWarp prst="textNoShape">
              <a:avLst/>
            </a:prstTxWarp>
          </a:bodyPr>
          <a:lstStyle>
            <a:lvl1pPr defTabSz="901700"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9" tIns="45084" rIns="90169" bIns="45084" numCol="1" anchor="t" anchorCtr="0" compatLnSpc="1">
            <a:prstTxWarp prst="textNoShape">
              <a:avLst/>
            </a:prstTxWarp>
          </a:bodyPr>
          <a:lstStyle>
            <a:lvl1pPr algn="r" defTabSz="901700"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62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9" tIns="45084" rIns="90169" bIns="45084" numCol="1" anchor="b" anchorCtr="0" compatLnSpc="1">
            <a:prstTxWarp prst="textNoShape">
              <a:avLst/>
            </a:prstTxWarp>
          </a:bodyPr>
          <a:lstStyle>
            <a:lvl1pPr defTabSz="901700"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62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410700"/>
            <a:ext cx="28876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69" tIns="45084" rIns="90169" bIns="45084" numCol="1" anchor="b" anchorCtr="0" compatLnSpc="1">
            <a:prstTxWarp prst="textNoShape">
              <a:avLst/>
            </a:prstTxWarp>
          </a:bodyPr>
          <a:lstStyle>
            <a:lvl1pPr algn="r" defTabSz="901700" eaLnBrk="1" hangingPunct="1">
              <a:spcBef>
                <a:spcPct val="0"/>
              </a:spcBef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711C2DE-65D5-467C-83C7-46A343CA7782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0319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76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2950"/>
            <a:ext cx="4954588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05350"/>
            <a:ext cx="5329238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8876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409113"/>
            <a:ext cx="28876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1D65607-50F4-4054-AE08-19A4CF2A9DA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2588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478735-8183-4C1D-B9D4-02571E05428F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2950"/>
            <a:ext cx="4954588" cy="37147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3"/>
          <p:cNvSpPr>
            <a:spLocks noChangeShapeType="1"/>
          </p:cNvSpPr>
          <p:nvPr userDrawn="1"/>
        </p:nvSpPr>
        <p:spPr bwMode="auto">
          <a:xfrm rot="5400000" flipH="1">
            <a:off x="5941219" y="526257"/>
            <a:ext cx="1588" cy="6403975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 sz="900"/>
          </a:p>
        </p:txBody>
      </p:sp>
      <p:sp>
        <p:nvSpPr>
          <p:cNvPr id="2320445" name="Rectangle 61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740025" y="3733800"/>
            <a:ext cx="6153150" cy="276999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200">
                <a:solidFill>
                  <a:schemeClr val="bg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2320446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2740025" y="3355381"/>
            <a:ext cx="6153150" cy="383182"/>
          </a:xfrm>
        </p:spPr>
        <p:txBody>
          <a:bodyPr anchor="b">
            <a:sp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6336" y="6548438"/>
            <a:ext cx="290464" cy="196208"/>
          </a:xfrm>
        </p:spPr>
        <p:txBody>
          <a:bodyPr rIns="91440"/>
          <a:lstStyle>
            <a:lvl1pPr>
              <a:defRPr/>
            </a:lvl1pPr>
          </a:lstStyle>
          <a:p>
            <a:pPr>
              <a:defRPr/>
            </a:pPr>
            <a:fld id="{0D4C49DC-854D-4042-8BE1-8BF372E9D65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48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4A34E-5CC6-48CC-B645-AD118A66E9E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72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1952"/>
            <a:ext cx="2057400" cy="5915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4" y="361952"/>
            <a:ext cx="6021387" cy="5915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31E5D-51C8-4E97-B6D3-25CD677DDB5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1136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5614" y="361952"/>
            <a:ext cx="7107237" cy="474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38600" cy="2452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452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24290"/>
            <a:ext cx="4038600" cy="2452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24290"/>
            <a:ext cx="4038600" cy="2452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BBAAB-03CF-4486-AF91-51A2743E9E5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8800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4" y="361952"/>
            <a:ext cx="7107237" cy="474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2"/>
            <a:ext cx="8229600" cy="5057775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FDFD0-8028-4DEE-9D45-5B801D063C1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9780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6"/>
          <p:cNvSpPr>
            <a:spLocks noChangeShapeType="1"/>
          </p:cNvSpPr>
          <p:nvPr userDrawn="1"/>
        </p:nvSpPr>
        <p:spPr bwMode="auto">
          <a:xfrm rot="5400000" flipH="1">
            <a:off x="5941219" y="526257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 sz="900"/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6955115" y="6556376"/>
            <a:ext cx="141577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altLang="zh-CN" sz="600" dirty="0">
                <a:solidFill>
                  <a:schemeClr val="bg1"/>
                </a:solidFill>
                <a:ea typeface="宋体" panose="02010600030101010101" pitchFamily="2" charset="-122"/>
              </a:rPr>
              <a:t>Google Confidential and Proprietary</a:t>
            </a:r>
          </a:p>
        </p:txBody>
      </p:sp>
      <p:sp>
        <p:nvSpPr>
          <p:cNvPr id="250778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0778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DDC9B-4627-42B0-9149-455598190143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4412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9064" y="3730625"/>
            <a:ext cx="6237287" cy="138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C4CF7-DD39-4556-A543-87FAE7FDE3A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1941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507831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83735"/>
            <a:ext cx="7772400" cy="323165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D4A4-8E99-4097-9D49-3048199385D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9466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9064" y="3730625"/>
            <a:ext cx="3041650" cy="166199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3114" y="3730625"/>
            <a:ext cx="3043237" cy="166199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CF291-2F79-4DE6-BA15-D2F5533FB89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09185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4457"/>
            <a:ext cx="8229600" cy="38318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5544"/>
            <a:ext cx="4040188" cy="3693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117724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805544"/>
            <a:ext cx="4041775" cy="3693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117724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4BF85-65D6-471C-A93A-553D26F1C803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3523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0FBB4-8FBA-453B-B950-C8B565F9073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258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7EF34-63A8-4549-9861-7DFD3C117A0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41550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A7879-F6E7-49E5-B06E-EF82C2DB6BB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00682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35018"/>
            <a:ext cx="3008313" cy="300082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15234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25391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5C8F1-F71D-4B61-80F5-5DE4B477AFA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2713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67256"/>
            <a:ext cx="5486400" cy="300082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6166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25391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4BB3D-C4B9-490F-964D-04188F91942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12131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7908249" y="3730625"/>
            <a:ext cx="16804600" cy="336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DF81E-8F9D-438A-9AED-7B5A492A12A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15664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7425" y="3259140"/>
            <a:ext cx="2220608" cy="808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3894931" y="3259140"/>
            <a:ext cx="11079956" cy="808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D624F-AB4D-4FCA-A34C-4129335F4D62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39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AA222-509C-4434-BABB-E246237DB96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232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5057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5057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B42BA-80F6-4885-85EB-B8881E2841E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31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084F6-E0F8-434C-9D96-E60B476E79B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26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3668-A00C-435E-95F7-152311B983C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887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AA697-016F-4C8E-9FF2-6D6ED1F37452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287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13333-24A8-4CE7-881E-4EAE6B7E7E1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217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7357-EF37-4899-AA61-BC77CEEE65F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09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2"/>
            <a:ext cx="82296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7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455614" y="361952"/>
            <a:ext cx="7107237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319419" name="Rectangle 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88670" y="6548438"/>
            <a:ext cx="198131" cy="1962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spcBef>
                <a:spcPct val="0"/>
              </a:spcBef>
              <a:defRPr sz="675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D6D87C-3C17-492D-8C9E-364FF2607EED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0" name="Text Box 70"/>
          <p:cNvSpPr txBox="1">
            <a:spLocks noChangeArrowheads="1"/>
          </p:cNvSpPr>
          <p:nvPr userDrawn="1"/>
        </p:nvSpPr>
        <p:spPr bwMode="auto">
          <a:xfrm>
            <a:off x="6374747" y="6556376"/>
            <a:ext cx="19389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0">
            <a:spAutoFit/>
          </a:bodyPr>
          <a:lstStyle>
            <a:lvl1pPr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郑州兴唐信息技术有限公司</a:t>
            </a: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031" name="Line 72"/>
          <p:cNvSpPr>
            <a:spLocks noChangeShapeType="1"/>
          </p:cNvSpPr>
          <p:nvPr userDrawn="1"/>
        </p:nvSpPr>
        <p:spPr bwMode="auto">
          <a:xfrm>
            <a:off x="457201" y="849313"/>
            <a:ext cx="8234363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anchor="ctr">
            <a:spAutoFit/>
          </a:bodyPr>
          <a:lstStyle/>
          <a:p>
            <a:endParaRPr lang="zh-CN" altLang="en-US" sz="900" dirty="0"/>
          </a:p>
        </p:txBody>
      </p:sp>
      <p:sp>
        <p:nvSpPr>
          <p:cNvPr id="1032" name="Line 73"/>
          <p:cNvSpPr>
            <a:spLocks noChangeShapeType="1"/>
          </p:cNvSpPr>
          <p:nvPr userDrawn="1"/>
        </p:nvSpPr>
        <p:spPr bwMode="auto">
          <a:xfrm>
            <a:off x="457201" y="6519863"/>
            <a:ext cx="8234363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 sz="900"/>
          </a:p>
        </p:txBody>
      </p:sp>
      <p:pic>
        <p:nvPicPr>
          <p:cNvPr id="10" name="图片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20" y="39942"/>
            <a:ext cx="1118680" cy="111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42" r:id="rId1"/>
    <p:sldLayoutId id="2147484644" r:id="rId2"/>
    <p:sldLayoutId id="2147484645" r:id="rId3"/>
    <p:sldLayoutId id="2147484646" r:id="rId4"/>
    <p:sldLayoutId id="2147484647" r:id="rId5"/>
    <p:sldLayoutId id="2147484648" r:id="rId6"/>
    <p:sldLayoutId id="2147484649" r:id="rId7"/>
    <p:sldLayoutId id="2147484650" r:id="rId8"/>
    <p:sldLayoutId id="2147484651" r:id="rId9"/>
    <p:sldLayoutId id="2147484652" r:id="rId10"/>
    <p:sldLayoutId id="2147484653" r:id="rId11"/>
    <p:sldLayoutId id="2147484654" r:id="rId12"/>
    <p:sldLayoutId id="2147484655" r:id="rId1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cs typeface="Arial" pitchFamily="34" charset="0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cs typeface="Arial" pitchFamily="34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cs typeface="Arial" pitchFamily="34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cs typeface="Arial" pitchFamily="34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l" rtl="0" eaLnBrk="0" fontAlgn="base" hangingPunct="0">
        <a:spcBef>
          <a:spcPct val="10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172641" indent="-171450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Char char="•"/>
        <a:defRPr sz="2100">
          <a:solidFill>
            <a:schemeClr val="tx1"/>
          </a:solidFill>
          <a:latin typeface="+mn-lt"/>
          <a:cs typeface="+mn-cs"/>
        </a:defRPr>
      </a:lvl2pPr>
      <a:lvl3pPr marL="515541" indent="-17026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3pPr>
      <a:lvl4pPr marL="812006" indent="-126206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Char char="•"/>
        <a:defRPr sz="1050">
          <a:solidFill>
            <a:schemeClr val="tx1"/>
          </a:solidFill>
          <a:latin typeface="+mn-lt"/>
          <a:cs typeface="+mn-cs"/>
        </a:defRPr>
      </a:lvl4pPr>
      <a:lvl5pPr marL="1117997" indent="-13335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§"/>
        <a:defRPr sz="900">
          <a:solidFill>
            <a:schemeClr val="tx1"/>
          </a:solidFill>
          <a:latin typeface="+mn-lt"/>
          <a:cs typeface="+mn-cs"/>
        </a:defRPr>
      </a:lvl5pPr>
      <a:lvl6pPr marL="1460897" indent="-133350" algn="l" rtl="0" fontAlgn="base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900">
          <a:solidFill>
            <a:schemeClr val="tx1"/>
          </a:solidFill>
          <a:latin typeface="+mn-lt"/>
          <a:cs typeface="+mn-cs"/>
        </a:defRPr>
      </a:lvl6pPr>
      <a:lvl7pPr marL="1803797" indent="-133350" algn="l" rtl="0" fontAlgn="base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900">
          <a:solidFill>
            <a:schemeClr val="tx1"/>
          </a:solidFill>
          <a:latin typeface="+mn-lt"/>
          <a:cs typeface="+mn-cs"/>
        </a:defRPr>
      </a:lvl7pPr>
      <a:lvl8pPr marL="2146697" indent="-133350" algn="l" rtl="0" fontAlgn="base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900">
          <a:solidFill>
            <a:schemeClr val="tx1"/>
          </a:solidFill>
          <a:latin typeface="+mn-lt"/>
          <a:cs typeface="+mn-cs"/>
        </a:defRPr>
      </a:lvl8pPr>
      <a:lvl9pPr marL="2489597" indent="-133350" algn="l" rtl="0" fontAlgn="base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 userDrawn="1"/>
        </p:nvSpPr>
        <p:spPr bwMode="auto">
          <a:xfrm>
            <a:off x="4479636" y="3313584"/>
            <a:ext cx="184731" cy="230832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zh-CN" sz="900" dirty="0">
              <a:ea typeface="宋体" panose="02010600030101010101" pitchFamily="2" charset="-122"/>
            </a:endParaRPr>
          </a:p>
        </p:txBody>
      </p:sp>
      <p:pic>
        <p:nvPicPr>
          <p:cNvPr id="5123" name="Picture 11" descr="logo_white_18percen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" r="6715" b="23799"/>
          <a:stretch>
            <a:fillRect/>
          </a:stretch>
        </p:blipFill>
        <p:spPr bwMode="auto">
          <a:xfrm>
            <a:off x="0" y="4303715"/>
            <a:ext cx="91440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Line 4"/>
          <p:cNvSpPr>
            <a:spLocks noChangeShapeType="1"/>
          </p:cNvSpPr>
          <p:nvPr userDrawn="1"/>
        </p:nvSpPr>
        <p:spPr bwMode="auto">
          <a:xfrm rot="5400000" flipH="1">
            <a:off x="5941219" y="526257"/>
            <a:ext cx="1588" cy="6403975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 sz="90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659064" y="3352206"/>
            <a:ext cx="6237287" cy="38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2659064" y="3730625"/>
            <a:ext cx="6237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127" name="Text Box 7"/>
          <p:cNvSpPr txBox="1">
            <a:spLocks noChangeArrowheads="1"/>
          </p:cNvSpPr>
          <p:nvPr userDrawn="1"/>
        </p:nvSpPr>
        <p:spPr bwMode="auto">
          <a:xfrm>
            <a:off x="6955115" y="6556376"/>
            <a:ext cx="141577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altLang="zh-CN" sz="600" dirty="0">
                <a:solidFill>
                  <a:schemeClr val="bg1"/>
                </a:solidFill>
                <a:ea typeface="宋体" panose="02010600030101010101" pitchFamily="2" charset="-122"/>
              </a:rPr>
              <a:t>Google Confidential and Proprietary</a:t>
            </a:r>
          </a:p>
        </p:txBody>
      </p:sp>
      <p:sp>
        <p:nvSpPr>
          <p:cNvPr id="25067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96336" y="6548438"/>
            <a:ext cx="290464" cy="1962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spcBef>
                <a:spcPct val="0"/>
              </a:spcBef>
              <a:defRPr sz="675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DDB558E-EF8C-4F39-9C72-9E51DD9B391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9" name="图片 1"/>
          <p:cNvPicPr>
            <a:picLocks noChangeAspect="1"/>
          </p:cNvPicPr>
          <p:nvPr userDrawn="1"/>
        </p:nvPicPr>
        <p:blipFill>
          <a:blip r:embed="rId14">
            <a:alphaModFix amt="26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541" y="946673"/>
            <a:ext cx="5595159" cy="559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46" r:id="rId1"/>
    <p:sldLayoutId id="2147484686" r:id="rId2"/>
    <p:sldLayoutId id="2147484687" r:id="rId3"/>
    <p:sldLayoutId id="2147484688" r:id="rId4"/>
    <p:sldLayoutId id="2147484689" r:id="rId5"/>
    <p:sldLayoutId id="2147484690" r:id="rId6"/>
    <p:sldLayoutId id="2147484691" r:id="rId7"/>
    <p:sldLayoutId id="2147484692" r:id="rId8"/>
    <p:sldLayoutId id="2147484693" r:id="rId9"/>
    <p:sldLayoutId id="2147484694" r:id="rId10"/>
    <p:sldLayoutId id="214748469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itchFamily="34" charset="0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itchFamily="34" charset="0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itchFamily="34" charset="0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itchFamily="34" charset="0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pitchFamily="34" charset="0"/>
        </a:defRPr>
      </a:lvl9pPr>
    </p:titleStyle>
    <p:bodyStyle>
      <a:lvl1pPr marL="257175" indent="-257175" algn="l" rtl="0" eaLnBrk="0" fontAlgn="base" hangingPunct="0">
        <a:spcBef>
          <a:spcPct val="0"/>
        </a:spcBef>
        <a:spcAft>
          <a:spcPct val="0"/>
        </a:spcAft>
        <a:buChar char="•"/>
        <a:defRPr sz="1200">
          <a:solidFill>
            <a:schemeClr val="bg1"/>
          </a:solidFill>
          <a:latin typeface="+mn-lt"/>
          <a:ea typeface="+mn-ea"/>
          <a:cs typeface="+mn-cs"/>
        </a:defRPr>
      </a:lvl1pPr>
      <a:lvl2pPr marL="342900" algn="ctr" rtl="0" eaLnBrk="0" fontAlgn="base" hangingPunct="0">
        <a:spcBef>
          <a:spcPct val="0"/>
        </a:spcBef>
        <a:spcAft>
          <a:spcPct val="0"/>
        </a:spcAft>
        <a:buChar char="–"/>
        <a:defRPr sz="1800">
          <a:solidFill>
            <a:schemeClr val="bg2"/>
          </a:solidFill>
          <a:latin typeface="+mn-lt"/>
        </a:defRPr>
      </a:lvl2pPr>
      <a:lvl3pPr marL="685800" algn="ctr" rtl="0" eaLnBrk="0" fontAlgn="base" hangingPunct="0">
        <a:spcBef>
          <a:spcPct val="0"/>
        </a:spcBef>
        <a:spcAft>
          <a:spcPct val="0"/>
        </a:spcAft>
        <a:buChar char="•"/>
        <a:defRPr sz="1800">
          <a:solidFill>
            <a:schemeClr val="bg2"/>
          </a:solidFill>
          <a:latin typeface="+mn-lt"/>
        </a:defRPr>
      </a:lvl3pPr>
      <a:lvl4pPr marL="1028700" algn="ctr" rtl="0" eaLnBrk="0" fontAlgn="base" hangingPunct="0">
        <a:spcBef>
          <a:spcPct val="0"/>
        </a:spcBef>
        <a:spcAft>
          <a:spcPct val="0"/>
        </a:spcAft>
        <a:buChar char="–"/>
        <a:defRPr sz="1800">
          <a:solidFill>
            <a:schemeClr val="bg2"/>
          </a:solidFill>
          <a:latin typeface="+mn-lt"/>
        </a:defRPr>
      </a:lvl4pPr>
      <a:lvl5pPr marL="1371600" algn="ctr" rtl="0" eaLnBrk="0" fontAlgn="base" hangingPunct="0">
        <a:spcBef>
          <a:spcPct val="0"/>
        </a:spcBef>
        <a:spcAft>
          <a:spcPct val="0"/>
        </a:spcAft>
        <a:buChar char="»"/>
        <a:defRPr sz="1800">
          <a:solidFill>
            <a:schemeClr val="bg2"/>
          </a:solidFill>
          <a:latin typeface="+mn-lt"/>
        </a:defRPr>
      </a:lvl5pPr>
      <a:lvl6pPr marL="1714500" algn="ctr" rtl="0" fontAlgn="base"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+mn-lt"/>
        </a:defRPr>
      </a:lvl6pPr>
      <a:lvl7pPr marL="2057400" algn="ctr" rtl="0" fontAlgn="base"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+mn-lt"/>
        </a:defRPr>
      </a:lvl7pPr>
      <a:lvl8pPr marL="2400300" algn="ctr" rtl="0" fontAlgn="base"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+mn-lt"/>
        </a:defRPr>
      </a:lvl8pPr>
      <a:lvl9pPr marL="2743200" algn="ctr" rtl="0" fontAlgn="base">
        <a:spcBef>
          <a:spcPct val="0"/>
        </a:spcBef>
        <a:spcAft>
          <a:spcPct val="0"/>
        </a:spcAft>
        <a:defRPr sz="18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25344" y="5768579"/>
            <a:ext cx="232756" cy="19620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spcBef>
                <a:spcPct val="50000"/>
              </a:spcBef>
              <a:buClr>
                <a:schemeClr val="bg2"/>
              </a:buClr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spcBef>
                <a:spcPct val="4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spcBef>
                <a:spcPct val="25000"/>
              </a:spcBef>
              <a:buClr>
                <a:schemeClr val="bg2"/>
              </a:buClr>
              <a:buChar char="•"/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spcBef>
                <a:spcPct val="2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718684-FE58-47DE-BF42-D6DEB3E6583C}" type="slidenum">
              <a:rPr lang="zh-CN" altLang="en-US" sz="675">
                <a:solidFill>
                  <a:schemeClr val="tx2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675" dirty="0">
              <a:solidFill>
                <a:schemeClr val="tx2"/>
              </a:solidFill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6211" y="3766865"/>
            <a:ext cx="4576387" cy="338554"/>
          </a:xfrm>
          <a:ln/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基础语句</a:t>
            </a:r>
            <a:endParaRPr lang="en-GB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866" name="Picture 2" descr="https://upload.wikimedia.org/wikipedia/zh/8/88/Java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470" y="1101499"/>
            <a:ext cx="24669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对象 5"/>
          <p:cNvGraphicFramePr/>
          <p:nvPr>
            <p:extLst>
              <p:ext uri="{D42A27DB-BD31-4B8C-83A1-F6EECF244321}">
                <p14:modId xmlns:p14="http://schemas.microsoft.com/office/powerpoint/2010/main" val="3990952710"/>
              </p:ext>
            </p:extLst>
          </p:nvPr>
        </p:nvGraphicFramePr>
        <p:xfrm>
          <a:off x="436563" y="4900362"/>
          <a:ext cx="2087562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r:id="rId5" imgW="1981200" imgH="1466850" progId="Paint.Picture">
                  <p:embed/>
                </p:oleObj>
              </mc:Choice>
              <mc:Fallback>
                <p:oleObj r:id="rId5" imgW="1981200" imgH="1466850" progId="Paint.Picture">
                  <p:embed/>
                  <p:pic>
                    <p:nvPicPr>
                      <p:cNvPr id="7" name="对象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4900362"/>
                        <a:ext cx="2087562" cy="156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E3F3212-EB00-41D3-9190-4BE990532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语句是程序的基本组成单元，一个软件就是一组语句的有序集合。</a:t>
            </a:r>
          </a:p>
          <a:p>
            <a:r>
              <a:rPr lang="zh-CN" altLang="en-US" dirty="0"/>
              <a:t>按照结构划分语句有三种形式</a:t>
            </a:r>
          </a:p>
          <a:p>
            <a:pPr lvl="2"/>
            <a:r>
              <a:rPr lang="en-US" altLang="zh-CN" dirty="0"/>
              <a:t>1</a:t>
            </a:r>
            <a:r>
              <a:rPr lang="zh-CN" altLang="en-US" dirty="0"/>
              <a:t>、顺序结构：按前后顺序执行的语句体。</a:t>
            </a:r>
            <a:endParaRPr lang="en-US" altLang="zh-CN" dirty="0"/>
          </a:p>
          <a:p>
            <a:pPr lvl="2"/>
            <a:r>
              <a:rPr lang="en-US" altLang="zh-CN" dirty="0"/>
              <a:t>2</a:t>
            </a:r>
            <a:r>
              <a:rPr lang="zh-CN" altLang="en-US" dirty="0"/>
              <a:t>、分支结构：选择执行一部分语句体。</a:t>
            </a:r>
            <a:endParaRPr lang="en-US" altLang="zh-CN" dirty="0"/>
          </a:p>
          <a:p>
            <a:pPr lvl="2"/>
            <a:r>
              <a:rPr lang="en-US" altLang="zh-CN" dirty="0"/>
              <a:t>3</a:t>
            </a:r>
            <a:r>
              <a:rPr lang="zh-CN" altLang="en-US" dirty="0"/>
              <a:t>、循环结构：循环执行一块语句体。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2376665-995F-449E-9D31-7CE716501E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5785DFA-3B2F-4BA5-B57E-F7C6E5A6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程序语句</a:t>
            </a:r>
          </a:p>
        </p:txBody>
      </p:sp>
    </p:spTree>
    <p:extLst>
      <p:ext uri="{BB962C8B-B14F-4D97-AF65-F5344CB8AC3E}">
        <p14:creationId xmlns:p14="http://schemas.microsoft.com/office/powerpoint/2010/main" val="422839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9D3586-D47F-4FB7-8DEF-D690182D7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DF71A85-CA29-4308-B6E5-AAF61FA4CB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4B5FEAC-657C-4D80-A36F-A95D6A74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r>
              <a:rPr lang="zh-CN" altLang="en-US" dirty="0"/>
              <a:t>语句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084F25-4DE2-46A3-81A9-5FE3207A2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47" y="1610383"/>
            <a:ext cx="7438095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6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E9F07D4-40A7-49F2-B81F-98B319A74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2EEF6B-955A-43CC-BFA3-F0F1FF0ECF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F2C2B8C-B9A9-43CD-8256-95925259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循环语句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9670FF-FDE1-4BE5-8F91-AA738BA67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1" y="1611594"/>
            <a:ext cx="7742857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4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6F78DAE-3C2E-4F1B-A6A5-300E5DDCB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27DBC9-8A52-418F-9D11-1D29245361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372E747-06E7-4846-A3B4-DE646D65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循环语句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AC089D-3CB2-4823-8218-5EC5CF4FF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76" y="1638156"/>
            <a:ext cx="6971428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3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6F78DAE-3C2E-4F1B-A6A5-300E5DDCB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27DBC9-8A52-418F-9D11-1D29245361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372E747-06E7-4846-A3B4-DE646D65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do-while</a:t>
            </a:r>
            <a:r>
              <a:rPr lang="zh-CN" altLang="en-US" dirty="0"/>
              <a:t>循环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E9C6F2-61A6-4F59-B28E-560CF30A6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76" y="1675763"/>
            <a:ext cx="7419048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7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4EB1920-F0B8-4F41-8801-E298BD286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continue</a:t>
            </a:r>
            <a:r>
              <a:rPr lang="zh-CN" altLang="en-US" dirty="0"/>
              <a:t>用于在循环体内，跳过</a:t>
            </a:r>
            <a:r>
              <a:rPr lang="en-US" altLang="zh-CN" dirty="0"/>
              <a:t>continue</a:t>
            </a:r>
            <a:r>
              <a:rPr lang="zh-CN" altLang="en-US" dirty="0"/>
              <a:t>之后的代码，回到循环体首执行下一次循环。</a:t>
            </a:r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6416F2E-6B54-46B0-8BBE-8A6336765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EB3AE56-8907-46B2-9CC6-76943663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</a:t>
            </a:r>
            <a:r>
              <a:rPr lang="zh-CN" altLang="en-US" dirty="0"/>
              <a:t>关键字</a:t>
            </a:r>
          </a:p>
        </p:txBody>
      </p:sp>
    </p:spTree>
    <p:extLst>
      <p:ext uri="{BB962C8B-B14F-4D97-AF65-F5344CB8AC3E}">
        <p14:creationId xmlns:p14="http://schemas.microsoft.com/office/powerpoint/2010/main" val="323341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4A72E3-DB93-4E61-8C8E-52E3E4326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用于跳出当前循环体，结束循环。</a:t>
            </a:r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EE2056C-B92C-4A07-97DD-D19B5DFD4C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F842B4D-4D68-449F-A232-6EF1EBD4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关键字</a:t>
            </a:r>
          </a:p>
        </p:txBody>
      </p:sp>
    </p:spTree>
    <p:extLst>
      <p:ext uri="{BB962C8B-B14F-4D97-AF65-F5344CB8AC3E}">
        <p14:creationId xmlns:p14="http://schemas.microsoft.com/office/powerpoint/2010/main" val="18476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3B57306-775C-48D7-B420-E4A7CFFC4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循环与循环之间可以存在嵌套关系，以使得数据以二维（行与列）的形式组织在一起。如果外层循环的次数为</a:t>
            </a:r>
            <a:r>
              <a:rPr lang="en-US" altLang="zh-CN" dirty="0"/>
              <a:t>n</a:t>
            </a:r>
            <a:r>
              <a:rPr lang="zh-CN" altLang="en-US" dirty="0"/>
              <a:t>，内层循环的次数为</a:t>
            </a:r>
            <a:r>
              <a:rPr lang="en-US" altLang="zh-CN" dirty="0"/>
              <a:t>m</a:t>
            </a:r>
            <a:r>
              <a:rPr lang="zh-CN" altLang="en-US" dirty="0"/>
              <a:t>，则嵌套循环将执行</a:t>
            </a:r>
            <a:r>
              <a:rPr lang="en-US" altLang="zh-CN" dirty="0"/>
              <a:t>n × m</a:t>
            </a:r>
            <a:r>
              <a:rPr lang="zh-CN" altLang="en-US" dirty="0"/>
              <a:t>次。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8E098D1-162A-4A40-B3F3-1DA06F5722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7EF34-63A8-4549-9861-7DFD3C117A0C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02E3EA0-F0A2-4ED8-BAFC-48E41D82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循环嵌套</a:t>
            </a:r>
          </a:p>
        </p:txBody>
      </p:sp>
    </p:spTree>
    <p:extLst>
      <p:ext uri="{BB962C8B-B14F-4D97-AF65-F5344CB8AC3E}">
        <p14:creationId xmlns:p14="http://schemas.microsoft.com/office/powerpoint/2010/main" val="457982043"/>
      </p:ext>
    </p:extLst>
  </p:cSld>
  <p:clrMapOvr>
    <a:masterClrMapping/>
  </p:clrMapOvr>
</p:sld>
</file>

<file path=ppt/theme/theme1.xml><?xml version="1.0" encoding="utf-8"?>
<a:theme xmlns:a="http://schemas.openxmlformats.org/drawingml/2006/main" name="1_Sales Template Oct 05">
  <a:themeElements>
    <a:clrScheme name="1_Sales Template Oct 05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Sales Template Oct 05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Divider Slide">
  <a:themeElements>
    <a:clrScheme name="4_Divider Slide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4_Divid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4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47281</TotalTime>
  <Words>181</Words>
  <Application>Microsoft Office PowerPoint</Application>
  <PresentationFormat>全屏显示(4:3)</PresentationFormat>
  <Paragraphs>33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微软雅黑</vt:lpstr>
      <vt:lpstr>Arial</vt:lpstr>
      <vt:lpstr>Times New Roman</vt:lpstr>
      <vt:lpstr>Wingdings</vt:lpstr>
      <vt:lpstr>1_Sales Template Oct 05</vt:lpstr>
      <vt:lpstr>4_Divider Slide</vt:lpstr>
      <vt:lpstr>Bitmap Image</vt:lpstr>
      <vt:lpstr>PowerPoint 演示文稿</vt:lpstr>
      <vt:lpstr>程序语句</vt:lpstr>
      <vt:lpstr>switch语句</vt:lpstr>
      <vt:lpstr>for循环语句</vt:lpstr>
      <vt:lpstr>while循环语句</vt:lpstr>
      <vt:lpstr>do-while循环</vt:lpstr>
      <vt:lpstr>continue关键字</vt:lpstr>
      <vt:lpstr>break关键字</vt:lpstr>
      <vt:lpstr>循环嵌套</vt:lpstr>
    </vt:vector>
  </TitlesOfParts>
  <Manager/>
  <Company>Google, Inc. EMEA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Selling in EMEA</dc:title>
  <dc:subject/>
  <dc:creator>Vertical Markets Team</dc:creator>
  <dc:description/>
  <cp:lastModifiedBy>Administrator</cp:lastModifiedBy>
  <cp:revision>3058</cp:revision>
  <dcterms:created xsi:type="dcterms:W3CDTF">2003-02-13T18:07:52Z</dcterms:created>
  <dcterms:modified xsi:type="dcterms:W3CDTF">2017-10-31T10:34:54Z</dcterms:modified>
</cp:coreProperties>
</file>