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KPIi_e_module4_3/Salesperstatewise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2AF7D48A-93DB-45C5-AE88-47AC8D63AAFC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gb">
                <a:hlinkClick r:id="rId6"/>
              </a:rPr>
              <a:t>KPI i.e. module 4 .3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9264461C-0C52-4BEA-A7BF-90D7DB07C8E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3/18/2025 3:46:49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per state wise" id="2" name="slide2">
            <a:extLst>
              <a:ext uri="{FF2B5EF4-FFF2-40B4-BE49-F238E27FC236}">
                <a16:creationId xmlns:a16="http://schemas.microsoft.com/office/drawing/2014/main" id="{E566930E-D6DE-4E41-BCA6-A510BC47D0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415" y="0"/>
            <a:ext cx="96551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2025-03-18T03:46:50Z</dcterms:created>
  <dcterms:modified xsi:type="dcterms:W3CDTF">2025-03-18T03:46:50Z</dcterms:modified>
</cp:coreProperties>
</file>