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apsi_e_module3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738792D-22CC-46B9-AB24-3CB9061CED2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Maps i.e. module 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EFCE9D-1DF0-4BAF-AA01-B731F73D50D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3/18/2025 3:44:53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ACE03D9-3332-4419-B3AC-4FC1B5B084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0243"/>
            <a:ext cx="12192000" cy="50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2025-03-18T03:44:54Z</dcterms:created>
  <dcterms:modified xsi:type="dcterms:W3CDTF">2025-03-18T03:44:54Z</dcterms:modified>
</cp:coreProperties>
</file>