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90"/>
  </p:notesMasterIdLst>
  <p:sldIdLst>
    <p:sldId id="354" r:id="rId2"/>
    <p:sldId id="339" r:id="rId3"/>
    <p:sldId id="340" r:id="rId4"/>
    <p:sldId id="306" r:id="rId5"/>
    <p:sldId id="258" r:id="rId6"/>
    <p:sldId id="269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71" r:id="rId17"/>
    <p:sldId id="341" r:id="rId18"/>
    <p:sldId id="322" r:id="rId19"/>
    <p:sldId id="323" r:id="rId20"/>
    <p:sldId id="324" r:id="rId21"/>
    <p:sldId id="309" r:id="rId22"/>
    <p:sldId id="342" r:id="rId23"/>
    <p:sldId id="315" r:id="rId24"/>
    <p:sldId id="281" r:id="rId25"/>
    <p:sldId id="308" r:id="rId26"/>
    <p:sldId id="273" r:id="rId27"/>
    <p:sldId id="274" r:id="rId28"/>
    <p:sldId id="311" r:id="rId29"/>
    <p:sldId id="338" r:id="rId30"/>
    <p:sldId id="272" r:id="rId31"/>
    <p:sldId id="325" r:id="rId32"/>
    <p:sldId id="275" r:id="rId33"/>
    <p:sldId id="276" r:id="rId34"/>
    <p:sldId id="314" r:id="rId35"/>
    <p:sldId id="343" r:id="rId36"/>
    <p:sldId id="312" r:id="rId37"/>
    <p:sldId id="313" r:id="rId38"/>
    <p:sldId id="316" r:id="rId39"/>
    <p:sldId id="344" r:id="rId40"/>
    <p:sldId id="359" r:id="rId41"/>
    <p:sldId id="358" r:id="rId42"/>
    <p:sldId id="277" r:id="rId43"/>
    <p:sldId id="278" r:id="rId44"/>
    <p:sldId id="279" r:id="rId45"/>
    <p:sldId id="280" r:id="rId46"/>
    <p:sldId id="282" r:id="rId47"/>
    <p:sldId id="355" r:id="rId48"/>
    <p:sldId id="283" r:id="rId49"/>
    <p:sldId id="284" r:id="rId50"/>
    <p:sldId id="326" r:id="rId51"/>
    <p:sldId id="345" r:id="rId52"/>
    <p:sldId id="346" r:id="rId53"/>
    <p:sldId id="333" r:id="rId54"/>
    <p:sldId id="317" r:id="rId55"/>
    <p:sldId id="285" r:id="rId56"/>
    <p:sldId id="286" r:id="rId57"/>
    <p:sldId id="361" r:id="rId58"/>
    <p:sldId id="287" r:id="rId59"/>
    <p:sldId id="347" r:id="rId60"/>
    <p:sldId id="334" r:id="rId61"/>
    <p:sldId id="288" r:id="rId62"/>
    <p:sldId id="335" r:id="rId63"/>
    <p:sldId id="336" r:id="rId64"/>
    <p:sldId id="356" r:id="rId65"/>
    <p:sldId id="298" r:id="rId66"/>
    <p:sldId id="349" r:id="rId67"/>
    <p:sldId id="350" r:id="rId68"/>
    <p:sldId id="289" r:id="rId69"/>
    <p:sldId id="357" r:id="rId70"/>
    <p:sldId id="290" r:id="rId71"/>
    <p:sldId id="291" r:id="rId72"/>
    <p:sldId id="296" r:id="rId73"/>
    <p:sldId id="318" r:id="rId74"/>
    <p:sldId id="297" r:id="rId75"/>
    <p:sldId id="351" r:id="rId76"/>
    <p:sldId id="319" r:id="rId77"/>
    <p:sldId id="327" r:id="rId78"/>
    <p:sldId id="352" r:id="rId79"/>
    <p:sldId id="328" r:id="rId80"/>
    <p:sldId id="330" r:id="rId81"/>
    <p:sldId id="329" r:id="rId82"/>
    <p:sldId id="300" r:id="rId83"/>
    <p:sldId id="353" r:id="rId84"/>
    <p:sldId id="320" r:id="rId85"/>
    <p:sldId id="321" r:id="rId86"/>
    <p:sldId id="331" r:id="rId87"/>
    <p:sldId id="360" r:id="rId88"/>
    <p:sldId id="332" r:id="rId8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ummary Section" id="{1A15CCB4-E341-4763-8CC2-E3C495A140C3}">
          <p14:sldIdLst>
            <p14:sldId id="354"/>
          </p14:sldIdLst>
        </p14:section>
        <p14:section name="Introduction" id="{04BF4001-9BA5-413B-BEE9-8CA80CED1032}">
          <p14:sldIdLst>
            <p14:sldId id="339"/>
            <p14:sldId id="340"/>
            <p14:sldId id="306"/>
            <p14:sldId id="258"/>
            <p14:sldId id="269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Python" id="{3FA7CDF2-EF2C-4BB9-B8DC-6EC16EE76C89}">
          <p14:sldIdLst>
            <p14:sldId id="271"/>
            <p14:sldId id="341"/>
            <p14:sldId id="322"/>
            <p14:sldId id="323"/>
            <p14:sldId id="324"/>
          </p14:sldIdLst>
        </p14:section>
        <p14:section name="Variables" id="{070B4B26-CD4C-4ED8-80BA-37CC0D81F4A3}">
          <p14:sldIdLst>
            <p14:sldId id="309"/>
            <p14:sldId id="342"/>
            <p14:sldId id="315"/>
            <p14:sldId id="281"/>
            <p14:sldId id="308"/>
            <p14:sldId id="273"/>
            <p14:sldId id="274"/>
          </p14:sldIdLst>
        </p14:section>
        <p14:section name="Lists" id="{C714612F-DCBB-48D6-AFA8-E60D80156625}">
          <p14:sldIdLst>
            <p14:sldId id="311"/>
            <p14:sldId id="338"/>
            <p14:sldId id="272"/>
            <p14:sldId id="325"/>
            <p14:sldId id="275"/>
            <p14:sldId id="276"/>
            <p14:sldId id="314"/>
          </p14:sldIdLst>
        </p14:section>
        <p14:section name="Dictionaries" id="{7CCAA8A8-AEE0-4B03-B0FA-569639CDE64A}">
          <p14:sldIdLst>
            <p14:sldId id="343"/>
            <p14:sldId id="312"/>
            <p14:sldId id="313"/>
            <p14:sldId id="316"/>
            <p14:sldId id="344"/>
            <p14:sldId id="359"/>
            <p14:sldId id="358"/>
            <p14:sldId id="277"/>
            <p14:sldId id="278"/>
            <p14:sldId id="279"/>
            <p14:sldId id="280"/>
          </p14:sldIdLst>
        </p14:section>
        <p14:section name="Referencing" id="{E8471562-D146-4787-A665-C1DE0189286C}">
          <p14:sldIdLst>
            <p14:sldId id="282"/>
            <p14:sldId id="355"/>
            <p14:sldId id="283"/>
            <p14:sldId id="284"/>
          </p14:sldIdLst>
        </p14:section>
        <p14:section name="Variables" id="{039B502B-BC98-4BEB-932D-AF6FE027D607}">
          <p14:sldIdLst>
            <p14:sldId id="326"/>
            <p14:sldId id="345"/>
            <p14:sldId id="346"/>
            <p14:sldId id="333"/>
            <p14:sldId id="317"/>
            <p14:sldId id="285"/>
            <p14:sldId id="286"/>
            <p14:sldId id="361"/>
          </p14:sldIdLst>
        </p14:section>
        <p14:section name="Functions" id="{D9DB7818-4A54-4728-B465-CEDB17AA9987}">
          <p14:sldIdLst>
            <p14:sldId id="287"/>
            <p14:sldId id="347"/>
            <p14:sldId id="334"/>
            <p14:sldId id="288"/>
            <p14:sldId id="335"/>
            <p14:sldId id="336"/>
          </p14:sldIdLst>
        </p14:section>
        <p14:section name="Exceptions" id="{71CD76FE-C99D-4EA8-B2FA-5047054D9E70}">
          <p14:sldIdLst>
            <p14:sldId id="356"/>
            <p14:sldId id="298"/>
            <p14:sldId id="349"/>
            <p14:sldId id="350"/>
          </p14:sldIdLst>
        </p14:section>
        <p14:section name="Classes &amp; Modules" id="{A30766E1-05AB-40D0-807B-CF9F659237B7}">
          <p14:sldIdLst>
            <p14:sldId id="289"/>
            <p14:sldId id="357"/>
            <p14:sldId id="290"/>
            <p14:sldId id="291"/>
            <p14:sldId id="296"/>
            <p14:sldId id="318"/>
          </p14:sldIdLst>
        </p14:section>
        <p14:section name="Packages" id="{356896B7-B837-4EEE-8F4A-FD2D055EC1D9}">
          <p14:sldIdLst>
            <p14:sldId id="297"/>
            <p14:sldId id="351"/>
            <p14:sldId id="319"/>
          </p14:sldIdLst>
        </p14:section>
        <p14:section name="Virtual environments" id="{584C851B-50E8-49A1-B0A3-E7547F254602}">
          <p14:sldIdLst>
            <p14:sldId id="327"/>
            <p14:sldId id="352"/>
            <p14:sldId id="328"/>
            <p14:sldId id="330"/>
            <p14:sldId id="329"/>
          </p14:sldIdLst>
        </p14:section>
        <p14:section name="Reading &amp; Writing files" id="{13E813CD-8BB6-4E7B-908A-91624110C2A6}">
          <p14:sldIdLst>
            <p14:sldId id="300"/>
            <p14:sldId id="353"/>
            <p14:sldId id="320"/>
            <p14:sldId id="321"/>
          </p14:sldIdLst>
        </p14:section>
        <p14:section name="Engineering" id="{3C0D0A97-327E-4700-813B-A7E9774318D6}">
          <p14:sldIdLst>
            <p14:sldId id="331"/>
            <p14:sldId id="360"/>
            <p14:sldId id="33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AFDBF3-A0DE-4624-B81E-034D57C50E90}" v="163" dt="2021-08-03T05:59:21.459"/>
    <p1510:client id="{A106767A-76DD-4B11-9B06-4C14E2126CC3}" v="23" dt="2021-08-03T02:06:13.1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3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notesMaster" Target="notesMasters/notesMaster1.xml"/><Relationship Id="rId95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9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 Edwards" userId="c784b835-ec53-4cf2-bd79-18e20d7095dc" providerId="ADAL" clId="{3FAFDBF3-A0DE-4624-B81E-034D57C50E90}"/>
    <pc:docChg chg="undo custSel addSld delSld modSld sldOrd addSection delSection modSection">
      <pc:chgData name="Robert Edwards" userId="c784b835-ec53-4cf2-bd79-18e20d7095dc" providerId="ADAL" clId="{3FAFDBF3-A0DE-4624-B81E-034D57C50E90}" dt="2021-08-03T06:04:04.322" v="3672" actId="20577"/>
      <pc:docMkLst>
        <pc:docMk/>
      </pc:docMkLst>
      <pc:sldChg chg="modSp del mod modTransition">
        <pc:chgData name="Robert Edwards" userId="c784b835-ec53-4cf2-bd79-18e20d7095dc" providerId="ADAL" clId="{3FAFDBF3-A0DE-4624-B81E-034D57C50E90}" dt="2021-08-02T11:39:45.975" v="2588" actId="47"/>
        <pc:sldMkLst>
          <pc:docMk/>
          <pc:sldMk cId="3516232621" sldId="257"/>
        </pc:sldMkLst>
        <pc:spChg chg="mod">
          <ac:chgData name="Robert Edwards" userId="c784b835-ec53-4cf2-bd79-18e20d7095dc" providerId="ADAL" clId="{3FAFDBF3-A0DE-4624-B81E-034D57C50E90}" dt="2021-08-02T11:39:18.943" v="2582" actId="6549"/>
          <ac:spMkLst>
            <pc:docMk/>
            <pc:sldMk cId="3516232621" sldId="257"/>
            <ac:spMk id="2" creationId="{223163A1-E34C-440F-824A-44651756D3F7}"/>
          </ac:spMkLst>
        </pc:spChg>
      </pc:sldChg>
      <pc:sldChg chg="del">
        <pc:chgData name="Robert Edwards" userId="c784b835-ec53-4cf2-bd79-18e20d7095dc" providerId="ADAL" clId="{3FAFDBF3-A0DE-4624-B81E-034D57C50E90}" dt="2021-08-02T11:40:22.847" v="2590" actId="47"/>
        <pc:sldMkLst>
          <pc:docMk/>
          <pc:sldMk cId="1377500649" sldId="270"/>
        </pc:sldMkLst>
      </pc:sldChg>
      <pc:sldChg chg="addSp delSp modSp mod">
        <pc:chgData name="Robert Edwards" userId="c784b835-ec53-4cf2-bd79-18e20d7095dc" providerId="ADAL" clId="{3FAFDBF3-A0DE-4624-B81E-034D57C50E90}" dt="2021-08-02T11:40:46.120" v="2596" actId="122"/>
        <pc:sldMkLst>
          <pc:docMk/>
          <pc:sldMk cId="2117946293" sldId="271"/>
        </pc:sldMkLst>
        <pc:spChg chg="mod">
          <ac:chgData name="Robert Edwards" userId="c784b835-ec53-4cf2-bd79-18e20d7095dc" providerId="ADAL" clId="{3FAFDBF3-A0DE-4624-B81E-034D57C50E90}" dt="2021-08-02T11:40:46.120" v="2596" actId="122"/>
          <ac:spMkLst>
            <pc:docMk/>
            <pc:sldMk cId="2117946293" sldId="271"/>
            <ac:spMk id="2" creationId="{66399FB4-B3E2-4192-A4F9-A87A3248367A}"/>
          </ac:spMkLst>
        </pc:spChg>
        <pc:spChg chg="del">
          <ac:chgData name="Robert Edwards" userId="c784b835-ec53-4cf2-bd79-18e20d7095dc" providerId="ADAL" clId="{3FAFDBF3-A0DE-4624-B81E-034D57C50E90}" dt="2021-08-02T11:40:27.461" v="2591" actId="478"/>
          <ac:spMkLst>
            <pc:docMk/>
            <pc:sldMk cId="2117946293" sldId="271"/>
            <ac:spMk id="3" creationId="{4943D803-437B-48CB-B340-84287CFA3550}"/>
          </ac:spMkLst>
        </pc:spChg>
        <pc:spChg chg="del">
          <ac:chgData name="Robert Edwards" userId="c784b835-ec53-4cf2-bd79-18e20d7095dc" providerId="ADAL" clId="{3FAFDBF3-A0DE-4624-B81E-034D57C50E90}" dt="2021-08-02T11:40:30.089" v="2592" actId="478"/>
          <ac:spMkLst>
            <pc:docMk/>
            <pc:sldMk cId="2117946293" sldId="271"/>
            <ac:spMk id="4" creationId="{701ADDCB-608E-4387-89F7-1C8C649F0593}"/>
          </ac:spMkLst>
        </pc:spChg>
        <pc:spChg chg="add del mod">
          <ac:chgData name="Robert Edwards" userId="c784b835-ec53-4cf2-bd79-18e20d7095dc" providerId="ADAL" clId="{3FAFDBF3-A0DE-4624-B81E-034D57C50E90}" dt="2021-08-02T11:40:32.964" v="2593" actId="478"/>
          <ac:spMkLst>
            <pc:docMk/>
            <pc:sldMk cId="2117946293" sldId="271"/>
            <ac:spMk id="6" creationId="{8EBDDC53-C653-4994-9EB3-C3E447BABECA}"/>
          </ac:spMkLst>
        </pc:spChg>
      </pc:sldChg>
      <pc:sldChg chg="addSp modSp mod modAnim">
        <pc:chgData name="Robert Edwards" userId="c784b835-ec53-4cf2-bd79-18e20d7095dc" providerId="ADAL" clId="{3FAFDBF3-A0DE-4624-B81E-034D57C50E90}" dt="2021-08-02T09:45:30.485" v="96"/>
        <pc:sldMkLst>
          <pc:docMk/>
          <pc:sldMk cId="789713856" sldId="272"/>
        </pc:sldMkLst>
        <pc:spChg chg="mod">
          <ac:chgData name="Robert Edwards" userId="c784b835-ec53-4cf2-bd79-18e20d7095dc" providerId="ADAL" clId="{3FAFDBF3-A0DE-4624-B81E-034D57C50E90}" dt="2021-08-02T09:41:18.382" v="81" actId="20577"/>
          <ac:spMkLst>
            <pc:docMk/>
            <pc:sldMk cId="789713856" sldId="272"/>
            <ac:spMk id="3" creationId="{33FE18BF-A3A9-49ED-AED0-05C67BB97035}"/>
          </ac:spMkLst>
        </pc:spChg>
        <pc:picChg chg="add mod">
          <ac:chgData name="Robert Edwards" userId="c784b835-ec53-4cf2-bd79-18e20d7095dc" providerId="ADAL" clId="{3FAFDBF3-A0DE-4624-B81E-034D57C50E90}" dt="2021-08-02T09:43:41.841" v="86" actId="1076"/>
          <ac:picMkLst>
            <pc:docMk/>
            <pc:sldMk cId="789713856" sldId="272"/>
            <ac:picMk id="1026" creationId="{315D3A2C-7D7A-4329-9679-5E6E62FB7C01}"/>
          </ac:picMkLst>
        </pc:picChg>
        <pc:picChg chg="mod">
          <ac:chgData name="Robert Edwards" userId="c784b835-ec53-4cf2-bd79-18e20d7095dc" providerId="ADAL" clId="{3FAFDBF3-A0DE-4624-B81E-034D57C50E90}" dt="2021-08-02T09:43:32.788" v="84" actId="1076"/>
          <ac:picMkLst>
            <pc:docMk/>
            <pc:sldMk cId="789713856" sldId="272"/>
            <ac:picMk id="2050" creationId="{9E50701F-D526-48DA-A6DB-72C1F69D151A}"/>
          </ac:picMkLst>
        </pc:picChg>
      </pc:sldChg>
      <pc:sldChg chg="addSp modSp">
        <pc:chgData name="Robert Edwards" userId="c784b835-ec53-4cf2-bd79-18e20d7095dc" providerId="ADAL" clId="{3FAFDBF3-A0DE-4624-B81E-034D57C50E90}" dt="2021-08-02T11:47:26.747" v="2640"/>
        <pc:sldMkLst>
          <pc:docMk/>
          <pc:sldMk cId="0" sldId="273"/>
        </pc:sldMkLst>
        <pc:picChg chg="add mod">
          <ac:chgData name="Robert Edwards" userId="c784b835-ec53-4cf2-bd79-18e20d7095dc" providerId="ADAL" clId="{3FAFDBF3-A0DE-4624-B81E-034D57C50E90}" dt="2021-08-02T11:47:26.747" v="2640"/>
          <ac:picMkLst>
            <pc:docMk/>
            <pc:sldMk cId="0" sldId="273"/>
            <ac:picMk id="5" creationId="{F63102A2-72F8-4A8F-8413-05C2F2C45FF8}"/>
          </ac:picMkLst>
        </pc:picChg>
        <pc:picChg chg="add mod">
          <ac:chgData name="Robert Edwards" userId="c784b835-ec53-4cf2-bd79-18e20d7095dc" providerId="ADAL" clId="{3FAFDBF3-A0DE-4624-B81E-034D57C50E90}" dt="2021-08-02T11:47:26.747" v="2640"/>
          <ac:picMkLst>
            <pc:docMk/>
            <pc:sldMk cId="0" sldId="273"/>
            <ac:picMk id="6" creationId="{65147590-DC1D-45EE-BB62-1D719BC2CC76}"/>
          </ac:picMkLst>
        </pc:picChg>
        <pc:picChg chg="add mod">
          <ac:chgData name="Robert Edwards" userId="c784b835-ec53-4cf2-bd79-18e20d7095dc" providerId="ADAL" clId="{3FAFDBF3-A0DE-4624-B81E-034D57C50E90}" dt="2021-08-02T11:47:26.747" v="2640"/>
          <ac:picMkLst>
            <pc:docMk/>
            <pc:sldMk cId="0" sldId="273"/>
            <ac:picMk id="8" creationId="{500A3D70-27B6-4832-900E-8D4BA09A1B4B}"/>
          </ac:picMkLst>
        </pc:picChg>
        <pc:picChg chg="add mod">
          <ac:chgData name="Robert Edwards" userId="c784b835-ec53-4cf2-bd79-18e20d7095dc" providerId="ADAL" clId="{3FAFDBF3-A0DE-4624-B81E-034D57C50E90}" dt="2021-08-02T11:47:26.747" v="2640"/>
          <ac:picMkLst>
            <pc:docMk/>
            <pc:sldMk cId="0" sldId="273"/>
            <ac:picMk id="9" creationId="{97EF34A2-426D-4043-8255-CFC5BDA37004}"/>
          </ac:picMkLst>
        </pc:picChg>
      </pc:sldChg>
      <pc:sldChg chg="addSp modSp">
        <pc:chgData name="Robert Edwards" userId="c784b835-ec53-4cf2-bd79-18e20d7095dc" providerId="ADAL" clId="{3FAFDBF3-A0DE-4624-B81E-034D57C50E90}" dt="2021-08-02T11:47:27.851" v="2641"/>
        <pc:sldMkLst>
          <pc:docMk/>
          <pc:sldMk cId="0" sldId="274"/>
        </pc:sldMkLst>
        <pc:picChg chg="add mod">
          <ac:chgData name="Robert Edwards" userId="c784b835-ec53-4cf2-bd79-18e20d7095dc" providerId="ADAL" clId="{3FAFDBF3-A0DE-4624-B81E-034D57C50E90}" dt="2021-08-02T11:47:27.851" v="2641"/>
          <ac:picMkLst>
            <pc:docMk/>
            <pc:sldMk cId="0" sldId="274"/>
            <ac:picMk id="6" creationId="{39DFB309-858D-43FC-B1C8-57E27AA0166E}"/>
          </ac:picMkLst>
        </pc:picChg>
        <pc:picChg chg="add mod">
          <ac:chgData name="Robert Edwards" userId="c784b835-ec53-4cf2-bd79-18e20d7095dc" providerId="ADAL" clId="{3FAFDBF3-A0DE-4624-B81E-034D57C50E90}" dt="2021-08-02T11:47:27.851" v="2641"/>
          <ac:picMkLst>
            <pc:docMk/>
            <pc:sldMk cId="0" sldId="274"/>
            <ac:picMk id="7" creationId="{89BE8640-B83B-4E5F-AF84-5D308E9DB660}"/>
          </ac:picMkLst>
        </pc:picChg>
        <pc:picChg chg="add mod">
          <ac:chgData name="Robert Edwards" userId="c784b835-ec53-4cf2-bd79-18e20d7095dc" providerId="ADAL" clId="{3FAFDBF3-A0DE-4624-B81E-034D57C50E90}" dt="2021-08-02T11:47:27.851" v="2641"/>
          <ac:picMkLst>
            <pc:docMk/>
            <pc:sldMk cId="0" sldId="274"/>
            <ac:picMk id="8" creationId="{5F01E9D7-54C2-434A-8B70-E9646DB96B1D}"/>
          </ac:picMkLst>
        </pc:picChg>
        <pc:picChg chg="add mod">
          <ac:chgData name="Robert Edwards" userId="c784b835-ec53-4cf2-bd79-18e20d7095dc" providerId="ADAL" clId="{3FAFDBF3-A0DE-4624-B81E-034D57C50E90}" dt="2021-08-02T11:47:27.851" v="2641"/>
          <ac:picMkLst>
            <pc:docMk/>
            <pc:sldMk cId="0" sldId="274"/>
            <ac:picMk id="9" creationId="{58EEA76A-F2B3-4E67-A514-8298C15C9386}"/>
          </ac:picMkLst>
        </pc:picChg>
      </pc:sldChg>
      <pc:sldChg chg="modSp mod">
        <pc:chgData name="Robert Edwards" userId="c784b835-ec53-4cf2-bd79-18e20d7095dc" providerId="ADAL" clId="{3FAFDBF3-A0DE-4624-B81E-034D57C50E90}" dt="2021-08-02T09:48:01.946" v="417" actId="20577"/>
        <pc:sldMkLst>
          <pc:docMk/>
          <pc:sldMk cId="0" sldId="275"/>
        </pc:sldMkLst>
        <pc:spChg chg="mod">
          <ac:chgData name="Robert Edwards" userId="c784b835-ec53-4cf2-bd79-18e20d7095dc" providerId="ADAL" clId="{3FAFDBF3-A0DE-4624-B81E-034D57C50E90}" dt="2021-08-02T09:48:01.946" v="417" actId="20577"/>
          <ac:spMkLst>
            <pc:docMk/>
            <pc:sldMk cId="0" sldId="275"/>
            <ac:spMk id="13" creationId="{24AD4F20-F67C-4C75-9D84-3973B9824463}"/>
          </ac:spMkLst>
        </pc:spChg>
        <pc:spChg chg="mod">
          <ac:chgData name="Robert Edwards" userId="c784b835-ec53-4cf2-bd79-18e20d7095dc" providerId="ADAL" clId="{3FAFDBF3-A0DE-4624-B81E-034D57C50E90}" dt="2021-08-02T09:47:52.834" v="388" actId="20577"/>
          <ac:spMkLst>
            <pc:docMk/>
            <pc:sldMk cId="0" sldId="275"/>
            <ac:spMk id="173" creationId="{00000000-0000-0000-0000-000000000000}"/>
          </ac:spMkLst>
        </pc:spChg>
      </pc:sldChg>
      <pc:sldChg chg="modSp mod">
        <pc:chgData name="Robert Edwards" userId="c784b835-ec53-4cf2-bd79-18e20d7095dc" providerId="ADAL" clId="{3FAFDBF3-A0DE-4624-B81E-034D57C50E90}" dt="2021-08-02T09:48:21.751" v="426" actId="1076"/>
        <pc:sldMkLst>
          <pc:docMk/>
          <pc:sldMk cId="0" sldId="276"/>
        </pc:sldMkLst>
        <pc:spChg chg="mod">
          <ac:chgData name="Robert Edwards" userId="c784b835-ec53-4cf2-bd79-18e20d7095dc" providerId="ADAL" clId="{3FAFDBF3-A0DE-4624-B81E-034D57C50E90}" dt="2021-08-02T09:48:21.751" v="426" actId="1076"/>
          <ac:spMkLst>
            <pc:docMk/>
            <pc:sldMk cId="0" sldId="276"/>
            <ac:spMk id="20" creationId="{1972C2CA-2D4A-4255-A443-20AC7A57C529}"/>
          </ac:spMkLst>
        </pc:spChg>
      </pc:sldChg>
      <pc:sldChg chg="addSp modSp modTransition">
        <pc:chgData name="Robert Edwards" userId="c784b835-ec53-4cf2-bd79-18e20d7095dc" providerId="ADAL" clId="{3FAFDBF3-A0DE-4624-B81E-034D57C50E90}" dt="2021-08-02T11:50:08.834" v="2661"/>
        <pc:sldMkLst>
          <pc:docMk/>
          <pc:sldMk cId="0" sldId="277"/>
        </pc:sldMkLst>
        <pc:picChg chg="add mod">
          <ac:chgData name="Robert Edwards" userId="c784b835-ec53-4cf2-bd79-18e20d7095dc" providerId="ADAL" clId="{3FAFDBF3-A0DE-4624-B81E-034D57C50E90}" dt="2021-08-02T11:50:07.419" v="2660"/>
          <ac:picMkLst>
            <pc:docMk/>
            <pc:sldMk cId="0" sldId="277"/>
            <ac:picMk id="10" creationId="{EEDA4A0A-659F-467A-8D49-EF0DBC59ADD3}"/>
          </ac:picMkLst>
        </pc:picChg>
      </pc:sldChg>
      <pc:sldChg chg="addSp modSp">
        <pc:chgData name="Robert Edwards" userId="c784b835-ec53-4cf2-bd79-18e20d7095dc" providerId="ADAL" clId="{3FAFDBF3-A0DE-4624-B81E-034D57C50E90}" dt="2021-08-02T11:50:11.587" v="2662"/>
        <pc:sldMkLst>
          <pc:docMk/>
          <pc:sldMk cId="0" sldId="278"/>
        </pc:sldMkLst>
        <pc:picChg chg="add mod">
          <ac:chgData name="Robert Edwards" userId="c784b835-ec53-4cf2-bd79-18e20d7095dc" providerId="ADAL" clId="{3FAFDBF3-A0DE-4624-B81E-034D57C50E90}" dt="2021-08-02T11:50:11.587" v="2662"/>
          <ac:picMkLst>
            <pc:docMk/>
            <pc:sldMk cId="0" sldId="278"/>
            <ac:picMk id="6" creationId="{D5C1AF0D-C9A4-4141-BB86-F6413949A4E4}"/>
          </ac:picMkLst>
        </pc:picChg>
      </pc:sldChg>
      <pc:sldChg chg="addSp modSp">
        <pc:chgData name="Robert Edwards" userId="c784b835-ec53-4cf2-bd79-18e20d7095dc" providerId="ADAL" clId="{3FAFDBF3-A0DE-4624-B81E-034D57C50E90}" dt="2021-08-02T11:50:13.037" v="2663"/>
        <pc:sldMkLst>
          <pc:docMk/>
          <pc:sldMk cId="0" sldId="279"/>
        </pc:sldMkLst>
        <pc:picChg chg="add mod">
          <ac:chgData name="Robert Edwards" userId="c784b835-ec53-4cf2-bd79-18e20d7095dc" providerId="ADAL" clId="{3FAFDBF3-A0DE-4624-B81E-034D57C50E90}" dt="2021-08-02T11:50:13.037" v="2663"/>
          <ac:picMkLst>
            <pc:docMk/>
            <pc:sldMk cId="0" sldId="279"/>
            <ac:picMk id="6" creationId="{4E648A4A-2085-4394-802A-C2A259A75ADF}"/>
          </ac:picMkLst>
        </pc:picChg>
      </pc:sldChg>
      <pc:sldChg chg="addSp modSp">
        <pc:chgData name="Robert Edwards" userId="c784b835-ec53-4cf2-bd79-18e20d7095dc" providerId="ADAL" clId="{3FAFDBF3-A0DE-4624-B81E-034D57C50E90}" dt="2021-08-02T11:50:15.062" v="2664"/>
        <pc:sldMkLst>
          <pc:docMk/>
          <pc:sldMk cId="0" sldId="280"/>
        </pc:sldMkLst>
        <pc:picChg chg="add mod">
          <ac:chgData name="Robert Edwards" userId="c784b835-ec53-4cf2-bd79-18e20d7095dc" providerId="ADAL" clId="{3FAFDBF3-A0DE-4624-B81E-034D57C50E90}" dt="2021-08-02T11:50:15.062" v="2664"/>
          <ac:picMkLst>
            <pc:docMk/>
            <pc:sldMk cId="0" sldId="280"/>
            <ac:picMk id="6" creationId="{5BFAB6B2-890E-4C3D-B897-03727688B32C}"/>
          </ac:picMkLst>
        </pc:picChg>
      </pc:sldChg>
      <pc:sldChg chg="addSp modSp">
        <pc:chgData name="Robert Edwards" userId="c784b835-ec53-4cf2-bd79-18e20d7095dc" providerId="ADAL" clId="{3FAFDBF3-A0DE-4624-B81E-034D57C50E90}" dt="2021-08-02T11:47:22.346" v="2638"/>
        <pc:sldMkLst>
          <pc:docMk/>
          <pc:sldMk cId="0" sldId="281"/>
        </pc:sldMkLst>
        <pc:picChg chg="add mod">
          <ac:chgData name="Robert Edwards" userId="c784b835-ec53-4cf2-bd79-18e20d7095dc" providerId="ADAL" clId="{3FAFDBF3-A0DE-4624-B81E-034D57C50E90}" dt="2021-08-02T11:47:22.346" v="2638"/>
          <ac:picMkLst>
            <pc:docMk/>
            <pc:sldMk cId="0" sldId="281"/>
            <ac:picMk id="6" creationId="{92C3F4DF-C5E4-4159-BD57-2DC272D973A8}"/>
          </ac:picMkLst>
        </pc:picChg>
        <pc:picChg chg="add mod">
          <ac:chgData name="Robert Edwards" userId="c784b835-ec53-4cf2-bd79-18e20d7095dc" providerId="ADAL" clId="{3FAFDBF3-A0DE-4624-B81E-034D57C50E90}" dt="2021-08-02T11:47:22.346" v="2638"/>
          <ac:picMkLst>
            <pc:docMk/>
            <pc:sldMk cId="0" sldId="281"/>
            <ac:picMk id="7" creationId="{A58619F9-6BBC-42FC-BE13-B7A445B0A5F1}"/>
          </ac:picMkLst>
        </pc:picChg>
        <pc:picChg chg="add mod">
          <ac:chgData name="Robert Edwards" userId="c784b835-ec53-4cf2-bd79-18e20d7095dc" providerId="ADAL" clId="{3FAFDBF3-A0DE-4624-B81E-034D57C50E90}" dt="2021-08-02T11:47:22.346" v="2638"/>
          <ac:picMkLst>
            <pc:docMk/>
            <pc:sldMk cId="0" sldId="281"/>
            <ac:picMk id="8" creationId="{E473A58A-870C-4E6F-A4CF-AE1313E88B85}"/>
          </ac:picMkLst>
        </pc:picChg>
        <pc:picChg chg="add mod">
          <ac:chgData name="Robert Edwards" userId="c784b835-ec53-4cf2-bd79-18e20d7095dc" providerId="ADAL" clId="{3FAFDBF3-A0DE-4624-B81E-034D57C50E90}" dt="2021-08-02T11:47:22.346" v="2638"/>
          <ac:picMkLst>
            <pc:docMk/>
            <pc:sldMk cId="0" sldId="281"/>
            <ac:picMk id="9" creationId="{508D4A84-87BB-45E2-B4A5-5AA3FBA48211}"/>
          </ac:picMkLst>
        </pc:picChg>
      </pc:sldChg>
      <pc:sldChg chg="addSp delSp modSp mod">
        <pc:chgData name="Robert Edwards" userId="c784b835-ec53-4cf2-bd79-18e20d7095dc" providerId="ADAL" clId="{3FAFDBF3-A0DE-4624-B81E-034D57C50E90}" dt="2021-08-02T12:14:20.810" v="2981" actId="207"/>
        <pc:sldMkLst>
          <pc:docMk/>
          <pc:sldMk cId="0" sldId="282"/>
        </pc:sldMkLst>
        <pc:spChg chg="mod">
          <ac:chgData name="Robert Edwards" userId="c784b835-ec53-4cf2-bd79-18e20d7095dc" providerId="ADAL" clId="{3FAFDBF3-A0DE-4624-B81E-034D57C50E90}" dt="2021-08-02T12:13:55.331" v="2976" actId="255"/>
          <ac:spMkLst>
            <pc:docMk/>
            <pc:sldMk cId="0" sldId="282"/>
            <ac:spMk id="4" creationId="{E98546DA-F0F0-4D45-9C7E-907ED0B0F102}"/>
          </ac:spMkLst>
        </pc:spChg>
        <pc:spChg chg="del">
          <ac:chgData name="Robert Edwards" userId="c784b835-ec53-4cf2-bd79-18e20d7095dc" providerId="ADAL" clId="{3FAFDBF3-A0DE-4624-B81E-034D57C50E90}" dt="2021-08-02T12:13:42.017" v="2974" actId="478"/>
          <ac:spMkLst>
            <pc:docMk/>
            <pc:sldMk cId="0" sldId="282"/>
            <ac:spMk id="5" creationId="{C4B6C359-8A80-4669-B2E1-331CF2078413}"/>
          </ac:spMkLst>
        </pc:spChg>
        <pc:spChg chg="del">
          <ac:chgData name="Robert Edwards" userId="c784b835-ec53-4cf2-bd79-18e20d7095dc" providerId="ADAL" clId="{3FAFDBF3-A0DE-4624-B81E-034D57C50E90}" dt="2021-08-02T12:13:39.265" v="2973" actId="478"/>
          <ac:spMkLst>
            <pc:docMk/>
            <pc:sldMk cId="0" sldId="282"/>
            <ac:spMk id="215" creationId="{00000000-0000-0000-0000-000000000000}"/>
          </ac:spMkLst>
        </pc:spChg>
        <pc:picChg chg="add mod">
          <ac:chgData name="Robert Edwards" userId="c784b835-ec53-4cf2-bd79-18e20d7095dc" providerId="ADAL" clId="{3FAFDBF3-A0DE-4624-B81E-034D57C50E90}" dt="2021-08-02T12:14:20.810" v="2981" actId="207"/>
          <ac:picMkLst>
            <pc:docMk/>
            <pc:sldMk cId="0" sldId="282"/>
            <ac:picMk id="3" creationId="{5B617444-B08B-4AA8-9520-9FC29281C0BD}"/>
          </ac:picMkLst>
        </pc:picChg>
        <pc:picChg chg="add del mod">
          <ac:chgData name="Robert Edwards" userId="c784b835-ec53-4cf2-bd79-18e20d7095dc" providerId="ADAL" clId="{3FAFDBF3-A0DE-4624-B81E-034D57C50E90}" dt="2021-08-02T12:13:30.082" v="2971" actId="478"/>
          <ac:picMkLst>
            <pc:docMk/>
            <pc:sldMk cId="0" sldId="282"/>
            <ac:picMk id="6" creationId="{1135FB98-29C6-4711-9530-2DB263F66580}"/>
          </ac:picMkLst>
        </pc:picChg>
      </pc:sldChg>
      <pc:sldChg chg="addSp modSp">
        <pc:chgData name="Robert Edwards" userId="c784b835-ec53-4cf2-bd79-18e20d7095dc" providerId="ADAL" clId="{3FAFDBF3-A0DE-4624-B81E-034D57C50E90}" dt="2021-08-02T12:14:51.717" v="2988"/>
        <pc:sldMkLst>
          <pc:docMk/>
          <pc:sldMk cId="0" sldId="283"/>
        </pc:sldMkLst>
        <pc:picChg chg="add mod">
          <ac:chgData name="Robert Edwards" userId="c784b835-ec53-4cf2-bd79-18e20d7095dc" providerId="ADAL" clId="{3FAFDBF3-A0DE-4624-B81E-034D57C50E90}" dt="2021-08-02T12:14:51.717" v="2988"/>
          <ac:picMkLst>
            <pc:docMk/>
            <pc:sldMk cId="0" sldId="283"/>
            <ac:picMk id="31" creationId="{4D1C1B9C-F026-4F6D-80AF-B7111211D014}"/>
          </ac:picMkLst>
        </pc:picChg>
      </pc:sldChg>
      <pc:sldChg chg="addSp modSp">
        <pc:chgData name="Robert Edwards" userId="c784b835-ec53-4cf2-bd79-18e20d7095dc" providerId="ADAL" clId="{3FAFDBF3-A0DE-4624-B81E-034D57C50E90}" dt="2021-08-02T12:14:52.391" v="2989"/>
        <pc:sldMkLst>
          <pc:docMk/>
          <pc:sldMk cId="0" sldId="284"/>
        </pc:sldMkLst>
        <pc:picChg chg="add mod">
          <ac:chgData name="Robert Edwards" userId="c784b835-ec53-4cf2-bd79-18e20d7095dc" providerId="ADAL" clId="{3FAFDBF3-A0DE-4624-B81E-034D57C50E90}" dt="2021-08-02T12:14:52.391" v="2989"/>
          <ac:picMkLst>
            <pc:docMk/>
            <pc:sldMk cId="0" sldId="284"/>
            <ac:picMk id="26" creationId="{938B6A99-A1D7-4823-9324-1D9193384EC0}"/>
          </ac:picMkLst>
        </pc:picChg>
      </pc:sldChg>
      <pc:sldChg chg="addSp modSp mod">
        <pc:chgData name="Robert Edwards" userId="c784b835-ec53-4cf2-bd79-18e20d7095dc" providerId="ADAL" clId="{3FAFDBF3-A0DE-4624-B81E-034D57C50E90}" dt="2021-08-02T11:53:48.959" v="2690"/>
        <pc:sldMkLst>
          <pc:docMk/>
          <pc:sldMk cId="0" sldId="285"/>
        </pc:sldMkLst>
        <pc:spChg chg="mod">
          <ac:chgData name="Robert Edwards" userId="c784b835-ec53-4cf2-bd79-18e20d7095dc" providerId="ADAL" clId="{3FAFDBF3-A0DE-4624-B81E-034D57C50E90}" dt="2021-08-02T10:41:01.591" v="661" actId="20577"/>
          <ac:spMkLst>
            <pc:docMk/>
            <pc:sldMk cId="0" sldId="285"/>
            <ac:spMk id="278" creationId="{00000000-0000-0000-0000-000000000000}"/>
          </ac:spMkLst>
        </pc:spChg>
        <pc:spChg chg="mod">
          <ac:chgData name="Robert Edwards" userId="c784b835-ec53-4cf2-bd79-18e20d7095dc" providerId="ADAL" clId="{3FAFDBF3-A0DE-4624-B81E-034D57C50E90}" dt="2021-08-02T10:41:03.798" v="665" actId="20577"/>
          <ac:spMkLst>
            <pc:docMk/>
            <pc:sldMk cId="0" sldId="285"/>
            <ac:spMk id="279" creationId="{00000000-0000-0000-0000-000000000000}"/>
          </ac:spMkLst>
        </pc:spChg>
        <pc:picChg chg="add mod">
          <ac:chgData name="Robert Edwards" userId="c784b835-ec53-4cf2-bd79-18e20d7095dc" providerId="ADAL" clId="{3FAFDBF3-A0DE-4624-B81E-034D57C50E90}" dt="2021-08-02T11:53:48.959" v="2690"/>
          <ac:picMkLst>
            <pc:docMk/>
            <pc:sldMk cId="0" sldId="285"/>
            <ac:picMk id="7" creationId="{2705828E-A140-4E12-A32B-803905130833}"/>
          </ac:picMkLst>
        </pc:picChg>
      </pc:sldChg>
      <pc:sldChg chg="modSp mod">
        <pc:chgData name="Robert Edwards" userId="c784b835-ec53-4cf2-bd79-18e20d7095dc" providerId="ADAL" clId="{3FAFDBF3-A0DE-4624-B81E-034D57C50E90}" dt="2021-08-03T04:03:06.196" v="3065" actId="6549"/>
        <pc:sldMkLst>
          <pc:docMk/>
          <pc:sldMk cId="0" sldId="286"/>
        </pc:sldMkLst>
        <pc:spChg chg="mod">
          <ac:chgData name="Robert Edwards" userId="c784b835-ec53-4cf2-bd79-18e20d7095dc" providerId="ADAL" clId="{3FAFDBF3-A0DE-4624-B81E-034D57C50E90}" dt="2021-08-03T04:03:06.196" v="3065" actId="6549"/>
          <ac:spMkLst>
            <pc:docMk/>
            <pc:sldMk cId="0" sldId="286"/>
            <ac:spMk id="285" creationId="{00000000-0000-0000-0000-000000000000}"/>
          </ac:spMkLst>
        </pc:spChg>
      </pc:sldChg>
      <pc:sldChg chg="delSp modSp mod">
        <pc:chgData name="Robert Edwards" userId="c784b835-ec53-4cf2-bd79-18e20d7095dc" providerId="ADAL" clId="{3FAFDBF3-A0DE-4624-B81E-034D57C50E90}" dt="2021-08-02T11:56:46.633" v="2798" actId="255"/>
        <pc:sldMkLst>
          <pc:docMk/>
          <pc:sldMk cId="0" sldId="287"/>
        </pc:sldMkLst>
        <pc:spChg chg="mod">
          <ac:chgData name="Robert Edwards" userId="c784b835-ec53-4cf2-bd79-18e20d7095dc" providerId="ADAL" clId="{3FAFDBF3-A0DE-4624-B81E-034D57C50E90}" dt="2021-08-02T11:56:46.633" v="2798" actId="255"/>
          <ac:spMkLst>
            <pc:docMk/>
            <pc:sldMk cId="0" sldId="287"/>
            <ac:spMk id="4" creationId="{BAD1CFD0-6401-4E4D-A253-8F93DBE17FA1}"/>
          </ac:spMkLst>
        </pc:spChg>
        <pc:spChg chg="del">
          <ac:chgData name="Robert Edwards" userId="c784b835-ec53-4cf2-bd79-18e20d7095dc" providerId="ADAL" clId="{3FAFDBF3-A0DE-4624-B81E-034D57C50E90}" dt="2021-08-02T11:56:34.001" v="2796" actId="478"/>
          <ac:spMkLst>
            <pc:docMk/>
            <pc:sldMk cId="0" sldId="287"/>
            <ac:spMk id="5" creationId="{E9DF5DF3-B25A-4D09-9B78-63FF985AB81A}"/>
          </ac:spMkLst>
        </pc:spChg>
        <pc:spChg chg="del">
          <ac:chgData name="Robert Edwards" userId="c784b835-ec53-4cf2-bd79-18e20d7095dc" providerId="ADAL" clId="{3FAFDBF3-A0DE-4624-B81E-034D57C50E90}" dt="2021-08-02T11:56:30.528" v="2795" actId="478"/>
          <ac:spMkLst>
            <pc:docMk/>
            <pc:sldMk cId="0" sldId="287"/>
            <ac:spMk id="293" creationId="{00000000-0000-0000-0000-000000000000}"/>
          </ac:spMkLst>
        </pc:spChg>
      </pc:sldChg>
      <pc:sldChg chg="addSp delSp modSp mod">
        <pc:chgData name="Robert Edwards" userId="c784b835-ec53-4cf2-bd79-18e20d7095dc" providerId="ADAL" clId="{3FAFDBF3-A0DE-4624-B81E-034D57C50E90}" dt="2021-08-02T11:32:20.737" v="2512"/>
        <pc:sldMkLst>
          <pc:docMk/>
          <pc:sldMk cId="0" sldId="288"/>
        </pc:sldMkLst>
        <pc:spChg chg="mod">
          <ac:chgData name="Robert Edwards" userId="c784b835-ec53-4cf2-bd79-18e20d7095dc" providerId="ADAL" clId="{3FAFDBF3-A0DE-4624-B81E-034D57C50E90}" dt="2021-08-02T11:30:21.882" v="2498" actId="1076"/>
          <ac:spMkLst>
            <pc:docMk/>
            <pc:sldMk cId="0" sldId="288"/>
            <ac:spMk id="5" creationId="{3ACB35E6-5D9A-43C2-A861-E1BDBA95FB2C}"/>
          </ac:spMkLst>
        </pc:spChg>
        <pc:spChg chg="del">
          <ac:chgData name="Robert Edwards" userId="c784b835-ec53-4cf2-bd79-18e20d7095dc" providerId="ADAL" clId="{3FAFDBF3-A0DE-4624-B81E-034D57C50E90}" dt="2021-08-02T11:26:47.931" v="2354" actId="478"/>
          <ac:spMkLst>
            <pc:docMk/>
            <pc:sldMk cId="0" sldId="288"/>
            <ac:spMk id="6" creationId="{AD631AAE-5A66-4073-86EC-0E74C0DFF7C7}"/>
          </ac:spMkLst>
        </pc:spChg>
        <pc:spChg chg="add mod">
          <ac:chgData name="Robert Edwards" userId="c784b835-ec53-4cf2-bd79-18e20d7095dc" providerId="ADAL" clId="{3FAFDBF3-A0DE-4624-B81E-034D57C50E90}" dt="2021-08-02T11:32:20.737" v="2512"/>
          <ac:spMkLst>
            <pc:docMk/>
            <pc:sldMk cId="0" sldId="288"/>
            <ac:spMk id="7" creationId="{795A35F7-A909-4742-8C7B-19CEE5496E41}"/>
          </ac:spMkLst>
        </pc:spChg>
        <pc:spChg chg="mod">
          <ac:chgData name="Robert Edwards" userId="c784b835-ec53-4cf2-bd79-18e20d7095dc" providerId="ADAL" clId="{3FAFDBF3-A0DE-4624-B81E-034D57C50E90}" dt="2021-08-02T11:30:28.702" v="2500" actId="1076"/>
          <ac:spMkLst>
            <pc:docMk/>
            <pc:sldMk cId="0" sldId="288"/>
            <ac:spMk id="298" creationId="{00000000-0000-0000-0000-000000000000}"/>
          </ac:spMkLst>
        </pc:spChg>
        <pc:spChg chg="mod">
          <ac:chgData name="Robert Edwards" userId="c784b835-ec53-4cf2-bd79-18e20d7095dc" providerId="ADAL" clId="{3FAFDBF3-A0DE-4624-B81E-034D57C50E90}" dt="2021-08-02T11:30:28.702" v="2500" actId="1076"/>
          <ac:spMkLst>
            <pc:docMk/>
            <pc:sldMk cId="0" sldId="288"/>
            <ac:spMk id="300" creationId="{00000000-0000-0000-0000-000000000000}"/>
          </ac:spMkLst>
        </pc:spChg>
      </pc:sldChg>
      <pc:sldChg chg="addSp delSp modSp mod">
        <pc:chgData name="Robert Edwards" userId="c784b835-ec53-4cf2-bd79-18e20d7095dc" providerId="ADAL" clId="{3FAFDBF3-A0DE-4624-B81E-034D57C50E90}" dt="2021-08-02T12:18:05.502" v="3022" actId="207"/>
        <pc:sldMkLst>
          <pc:docMk/>
          <pc:sldMk cId="0" sldId="289"/>
        </pc:sldMkLst>
        <pc:spChg chg="mod">
          <ac:chgData name="Robert Edwards" userId="c784b835-ec53-4cf2-bd79-18e20d7095dc" providerId="ADAL" clId="{3FAFDBF3-A0DE-4624-B81E-034D57C50E90}" dt="2021-08-02T12:17:44.742" v="3018" actId="255"/>
          <ac:spMkLst>
            <pc:docMk/>
            <pc:sldMk cId="0" sldId="289"/>
            <ac:spMk id="4" creationId="{3701A41D-4BA1-4285-809F-C17AFE5ED818}"/>
          </ac:spMkLst>
        </pc:spChg>
        <pc:spChg chg="del">
          <ac:chgData name="Robert Edwards" userId="c784b835-ec53-4cf2-bd79-18e20d7095dc" providerId="ADAL" clId="{3FAFDBF3-A0DE-4624-B81E-034D57C50E90}" dt="2021-08-02T12:17:33.843" v="3016" actId="478"/>
          <ac:spMkLst>
            <pc:docMk/>
            <pc:sldMk cId="0" sldId="289"/>
            <ac:spMk id="5" creationId="{2A288BF4-A68E-4767-94FC-6DD44506224D}"/>
          </ac:spMkLst>
        </pc:spChg>
        <pc:spChg chg="del mod">
          <ac:chgData name="Robert Edwards" userId="c784b835-ec53-4cf2-bd79-18e20d7095dc" providerId="ADAL" clId="{3FAFDBF3-A0DE-4624-B81E-034D57C50E90}" dt="2021-08-02T12:17:31.051" v="3015" actId="478"/>
          <ac:spMkLst>
            <pc:docMk/>
            <pc:sldMk cId="0" sldId="289"/>
            <ac:spMk id="306" creationId="{00000000-0000-0000-0000-000000000000}"/>
          </ac:spMkLst>
        </pc:spChg>
        <pc:picChg chg="add mod">
          <ac:chgData name="Robert Edwards" userId="c784b835-ec53-4cf2-bd79-18e20d7095dc" providerId="ADAL" clId="{3FAFDBF3-A0DE-4624-B81E-034D57C50E90}" dt="2021-08-02T12:18:05.502" v="3022" actId="207"/>
          <ac:picMkLst>
            <pc:docMk/>
            <pc:sldMk cId="0" sldId="289"/>
            <ac:picMk id="3" creationId="{88F91EBD-8B16-4E92-8106-925649752862}"/>
          </ac:picMkLst>
        </pc:picChg>
      </pc:sldChg>
      <pc:sldChg chg="addSp modSp">
        <pc:chgData name="Robert Edwards" userId="c784b835-ec53-4cf2-bd79-18e20d7095dc" providerId="ADAL" clId="{3FAFDBF3-A0DE-4624-B81E-034D57C50E90}" dt="2021-08-02T12:19:29.249" v="3045"/>
        <pc:sldMkLst>
          <pc:docMk/>
          <pc:sldMk cId="0" sldId="290"/>
        </pc:sldMkLst>
        <pc:picChg chg="add mod">
          <ac:chgData name="Robert Edwards" userId="c784b835-ec53-4cf2-bd79-18e20d7095dc" providerId="ADAL" clId="{3FAFDBF3-A0DE-4624-B81E-034D57C50E90}" dt="2021-08-02T12:19:29.249" v="3045"/>
          <ac:picMkLst>
            <pc:docMk/>
            <pc:sldMk cId="0" sldId="290"/>
            <ac:picMk id="7" creationId="{714C069D-53C0-4962-A8AA-A1C925CFCDB6}"/>
          </ac:picMkLst>
        </pc:picChg>
      </pc:sldChg>
      <pc:sldChg chg="addSp modSp">
        <pc:chgData name="Robert Edwards" userId="c784b835-ec53-4cf2-bd79-18e20d7095dc" providerId="ADAL" clId="{3FAFDBF3-A0DE-4624-B81E-034D57C50E90}" dt="2021-08-02T12:19:30.249" v="3046"/>
        <pc:sldMkLst>
          <pc:docMk/>
          <pc:sldMk cId="0" sldId="291"/>
        </pc:sldMkLst>
        <pc:picChg chg="add mod">
          <ac:chgData name="Robert Edwards" userId="c784b835-ec53-4cf2-bd79-18e20d7095dc" providerId="ADAL" clId="{3FAFDBF3-A0DE-4624-B81E-034D57C50E90}" dt="2021-08-02T12:19:30.249" v="3046"/>
          <ac:picMkLst>
            <pc:docMk/>
            <pc:sldMk cId="0" sldId="291"/>
            <ac:picMk id="6" creationId="{6B6407C4-28F8-442D-9782-53ABF90C4550}"/>
          </ac:picMkLst>
        </pc:picChg>
      </pc:sldChg>
      <pc:sldChg chg="addSp modSp">
        <pc:chgData name="Robert Edwards" userId="c784b835-ec53-4cf2-bd79-18e20d7095dc" providerId="ADAL" clId="{3FAFDBF3-A0DE-4624-B81E-034D57C50E90}" dt="2021-08-02T12:19:32.240" v="3047"/>
        <pc:sldMkLst>
          <pc:docMk/>
          <pc:sldMk cId="3827842810" sldId="296"/>
        </pc:sldMkLst>
        <pc:picChg chg="add mod">
          <ac:chgData name="Robert Edwards" userId="c784b835-ec53-4cf2-bd79-18e20d7095dc" providerId="ADAL" clId="{3FAFDBF3-A0DE-4624-B81E-034D57C50E90}" dt="2021-08-02T12:19:32.240" v="3047"/>
          <ac:picMkLst>
            <pc:docMk/>
            <pc:sldMk cId="3827842810" sldId="296"/>
            <ac:picMk id="11" creationId="{44797375-69C0-44B1-AF43-82B1C09BC17C}"/>
          </ac:picMkLst>
        </pc:picChg>
      </pc:sldChg>
      <pc:sldChg chg="addSp delSp modSp mod">
        <pc:chgData name="Robert Edwards" userId="c784b835-ec53-4cf2-bd79-18e20d7095dc" providerId="ADAL" clId="{3FAFDBF3-A0DE-4624-B81E-034D57C50E90}" dt="2021-08-02T12:07:49.286" v="2913" actId="1076"/>
        <pc:sldMkLst>
          <pc:docMk/>
          <pc:sldMk cId="0" sldId="297"/>
        </pc:sldMkLst>
        <pc:spChg chg="mod">
          <ac:chgData name="Robert Edwards" userId="c784b835-ec53-4cf2-bd79-18e20d7095dc" providerId="ADAL" clId="{3FAFDBF3-A0DE-4624-B81E-034D57C50E90}" dt="2021-08-02T12:06:24.707" v="2901" actId="255"/>
          <ac:spMkLst>
            <pc:docMk/>
            <pc:sldMk cId="0" sldId="297"/>
            <ac:spMk id="4" creationId="{BA4F0DF6-CC5D-45F4-845F-ACCE257A50F1}"/>
          </ac:spMkLst>
        </pc:spChg>
        <pc:spChg chg="del">
          <ac:chgData name="Robert Edwards" userId="c784b835-ec53-4cf2-bd79-18e20d7095dc" providerId="ADAL" clId="{3FAFDBF3-A0DE-4624-B81E-034D57C50E90}" dt="2021-08-02T12:06:12.421" v="2899" actId="478"/>
          <ac:spMkLst>
            <pc:docMk/>
            <pc:sldMk cId="0" sldId="297"/>
            <ac:spMk id="5" creationId="{0C4C390C-9F4E-413A-BB5B-398CE872622B}"/>
          </ac:spMkLst>
        </pc:spChg>
        <pc:spChg chg="del">
          <ac:chgData name="Robert Edwards" userId="c784b835-ec53-4cf2-bd79-18e20d7095dc" providerId="ADAL" clId="{3FAFDBF3-A0DE-4624-B81E-034D57C50E90}" dt="2021-08-02T12:06:09.608" v="2898" actId="478"/>
          <ac:spMkLst>
            <pc:docMk/>
            <pc:sldMk cId="0" sldId="297"/>
            <ac:spMk id="354" creationId="{00000000-0000-0000-0000-000000000000}"/>
          </ac:spMkLst>
        </pc:spChg>
        <pc:picChg chg="add mod">
          <ac:chgData name="Robert Edwards" userId="c784b835-ec53-4cf2-bd79-18e20d7095dc" providerId="ADAL" clId="{3FAFDBF3-A0DE-4624-B81E-034D57C50E90}" dt="2021-08-02T12:07:49.286" v="2913" actId="1076"/>
          <ac:picMkLst>
            <pc:docMk/>
            <pc:sldMk cId="0" sldId="297"/>
            <ac:picMk id="3" creationId="{64301711-8294-4D06-9760-F7AFE71F614D}"/>
          </ac:picMkLst>
        </pc:picChg>
        <pc:picChg chg="add del mod">
          <ac:chgData name="Robert Edwards" userId="c784b835-ec53-4cf2-bd79-18e20d7095dc" providerId="ADAL" clId="{3FAFDBF3-A0DE-4624-B81E-034D57C50E90}" dt="2021-08-02T12:06:52.451" v="2905" actId="478"/>
          <ac:picMkLst>
            <pc:docMk/>
            <pc:sldMk cId="0" sldId="297"/>
            <ac:picMk id="7" creationId="{14E10B01-B98D-4AD5-9243-AD627F237F03}"/>
          </ac:picMkLst>
        </pc:picChg>
      </pc:sldChg>
      <pc:sldChg chg="addSp modSp ord modTransition">
        <pc:chgData name="Robert Edwards" userId="c784b835-ec53-4cf2-bd79-18e20d7095dc" providerId="ADAL" clId="{3FAFDBF3-A0DE-4624-B81E-034D57C50E90}" dt="2021-08-02T12:17:04.175" v="3011" actId="1076"/>
        <pc:sldMkLst>
          <pc:docMk/>
          <pc:sldMk cId="0" sldId="298"/>
        </pc:sldMkLst>
        <pc:spChg chg="add mod">
          <ac:chgData name="Robert Edwards" userId="c784b835-ec53-4cf2-bd79-18e20d7095dc" providerId="ADAL" clId="{3FAFDBF3-A0DE-4624-B81E-034D57C50E90}" dt="2021-08-02T11:32:09.452" v="2510"/>
          <ac:spMkLst>
            <pc:docMk/>
            <pc:sldMk cId="0" sldId="298"/>
            <ac:spMk id="7" creationId="{2DBEAF01-50C0-45B6-9058-CC1ACEF4230D}"/>
          </ac:spMkLst>
        </pc:spChg>
        <pc:picChg chg="add mod">
          <ac:chgData name="Robert Edwards" userId="c784b835-ec53-4cf2-bd79-18e20d7095dc" providerId="ADAL" clId="{3FAFDBF3-A0DE-4624-B81E-034D57C50E90}" dt="2021-08-02T12:17:04.175" v="3011" actId="1076"/>
          <ac:picMkLst>
            <pc:docMk/>
            <pc:sldMk cId="0" sldId="298"/>
            <ac:picMk id="8" creationId="{063A82F9-EAF9-49DE-8BD3-11792D564C40}"/>
          </ac:picMkLst>
        </pc:picChg>
      </pc:sldChg>
      <pc:sldChg chg="addSp delSp modSp mod">
        <pc:chgData name="Robert Edwards" userId="c784b835-ec53-4cf2-bd79-18e20d7095dc" providerId="ADAL" clId="{3FAFDBF3-A0DE-4624-B81E-034D57C50E90}" dt="2021-08-02T12:11:43.983" v="2960" actId="1076"/>
        <pc:sldMkLst>
          <pc:docMk/>
          <pc:sldMk cId="0" sldId="300"/>
        </pc:sldMkLst>
        <pc:spChg chg="del">
          <ac:chgData name="Robert Edwards" userId="c784b835-ec53-4cf2-bd79-18e20d7095dc" providerId="ADAL" clId="{3FAFDBF3-A0DE-4624-B81E-034D57C50E90}" dt="2021-08-02T12:10:48.635" v="2946" actId="478"/>
          <ac:spMkLst>
            <pc:docMk/>
            <pc:sldMk cId="0" sldId="300"/>
            <ac:spMk id="2" creationId="{2198B6C2-7955-42C7-B5EC-A26B62073A78}"/>
          </ac:spMkLst>
        </pc:spChg>
        <pc:spChg chg="mod">
          <ac:chgData name="Robert Edwards" userId="c784b835-ec53-4cf2-bd79-18e20d7095dc" providerId="ADAL" clId="{3FAFDBF3-A0DE-4624-B81E-034D57C50E90}" dt="2021-08-02T12:11:03.815" v="2951" actId="255"/>
          <ac:spMkLst>
            <pc:docMk/>
            <pc:sldMk cId="0" sldId="300"/>
            <ac:spMk id="4" creationId="{81EE95F9-A15C-4574-B512-7CFF73689BF1}"/>
          </ac:spMkLst>
        </pc:spChg>
        <pc:spChg chg="del">
          <ac:chgData name="Robert Edwards" userId="c784b835-ec53-4cf2-bd79-18e20d7095dc" providerId="ADAL" clId="{3FAFDBF3-A0DE-4624-B81E-034D57C50E90}" dt="2021-08-02T12:10:52.936" v="2949" actId="478"/>
          <ac:spMkLst>
            <pc:docMk/>
            <pc:sldMk cId="0" sldId="300"/>
            <ac:spMk id="5" creationId="{DBFE680A-B615-4182-9D0B-DF0D86F9D935}"/>
          </ac:spMkLst>
        </pc:spChg>
        <pc:spChg chg="del">
          <ac:chgData name="Robert Edwards" userId="c784b835-ec53-4cf2-bd79-18e20d7095dc" providerId="ADAL" clId="{3FAFDBF3-A0DE-4624-B81E-034D57C50E90}" dt="2021-08-02T12:10:49.903" v="2947" actId="478"/>
          <ac:spMkLst>
            <pc:docMk/>
            <pc:sldMk cId="0" sldId="300"/>
            <ac:spMk id="7" creationId="{773844BD-4EF2-4E8C-B10B-343D4E439737}"/>
          </ac:spMkLst>
        </pc:spChg>
        <pc:spChg chg="add del mod">
          <ac:chgData name="Robert Edwards" userId="c784b835-ec53-4cf2-bd79-18e20d7095dc" providerId="ADAL" clId="{3FAFDBF3-A0DE-4624-B81E-034D57C50E90}" dt="2021-08-02T12:10:51.118" v="2948" actId="478"/>
          <ac:spMkLst>
            <pc:docMk/>
            <pc:sldMk cId="0" sldId="300"/>
            <ac:spMk id="8" creationId="{44B85AC8-74CF-4E81-96F9-8CC95483803A}"/>
          </ac:spMkLst>
        </pc:spChg>
        <pc:spChg chg="del">
          <ac:chgData name="Robert Edwards" userId="c784b835-ec53-4cf2-bd79-18e20d7095dc" providerId="ADAL" clId="{3FAFDBF3-A0DE-4624-B81E-034D57C50E90}" dt="2021-08-02T12:10:47.235" v="2945" actId="478"/>
          <ac:spMkLst>
            <pc:docMk/>
            <pc:sldMk cId="0" sldId="300"/>
            <ac:spMk id="372" creationId="{00000000-0000-0000-0000-000000000000}"/>
          </ac:spMkLst>
        </pc:spChg>
        <pc:picChg chg="add mod">
          <ac:chgData name="Robert Edwards" userId="c784b835-ec53-4cf2-bd79-18e20d7095dc" providerId="ADAL" clId="{3FAFDBF3-A0DE-4624-B81E-034D57C50E90}" dt="2021-08-02T12:11:43.983" v="2960" actId="1076"/>
          <ac:picMkLst>
            <pc:docMk/>
            <pc:sldMk cId="0" sldId="300"/>
            <ac:picMk id="6" creationId="{045400F6-9C99-46A0-9455-B0E16DAEB9DD}"/>
          </ac:picMkLst>
        </pc:picChg>
      </pc:sldChg>
      <pc:sldChg chg="addSp modSp">
        <pc:chgData name="Robert Edwards" userId="c784b835-ec53-4cf2-bd79-18e20d7095dc" providerId="ADAL" clId="{3FAFDBF3-A0DE-4624-B81E-034D57C50E90}" dt="2021-08-02T11:47:24.509" v="2639"/>
        <pc:sldMkLst>
          <pc:docMk/>
          <pc:sldMk cId="1949964338" sldId="308"/>
        </pc:sldMkLst>
        <pc:picChg chg="add mod">
          <ac:chgData name="Robert Edwards" userId="c784b835-ec53-4cf2-bd79-18e20d7095dc" providerId="ADAL" clId="{3FAFDBF3-A0DE-4624-B81E-034D57C50E90}" dt="2021-08-02T11:47:24.509" v="2639"/>
          <ac:picMkLst>
            <pc:docMk/>
            <pc:sldMk cId="1949964338" sldId="308"/>
            <ac:picMk id="10" creationId="{F1BFF7DB-BEEE-49CE-BE79-AA3882937295}"/>
          </ac:picMkLst>
        </pc:picChg>
        <pc:picChg chg="add mod">
          <ac:chgData name="Robert Edwards" userId="c784b835-ec53-4cf2-bd79-18e20d7095dc" providerId="ADAL" clId="{3FAFDBF3-A0DE-4624-B81E-034D57C50E90}" dt="2021-08-02T11:47:24.509" v="2639"/>
          <ac:picMkLst>
            <pc:docMk/>
            <pc:sldMk cId="1949964338" sldId="308"/>
            <ac:picMk id="11" creationId="{1AA72F18-FE65-4693-A0A2-25F494DB1126}"/>
          </ac:picMkLst>
        </pc:picChg>
        <pc:picChg chg="add mod">
          <ac:chgData name="Robert Edwards" userId="c784b835-ec53-4cf2-bd79-18e20d7095dc" providerId="ADAL" clId="{3FAFDBF3-A0DE-4624-B81E-034D57C50E90}" dt="2021-08-02T11:47:24.509" v="2639"/>
          <ac:picMkLst>
            <pc:docMk/>
            <pc:sldMk cId="1949964338" sldId="308"/>
            <ac:picMk id="12" creationId="{FE0B7798-5CF6-4C16-8217-FADC63AFFA79}"/>
          </ac:picMkLst>
        </pc:picChg>
        <pc:picChg chg="add mod">
          <ac:chgData name="Robert Edwards" userId="c784b835-ec53-4cf2-bd79-18e20d7095dc" providerId="ADAL" clId="{3FAFDBF3-A0DE-4624-B81E-034D57C50E90}" dt="2021-08-02T11:47:24.509" v="2639"/>
          <ac:picMkLst>
            <pc:docMk/>
            <pc:sldMk cId="1949964338" sldId="308"/>
            <ac:picMk id="13" creationId="{03D1A994-AA64-42E0-9383-DD2BD4D915C5}"/>
          </ac:picMkLst>
        </pc:picChg>
      </pc:sldChg>
      <pc:sldChg chg="addSp delSp modSp mod delAnim modAnim">
        <pc:chgData name="Robert Edwards" userId="c784b835-ec53-4cf2-bd79-18e20d7095dc" providerId="ADAL" clId="{3FAFDBF3-A0DE-4624-B81E-034D57C50E90}" dt="2021-08-02T11:45:38.593" v="2626" actId="14100"/>
        <pc:sldMkLst>
          <pc:docMk/>
          <pc:sldMk cId="1413840620" sldId="309"/>
        </pc:sldMkLst>
        <pc:spChg chg="mod">
          <ac:chgData name="Robert Edwards" userId="c784b835-ec53-4cf2-bd79-18e20d7095dc" providerId="ADAL" clId="{3FAFDBF3-A0DE-4624-B81E-034D57C50E90}" dt="2021-08-02T11:45:31.591" v="2625" actId="12789"/>
          <ac:spMkLst>
            <pc:docMk/>
            <pc:sldMk cId="1413840620" sldId="309"/>
            <ac:spMk id="2" creationId="{37B83376-C107-4C49-8DEE-484DFC0820E0}"/>
          </ac:spMkLst>
        </pc:spChg>
        <pc:spChg chg="del">
          <ac:chgData name="Robert Edwards" userId="c784b835-ec53-4cf2-bd79-18e20d7095dc" providerId="ADAL" clId="{3FAFDBF3-A0DE-4624-B81E-034D57C50E90}" dt="2021-08-02T11:41:07.631" v="2599" actId="478"/>
          <ac:spMkLst>
            <pc:docMk/>
            <pc:sldMk cId="1413840620" sldId="309"/>
            <ac:spMk id="3" creationId="{33FE18BF-A3A9-49ED-AED0-05C67BB97035}"/>
          </ac:spMkLst>
        </pc:spChg>
        <pc:spChg chg="del">
          <ac:chgData name="Robert Edwards" userId="c784b835-ec53-4cf2-bd79-18e20d7095dc" providerId="ADAL" clId="{3FAFDBF3-A0DE-4624-B81E-034D57C50E90}" dt="2021-08-02T11:41:07.631" v="2599" actId="478"/>
          <ac:spMkLst>
            <pc:docMk/>
            <pc:sldMk cId="1413840620" sldId="309"/>
            <ac:spMk id="5" creationId="{78A2E5B5-933E-4A4E-A7BE-1F30C3326D64}"/>
          </ac:spMkLst>
        </pc:spChg>
        <pc:spChg chg="add del mod">
          <ac:chgData name="Robert Edwards" userId="c784b835-ec53-4cf2-bd79-18e20d7095dc" providerId="ADAL" clId="{3FAFDBF3-A0DE-4624-B81E-034D57C50E90}" dt="2021-08-02T11:41:10.270" v="2600" actId="478"/>
          <ac:spMkLst>
            <pc:docMk/>
            <pc:sldMk cId="1413840620" sldId="309"/>
            <ac:spMk id="6" creationId="{A22DCAC4-A381-4979-8250-1C9A4B39AB9C}"/>
          </ac:spMkLst>
        </pc:spChg>
        <pc:spChg chg="del">
          <ac:chgData name="Robert Edwards" userId="c784b835-ec53-4cf2-bd79-18e20d7095dc" providerId="ADAL" clId="{3FAFDBF3-A0DE-4624-B81E-034D57C50E90}" dt="2021-08-02T11:41:07.631" v="2599" actId="478"/>
          <ac:spMkLst>
            <pc:docMk/>
            <pc:sldMk cId="1413840620" sldId="309"/>
            <ac:spMk id="10" creationId="{F18D14C0-0335-4EA9-9056-2484564A2E53}"/>
          </ac:spMkLst>
        </pc:spChg>
        <pc:spChg chg="del">
          <ac:chgData name="Robert Edwards" userId="c784b835-ec53-4cf2-bd79-18e20d7095dc" providerId="ADAL" clId="{3FAFDBF3-A0DE-4624-B81E-034D57C50E90}" dt="2021-08-02T11:41:07.631" v="2599" actId="478"/>
          <ac:spMkLst>
            <pc:docMk/>
            <pc:sldMk cId="1413840620" sldId="309"/>
            <ac:spMk id="11" creationId="{EAC8D7FA-ACA3-45D6-AAA4-CDA27E72FA4D}"/>
          </ac:spMkLst>
        </pc:spChg>
        <pc:spChg chg="del">
          <ac:chgData name="Robert Edwards" userId="c784b835-ec53-4cf2-bd79-18e20d7095dc" providerId="ADAL" clId="{3FAFDBF3-A0DE-4624-B81E-034D57C50E90}" dt="2021-08-02T11:41:07.631" v="2599" actId="478"/>
          <ac:spMkLst>
            <pc:docMk/>
            <pc:sldMk cId="1413840620" sldId="309"/>
            <ac:spMk id="13" creationId="{7D8948EF-88A7-4A43-984D-90B2B0BEAEB5}"/>
          </ac:spMkLst>
        </pc:spChg>
        <pc:spChg chg="del">
          <ac:chgData name="Robert Edwards" userId="c784b835-ec53-4cf2-bd79-18e20d7095dc" providerId="ADAL" clId="{3FAFDBF3-A0DE-4624-B81E-034D57C50E90}" dt="2021-08-02T11:41:07.631" v="2599" actId="478"/>
          <ac:spMkLst>
            <pc:docMk/>
            <pc:sldMk cId="1413840620" sldId="309"/>
            <ac:spMk id="19" creationId="{D7CDE86F-9C90-42C6-A0A6-D84BEE7474C3}"/>
          </ac:spMkLst>
        </pc:spChg>
        <pc:grpChg chg="del">
          <ac:chgData name="Robert Edwards" userId="c784b835-ec53-4cf2-bd79-18e20d7095dc" providerId="ADAL" clId="{3FAFDBF3-A0DE-4624-B81E-034D57C50E90}" dt="2021-08-02T11:41:07.631" v="2599" actId="478"/>
          <ac:grpSpMkLst>
            <pc:docMk/>
            <pc:sldMk cId="1413840620" sldId="309"/>
            <ac:grpSpMk id="23" creationId="{342F570D-ECDD-4A25-B3CE-F0237AC7EE41}"/>
          </ac:grpSpMkLst>
        </pc:grpChg>
        <pc:picChg chg="add mod">
          <ac:chgData name="Robert Edwards" userId="c784b835-ec53-4cf2-bd79-18e20d7095dc" providerId="ADAL" clId="{3FAFDBF3-A0DE-4624-B81E-034D57C50E90}" dt="2021-08-02T11:45:38.593" v="2626" actId="14100"/>
          <ac:picMkLst>
            <pc:docMk/>
            <pc:sldMk cId="1413840620" sldId="309"/>
            <ac:picMk id="8" creationId="{FA8C022A-6378-4FDC-A90C-E1165BC50540}"/>
          </ac:picMkLst>
        </pc:picChg>
        <pc:picChg chg="add mod">
          <ac:chgData name="Robert Edwards" userId="c784b835-ec53-4cf2-bd79-18e20d7095dc" providerId="ADAL" clId="{3FAFDBF3-A0DE-4624-B81E-034D57C50E90}" dt="2021-08-02T11:45:38.593" v="2626" actId="14100"/>
          <ac:picMkLst>
            <pc:docMk/>
            <pc:sldMk cId="1413840620" sldId="309"/>
            <ac:picMk id="12" creationId="{EF368DDB-89C1-468F-829D-B9A6959DB3AF}"/>
          </ac:picMkLst>
        </pc:picChg>
        <pc:picChg chg="add mod">
          <ac:chgData name="Robert Edwards" userId="c784b835-ec53-4cf2-bd79-18e20d7095dc" providerId="ADAL" clId="{3FAFDBF3-A0DE-4624-B81E-034D57C50E90}" dt="2021-08-02T11:45:38.593" v="2626" actId="14100"/>
          <ac:picMkLst>
            <pc:docMk/>
            <pc:sldMk cId="1413840620" sldId="309"/>
            <ac:picMk id="25" creationId="{8493C13E-EAE7-469B-9DD9-47ED8993AB33}"/>
          </ac:picMkLst>
        </pc:picChg>
        <pc:picChg chg="del">
          <ac:chgData name="Robert Edwards" userId="c784b835-ec53-4cf2-bd79-18e20d7095dc" providerId="ADAL" clId="{3FAFDBF3-A0DE-4624-B81E-034D57C50E90}" dt="2021-08-02T11:41:07.631" v="2599" actId="478"/>
          <ac:picMkLst>
            <pc:docMk/>
            <pc:sldMk cId="1413840620" sldId="309"/>
            <ac:picMk id="26" creationId="{8ECFBE3D-BF86-4884-A005-4E81FF544E3F}"/>
          </ac:picMkLst>
        </pc:picChg>
        <pc:picChg chg="del">
          <ac:chgData name="Robert Edwards" userId="c784b835-ec53-4cf2-bd79-18e20d7095dc" providerId="ADAL" clId="{3FAFDBF3-A0DE-4624-B81E-034D57C50E90}" dt="2021-08-02T11:41:07.631" v="2599" actId="478"/>
          <ac:picMkLst>
            <pc:docMk/>
            <pc:sldMk cId="1413840620" sldId="309"/>
            <ac:picMk id="27" creationId="{7B6CC2F5-D2BD-4125-900B-95F2435ABC9F}"/>
          </ac:picMkLst>
        </pc:picChg>
        <pc:picChg chg="add mod">
          <ac:chgData name="Robert Edwards" userId="c784b835-ec53-4cf2-bd79-18e20d7095dc" providerId="ADAL" clId="{3FAFDBF3-A0DE-4624-B81E-034D57C50E90}" dt="2021-08-02T11:45:38.593" v="2626" actId="14100"/>
          <ac:picMkLst>
            <pc:docMk/>
            <pc:sldMk cId="1413840620" sldId="309"/>
            <ac:picMk id="28" creationId="{79058407-F2BB-4872-961E-4C82DA057BAC}"/>
          </ac:picMkLst>
        </pc:picChg>
        <pc:picChg chg="del">
          <ac:chgData name="Robert Edwards" userId="c784b835-ec53-4cf2-bd79-18e20d7095dc" providerId="ADAL" clId="{3FAFDBF3-A0DE-4624-B81E-034D57C50E90}" dt="2021-08-02T11:41:13.354" v="2601" actId="478"/>
          <ac:picMkLst>
            <pc:docMk/>
            <pc:sldMk cId="1413840620" sldId="309"/>
            <ac:picMk id="4098" creationId="{8E4A021D-007A-4D2D-AC8A-1BF17880475C}"/>
          </ac:picMkLst>
        </pc:picChg>
        <pc:picChg chg="del">
          <ac:chgData name="Robert Edwards" userId="c784b835-ec53-4cf2-bd79-18e20d7095dc" providerId="ADAL" clId="{3FAFDBF3-A0DE-4624-B81E-034D57C50E90}" dt="2021-08-02T11:41:13.354" v="2601" actId="478"/>
          <ac:picMkLst>
            <pc:docMk/>
            <pc:sldMk cId="1413840620" sldId="309"/>
            <ac:picMk id="4100" creationId="{06E7B1F0-C2BF-4B2F-ABB2-632E62EF6451}"/>
          </ac:picMkLst>
        </pc:picChg>
        <pc:cxnChg chg="del">
          <ac:chgData name="Robert Edwards" userId="c784b835-ec53-4cf2-bd79-18e20d7095dc" providerId="ADAL" clId="{3FAFDBF3-A0DE-4624-B81E-034D57C50E90}" dt="2021-08-02T11:41:13.354" v="2601" actId="478"/>
          <ac:cxnSpMkLst>
            <pc:docMk/>
            <pc:sldMk cId="1413840620" sldId="309"/>
            <ac:cxnSpMk id="15" creationId="{1D34CF66-2C44-481E-B475-CE446E97B562}"/>
          </ac:cxnSpMkLst>
        </pc:cxnChg>
      </pc:sldChg>
      <pc:sldChg chg="delSp modSp mod modTransition">
        <pc:chgData name="Robert Edwards" userId="c784b835-ec53-4cf2-bd79-18e20d7095dc" providerId="ADAL" clId="{3FAFDBF3-A0DE-4624-B81E-034D57C50E90}" dt="2021-08-02T11:41:52.972" v="2606" actId="255"/>
        <pc:sldMkLst>
          <pc:docMk/>
          <pc:sldMk cId="1737096632" sldId="311"/>
        </pc:sldMkLst>
        <pc:spChg chg="del">
          <ac:chgData name="Robert Edwards" userId="c784b835-ec53-4cf2-bd79-18e20d7095dc" providerId="ADAL" clId="{3FAFDBF3-A0DE-4624-B81E-034D57C50E90}" dt="2021-08-02T11:37:14.025" v="2559" actId="478"/>
          <ac:spMkLst>
            <pc:docMk/>
            <pc:sldMk cId="1737096632" sldId="311"/>
            <ac:spMk id="4" creationId="{B63889A5-A484-4CA9-BBB9-03A7E531760C}"/>
          </ac:spMkLst>
        </pc:spChg>
        <pc:spChg chg="del">
          <ac:chgData name="Robert Edwards" userId="c784b835-ec53-4cf2-bd79-18e20d7095dc" providerId="ADAL" clId="{3FAFDBF3-A0DE-4624-B81E-034D57C50E90}" dt="2021-08-02T11:37:17.452" v="2560" actId="478"/>
          <ac:spMkLst>
            <pc:docMk/>
            <pc:sldMk cId="1737096632" sldId="311"/>
            <ac:spMk id="5" creationId="{E9E0732E-DB65-4FC0-A6A0-8515E8BC112E}"/>
          </ac:spMkLst>
        </pc:spChg>
        <pc:spChg chg="del">
          <ac:chgData name="Robert Edwards" userId="c784b835-ec53-4cf2-bd79-18e20d7095dc" providerId="ADAL" clId="{3FAFDBF3-A0DE-4624-B81E-034D57C50E90}" dt="2021-08-02T11:37:38.511" v="2565" actId="478"/>
          <ac:spMkLst>
            <pc:docMk/>
            <pc:sldMk cId="1737096632" sldId="311"/>
            <ac:spMk id="6" creationId="{5F9BF834-22F0-4A75-ADC7-BB9F4D1DBF82}"/>
          </ac:spMkLst>
        </pc:spChg>
        <pc:spChg chg="mod">
          <ac:chgData name="Robert Edwards" userId="c784b835-ec53-4cf2-bd79-18e20d7095dc" providerId="ADAL" clId="{3FAFDBF3-A0DE-4624-B81E-034D57C50E90}" dt="2021-08-02T11:41:52.972" v="2606" actId="255"/>
          <ac:spMkLst>
            <pc:docMk/>
            <pc:sldMk cId="1737096632" sldId="311"/>
            <ac:spMk id="7" creationId="{289BC33F-3A1E-4A21-823B-1599629ADFF9}"/>
          </ac:spMkLst>
        </pc:spChg>
        <pc:picChg chg="mod">
          <ac:chgData name="Robert Edwards" userId="c784b835-ec53-4cf2-bd79-18e20d7095dc" providerId="ADAL" clId="{3FAFDBF3-A0DE-4624-B81E-034D57C50E90}" dt="2021-08-02T11:37:35.962" v="2564" actId="1076"/>
          <ac:picMkLst>
            <pc:docMk/>
            <pc:sldMk cId="1737096632" sldId="311"/>
            <ac:picMk id="9220" creationId="{70A1E91F-5729-4A8E-B7D6-F7E651A39B12}"/>
          </ac:picMkLst>
        </pc:picChg>
      </pc:sldChg>
      <pc:sldChg chg="modTransition">
        <pc:chgData name="Robert Edwards" userId="c784b835-ec53-4cf2-bd79-18e20d7095dc" providerId="ADAL" clId="{3FAFDBF3-A0DE-4624-B81E-034D57C50E90}" dt="2021-08-02T11:48:48.390" v="2649"/>
        <pc:sldMkLst>
          <pc:docMk/>
          <pc:sldMk cId="3631417473" sldId="312"/>
        </pc:sldMkLst>
      </pc:sldChg>
      <pc:sldChg chg="addSp modSp modTransition">
        <pc:chgData name="Robert Edwards" userId="c784b835-ec53-4cf2-bd79-18e20d7095dc" providerId="ADAL" clId="{3FAFDBF3-A0DE-4624-B81E-034D57C50E90}" dt="2021-08-02T11:49:35.700" v="2656" actId="12789"/>
        <pc:sldMkLst>
          <pc:docMk/>
          <pc:sldMk cId="2398504008" sldId="313"/>
        </pc:sldMkLst>
        <pc:spChg chg="mod">
          <ac:chgData name="Robert Edwards" userId="c784b835-ec53-4cf2-bd79-18e20d7095dc" providerId="ADAL" clId="{3FAFDBF3-A0DE-4624-B81E-034D57C50E90}" dt="2021-08-02T11:49:35.700" v="2656" actId="12789"/>
          <ac:spMkLst>
            <pc:docMk/>
            <pc:sldMk cId="2398504008" sldId="313"/>
            <ac:spMk id="2" creationId="{500D3204-675E-45FC-84DE-680A48DA1613}"/>
          </ac:spMkLst>
        </pc:spChg>
        <pc:picChg chg="add mod">
          <ac:chgData name="Robert Edwards" userId="c784b835-ec53-4cf2-bd79-18e20d7095dc" providerId="ADAL" clId="{3FAFDBF3-A0DE-4624-B81E-034D57C50E90}" dt="2021-08-02T11:49:35.700" v="2656" actId="12789"/>
          <ac:picMkLst>
            <pc:docMk/>
            <pc:sldMk cId="2398504008" sldId="313"/>
            <ac:picMk id="7" creationId="{4C8AEDC4-63EB-413B-A74A-21A8F45A5ACD}"/>
          </ac:picMkLst>
        </pc:picChg>
      </pc:sldChg>
      <pc:sldChg chg="addSp modSp">
        <pc:chgData name="Robert Edwards" userId="c784b835-ec53-4cf2-bd79-18e20d7095dc" providerId="ADAL" clId="{3FAFDBF3-A0DE-4624-B81E-034D57C50E90}" dt="2021-08-02T11:47:20.778" v="2637"/>
        <pc:sldMkLst>
          <pc:docMk/>
          <pc:sldMk cId="1533229994" sldId="315"/>
        </pc:sldMkLst>
        <pc:picChg chg="add mod">
          <ac:chgData name="Robert Edwards" userId="c784b835-ec53-4cf2-bd79-18e20d7095dc" providerId="ADAL" clId="{3FAFDBF3-A0DE-4624-B81E-034D57C50E90}" dt="2021-08-02T11:47:20.778" v="2637"/>
          <ac:picMkLst>
            <pc:docMk/>
            <pc:sldMk cId="1533229994" sldId="315"/>
            <ac:picMk id="5" creationId="{49037E6F-038A-41C1-BB54-F4144DE53517}"/>
          </ac:picMkLst>
        </pc:picChg>
        <pc:picChg chg="add mod">
          <ac:chgData name="Robert Edwards" userId="c784b835-ec53-4cf2-bd79-18e20d7095dc" providerId="ADAL" clId="{3FAFDBF3-A0DE-4624-B81E-034D57C50E90}" dt="2021-08-02T11:47:20.778" v="2637"/>
          <ac:picMkLst>
            <pc:docMk/>
            <pc:sldMk cId="1533229994" sldId="315"/>
            <ac:picMk id="6" creationId="{FBB55F53-4977-4ABA-A71A-1A8F59220CF7}"/>
          </ac:picMkLst>
        </pc:picChg>
        <pc:picChg chg="add mod">
          <ac:chgData name="Robert Edwards" userId="c784b835-ec53-4cf2-bd79-18e20d7095dc" providerId="ADAL" clId="{3FAFDBF3-A0DE-4624-B81E-034D57C50E90}" dt="2021-08-02T11:47:20.778" v="2637"/>
          <ac:picMkLst>
            <pc:docMk/>
            <pc:sldMk cId="1533229994" sldId="315"/>
            <ac:picMk id="7" creationId="{8B0F5E12-00B4-463B-8B9F-D97D25AC7E5D}"/>
          </ac:picMkLst>
        </pc:picChg>
        <pc:picChg chg="add mod">
          <ac:chgData name="Robert Edwards" userId="c784b835-ec53-4cf2-bd79-18e20d7095dc" providerId="ADAL" clId="{3FAFDBF3-A0DE-4624-B81E-034D57C50E90}" dt="2021-08-02T11:47:20.778" v="2637"/>
          <ac:picMkLst>
            <pc:docMk/>
            <pc:sldMk cId="1533229994" sldId="315"/>
            <ac:picMk id="8" creationId="{F2D5AC09-555D-4675-90AA-A82C87E55074}"/>
          </ac:picMkLst>
        </pc:picChg>
      </pc:sldChg>
      <pc:sldChg chg="addSp delSp modSp modTransition">
        <pc:chgData name="Robert Edwards" userId="c784b835-ec53-4cf2-bd79-18e20d7095dc" providerId="ADAL" clId="{3FAFDBF3-A0DE-4624-B81E-034D57C50E90}" dt="2021-08-02T11:50:30.915" v="2668" actId="478"/>
        <pc:sldMkLst>
          <pc:docMk/>
          <pc:sldMk cId="88986266" sldId="316"/>
        </pc:sldMkLst>
        <pc:picChg chg="add del mod">
          <ac:chgData name="Robert Edwards" userId="c784b835-ec53-4cf2-bd79-18e20d7095dc" providerId="ADAL" clId="{3FAFDBF3-A0DE-4624-B81E-034D57C50E90}" dt="2021-08-02T11:50:30.915" v="2668" actId="478"/>
          <ac:picMkLst>
            <pc:docMk/>
            <pc:sldMk cId="88986266" sldId="316"/>
            <ac:picMk id="4" creationId="{ED6B2233-3989-4841-A157-2944031234EE}"/>
          </ac:picMkLst>
        </pc:picChg>
        <pc:picChg chg="add mod">
          <ac:chgData name="Robert Edwards" userId="c784b835-ec53-4cf2-bd79-18e20d7095dc" providerId="ADAL" clId="{3FAFDBF3-A0DE-4624-B81E-034D57C50E90}" dt="2021-08-02T11:50:28.472" v="2667"/>
          <ac:picMkLst>
            <pc:docMk/>
            <pc:sldMk cId="88986266" sldId="316"/>
            <ac:picMk id="6" creationId="{A018682E-AF7A-49A4-84D2-114429D59E5F}"/>
          </ac:picMkLst>
        </pc:picChg>
      </pc:sldChg>
      <pc:sldChg chg="addSp modSp">
        <pc:chgData name="Robert Edwards" userId="c784b835-ec53-4cf2-bd79-18e20d7095dc" providerId="ADAL" clId="{3FAFDBF3-A0DE-4624-B81E-034D57C50E90}" dt="2021-08-02T11:53:44.025" v="2689"/>
        <pc:sldMkLst>
          <pc:docMk/>
          <pc:sldMk cId="2167129795" sldId="317"/>
        </pc:sldMkLst>
        <pc:picChg chg="add mod">
          <ac:chgData name="Robert Edwards" userId="c784b835-ec53-4cf2-bd79-18e20d7095dc" providerId="ADAL" clId="{3FAFDBF3-A0DE-4624-B81E-034D57C50E90}" dt="2021-08-02T11:53:44.025" v="2689"/>
          <ac:picMkLst>
            <pc:docMk/>
            <pc:sldMk cId="2167129795" sldId="317"/>
            <ac:picMk id="4" creationId="{427FF0BE-0CAF-4A5A-A27E-D3E8139A8E9E}"/>
          </ac:picMkLst>
        </pc:picChg>
      </pc:sldChg>
      <pc:sldChg chg="addSp modSp">
        <pc:chgData name="Robert Edwards" userId="c784b835-ec53-4cf2-bd79-18e20d7095dc" providerId="ADAL" clId="{3FAFDBF3-A0DE-4624-B81E-034D57C50E90}" dt="2021-08-02T12:19:33.897" v="3048"/>
        <pc:sldMkLst>
          <pc:docMk/>
          <pc:sldMk cId="1171135669" sldId="318"/>
        </pc:sldMkLst>
        <pc:picChg chg="add mod">
          <ac:chgData name="Robert Edwards" userId="c784b835-ec53-4cf2-bd79-18e20d7095dc" providerId="ADAL" clId="{3FAFDBF3-A0DE-4624-B81E-034D57C50E90}" dt="2021-08-02T12:19:33.897" v="3048"/>
          <ac:picMkLst>
            <pc:docMk/>
            <pc:sldMk cId="1171135669" sldId="318"/>
            <ac:picMk id="6" creationId="{FE1FCB06-74CF-4777-BA8F-1DB32F03D6AC}"/>
          </ac:picMkLst>
        </pc:picChg>
      </pc:sldChg>
      <pc:sldChg chg="addSp modSp mod">
        <pc:chgData name="Robert Edwards" userId="c784b835-ec53-4cf2-bd79-18e20d7095dc" providerId="ADAL" clId="{3FAFDBF3-A0DE-4624-B81E-034D57C50E90}" dt="2021-08-02T12:08:07.999" v="2919"/>
        <pc:sldMkLst>
          <pc:docMk/>
          <pc:sldMk cId="2079854379" sldId="319"/>
        </pc:sldMkLst>
        <pc:spChg chg="mod">
          <ac:chgData name="Robert Edwards" userId="c784b835-ec53-4cf2-bd79-18e20d7095dc" providerId="ADAL" clId="{3FAFDBF3-A0DE-4624-B81E-034D57C50E90}" dt="2021-08-02T10:43:03.470" v="721" actId="122"/>
          <ac:spMkLst>
            <pc:docMk/>
            <pc:sldMk cId="2079854379" sldId="319"/>
            <ac:spMk id="3" creationId="{2E4B25A9-EDF2-4B48-A393-F279E8530A44}"/>
          </ac:spMkLst>
        </pc:spChg>
        <pc:picChg chg="add mod">
          <ac:chgData name="Robert Edwards" userId="c784b835-ec53-4cf2-bd79-18e20d7095dc" providerId="ADAL" clId="{3FAFDBF3-A0DE-4624-B81E-034D57C50E90}" dt="2021-08-02T12:08:07.999" v="2919"/>
          <ac:picMkLst>
            <pc:docMk/>
            <pc:sldMk cId="2079854379" sldId="319"/>
            <ac:picMk id="6" creationId="{2E5FB139-7646-4DD4-91DD-8570F4F127E6}"/>
          </ac:picMkLst>
        </pc:picChg>
      </pc:sldChg>
      <pc:sldChg chg="addSp modSp mod">
        <pc:chgData name="Robert Edwards" userId="c784b835-ec53-4cf2-bd79-18e20d7095dc" providerId="ADAL" clId="{3FAFDBF3-A0DE-4624-B81E-034D57C50E90}" dt="2021-08-03T06:04:04.322" v="3672" actId="20577"/>
        <pc:sldMkLst>
          <pc:docMk/>
          <pc:sldMk cId="3467279512" sldId="320"/>
        </pc:sldMkLst>
        <pc:spChg chg="add mod">
          <ac:chgData name="Robert Edwards" userId="c784b835-ec53-4cf2-bd79-18e20d7095dc" providerId="ADAL" clId="{3FAFDBF3-A0DE-4624-B81E-034D57C50E90}" dt="2021-08-03T06:04:04.322" v="3672" actId="20577"/>
          <ac:spMkLst>
            <pc:docMk/>
            <pc:sldMk cId="3467279512" sldId="320"/>
            <ac:spMk id="5" creationId="{6789D8F7-3087-4E85-8DF2-BAFF3505BB95}"/>
          </ac:spMkLst>
        </pc:spChg>
        <pc:spChg chg="mod">
          <ac:chgData name="Robert Edwards" userId="c784b835-ec53-4cf2-bd79-18e20d7095dc" providerId="ADAL" clId="{3FAFDBF3-A0DE-4624-B81E-034D57C50E90}" dt="2021-08-03T06:03:53.464" v="3666" actId="20577"/>
          <ac:spMkLst>
            <pc:docMk/>
            <pc:sldMk cId="3467279512" sldId="320"/>
            <ac:spMk id="372" creationId="{00000000-0000-0000-0000-000000000000}"/>
          </ac:spMkLst>
        </pc:spChg>
        <pc:picChg chg="add mod">
          <ac:chgData name="Robert Edwards" userId="c784b835-ec53-4cf2-bd79-18e20d7095dc" providerId="ADAL" clId="{3FAFDBF3-A0DE-4624-B81E-034D57C50E90}" dt="2021-08-02T12:12:00.931" v="2966"/>
          <ac:picMkLst>
            <pc:docMk/>
            <pc:sldMk cId="3467279512" sldId="320"/>
            <ac:picMk id="7" creationId="{A095FF96-DDD7-4418-9A0F-90DA9CE6F809}"/>
          </ac:picMkLst>
        </pc:picChg>
        <pc:cxnChg chg="add mod">
          <ac:chgData name="Robert Edwards" userId="c784b835-ec53-4cf2-bd79-18e20d7095dc" providerId="ADAL" clId="{3FAFDBF3-A0DE-4624-B81E-034D57C50E90}" dt="2021-08-02T09:38:01.689" v="36" actId="13822"/>
          <ac:cxnSpMkLst>
            <pc:docMk/>
            <pc:sldMk cId="3467279512" sldId="320"/>
            <ac:cxnSpMk id="3" creationId="{276609BD-2302-4626-9BD2-96D84849336C}"/>
          </ac:cxnSpMkLst>
        </pc:cxnChg>
      </pc:sldChg>
      <pc:sldChg chg="addSp modSp mod">
        <pc:chgData name="Robert Edwards" userId="c784b835-ec53-4cf2-bd79-18e20d7095dc" providerId="ADAL" clId="{3FAFDBF3-A0DE-4624-B81E-034D57C50E90}" dt="2021-08-02T12:12:01.823" v="2967"/>
        <pc:sldMkLst>
          <pc:docMk/>
          <pc:sldMk cId="2039615722" sldId="321"/>
        </pc:sldMkLst>
        <pc:spChg chg="mod">
          <ac:chgData name="Robert Edwards" userId="c784b835-ec53-4cf2-bd79-18e20d7095dc" providerId="ADAL" clId="{3FAFDBF3-A0DE-4624-B81E-034D57C50E90}" dt="2021-08-02T10:52:48.730" v="1282" actId="1076"/>
          <ac:spMkLst>
            <pc:docMk/>
            <pc:sldMk cId="2039615722" sldId="321"/>
            <ac:spMk id="372" creationId="{00000000-0000-0000-0000-000000000000}"/>
          </ac:spMkLst>
        </pc:spChg>
        <pc:picChg chg="add mod">
          <ac:chgData name="Robert Edwards" userId="c784b835-ec53-4cf2-bd79-18e20d7095dc" providerId="ADAL" clId="{3FAFDBF3-A0DE-4624-B81E-034D57C50E90}" dt="2021-08-02T12:12:01.823" v="2967"/>
          <ac:picMkLst>
            <pc:docMk/>
            <pc:sldMk cId="2039615722" sldId="321"/>
            <ac:picMk id="5" creationId="{EAF645D8-4574-4CC5-8B1A-CA2F833046F8}"/>
          </ac:picMkLst>
        </pc:picChg>
      </pc:sldChg>
      <pc:sldChg chg="addSp modSp new mod">
        <pc:chgData name="Robert Edwards" userId="c784b835-ec53-4cf2-bd79-18e20d7095dc" providerId="ADAL" clId="{3FAFDBF3-A0DE-4624-B81E-034D57C50E90}" dt="2021-08-02T09:48:26.155" v="427"/>
        <pc:sldMkLst>
          <pc:docMk/>
          <pc:sldMk cId="344594081" sldId="325"/>
        </pc:sldMkLst>
        <pc:spChg chg="mod">
          <ac:chgData name="Robert Edwards" userId="c784b835-ec53-4cf2-bd79-18e20d7095dc" providerId="ADAL" clId="{3FAFDBF3-A0DE-4624-B81E-034D57C50E90}" dt="2021-08-02T09:45:56.489" v="111" actId="20577"/>
          <ac:spMkLst>
            <pc:docMk/>
            <pc:sldMk cId="344594081" sldId="325"/>
            <ac:spMk id="2" creationId="{E5FCA7DA-DEEF-471F-870B-2E3A878CEA9E}"/>
          </ac:spMkLst>
        </pc:spChg>
        <pc:spChg chg="mod">
          <ac:chgData name="Robert Edwards" userId="c784b835-ec53-4cf2-bd79-18e20d7095dc" providerId="ADAL" clId="{3FAFDBF3-A0DE-4624-B81E-034D57C50E90}" dt="2021-08-02T09:47:31.267" v="277" actId="20577"/>
          <ac:spMkLst>
            <pc:docMk/>
            <pc:sldMk cId="344594081" sldId="325"/>
            <ac:spMk id="3" creationId="{4A70744E-4302-4E27-93EF-CAF5CB72F95E}"/>
          </ac:spMkLst>
        </pc:spChg>
        <pc:spChg chg="add mod">
          <ac:chgData name="Robert Edwards" userId="c784b835-ec53-4cf2-bd79-18e20d7095dc" providerId="ADAL" clId="{3FAFDBF3-A0DE-4624-B81E-034D57C50E90}" dt="2021-08-02T09:48:26.155" v="427"/>
          <ac:spMkLst>
            <pc:docMk/>
            <pc:sldMk cId="344594081" sldId="325"/>
            <ac:spMk id="4" creationId="{184ECC9D-7038-4BE0-8ADC-6558F24258BB}"/>
          </ac:spMkLst>
        </pc:spChg>
      </pc:sldChg>
      <pc:sldChg chg="addSp delSp modSp new mod modClrScheme chgLayout">
        <pc:chgData name="Robert Edwards" userId="c784b835-ec53-4cf2-bd79-18e20d7095dc" providerId="ADAL" clId="{3FAFDBF3-A0DE-4624-B81E-034D57C50E90}" dt="2021-08-02T11:54:20.694" v="2760" actId="20577"/>
        <pc:sldMkLst>
          <pc:docMk/>
          <pc:sldMk cId="445829937" sldId="326"/>
        </pc:sldMkLst>
        <pc:spChg chg="mod ord">
          <ac:chgData name="Robert Edwards" userId="c784b835-ec53-4cf2-bd79-18e20d7095dc" providerId="ADAL" clId="{3FAFDBF3-A0DE-4624-B81E-034D57C50E90}" dt="2021-08-02T11:54:20.694" v="2760" actId="20577"/>
          <ac:spMkLst>
            <pc:docMk/>
            <pc:sldMk cId="445829937" sldId="326"/>
            <ac:spMk id="2" creationId="{5AB469A6-4C35-4CA4-BC17-32FD4B536803}"/>
          </ac:spMkLst>
        </pc:spChg>
        <pc:spChg chg="add del mod ord">
          <ac:chgData name="Robert Edwards" userId="c784b835-ec53-4cf2-bd79-18e20d7095dc" providerId="ADAL" clId="{3FAFDBF3-A0DE-4624-B81E-034D57C50E90}" dt="2021-08-02T11:51:48.474" v="2670" actId="478"/>
          <ac:spMkLst>
            <pc:docMk/>
            <pc:sldMk cId="445829937" sldId="326"/>
            <ac:spMk id="3" creationId="{FC056809-88D3-4FB4-AAA1-5DD6E49325A3}"/>
          </ac:spMkLst>
        </pc:spChg>
        <pc:spChg chg="add del mod">
          <ac:chgData name="Robert Edwards" userId="c784b835-ec53-4cf2-bd79-18e20d7095dc" providerId="ADAL" clId="{3FAFDBF3-A0DE-4624-B81E-034D57C50E90}" dt="2021-08-02T11:51:50.312" v="2671" actId="478"/>
          <ac:spMkLst>
            <pc:docMk/>
            <pc:sldMk cId="445829937" sldId="326"/>
            <ac:spMk id="5" creationId="{ECF8DB64-3230-464F-A1F0-41986D1EDD15}"/>
          </ac:spMkLst>
        </pc:spChg>
        <pc:picChg chg="add mod">
          <ac:chgData name="Robert Edwards" userId="c784b835-ec53-4cf2-bd79-18e20d7095dc" providerId="ADAL" clId="{3FAFDBF3-A0DE-4624-B81E-034D57C50E90}" dt="2021-08-02T11:52:48.556" v="2679" actId="207"/>
          <ac:picMkLst>
            <pc:docMk/>
            <pc:sldMk cId="445829937" sldId="326"/>
            <ac:picMk id="7" creationId="{8B0E4C2B-95D9-4CAA-ACF4-4C4E162CD59E}"/>
          </ac:picMkLst>
        </pc:picChg>
      </pc:sldChg>
      <pc:sldChg chg="addSp delSp modSp add mod">
        <pc:chgData name="Robert Edwards" userId="c784b835-ec53-4cf2-bd79-18e20d7095dc" providerId="ADAL" clId="{3FAFDBF3-A0DE-4624-B81E-034D57C50E90}" dt="2021-08-02T12:09:19.307" v="2932" actId="478"/>
        <pc:sldMkLst>
          <pc:docMk/>
          <pc:sldMk cId="1718419979" sldId="327"/>
        </pc:sldMkLst>
        <pc:spChg chg="mod">
          <ac:chgData name="Robert Edwards" userId="c784b835-ec53-4cf2-bd79-18e20d7095dc" providerId="ADAL" clId="{3FAFDBF3-A0DE-4624-B81E-034D57C50E90}" dt="2021-08-02T12:09:15.096" v="2931" actId="12789"/>
          <ac:spMkLst>
            <pc:docMk/>
            <pc:sldMk cId="1718419979" sldId="327"/>
            <ac:spMk id="2" creationId="{121874A8-8612-4ABA-B544-CB36BDC2112C}"/>
          </ac:spMkLst>
        </pc:spChg>
        <pc:spChg chg="del mod">
          <ac:chgData name="Robert Edwards" userId="c784b835-ec53-4cf2-bd79-18e20d7095dc" providerId="ADAL" clId="{3FAFDBF3-A0DE-4624-B81E-034D57C50E90}" dt="2021-08-02T12:08:19.055" v="2921" actId="478"/>
          <ac:spMkLst>
            <pc:docMk/>
            <pc:sldMk cId="1718419979" sldId="327"/>
            <ac:spMk id="3" creationId="{2E4B25A9-EDF2-4B48-A393-F279E8530A44}"/>
          </ac:spMkLst>
        </pc:spChg>
        <pc:spChg chg="del">
          <ac:chgData name="Robert Edwards" userId="c784b835-ec53-4cf2-bd79-18e20d7095dc" providerId="ADAL" clId="{3FAFDBF3-A0DE-4624-B81E-034D57C50E90}" dt="2021-08-02T12:09:19.307" v="2932" actId="478"/>
          <ac:spMkLst>
            <pc:docMk/>
            <pc:sldMk cId="1718419979" sldId="327"/>
            <ac:spMk id="5" creationId="{A880488D-39D7-418C-97CD-5CD7D6340AFE}"/>
          </ac:spMkLst>
        </pc:spChg>
        <pc:spChg chg="add del mod">
          <ac:chgData name="Robert Edwards" userId="c784b835-ec53-4cf2-bd79-18e20d7095dc" providerId="ADAL" clId="{3FAFDBF3-A0DE-4624-B81E-034D57C50E90}" dt="2021-08-02T12:08:21.583" v="2922" actId="478"/>
          <ac:spMkLst>
            <pc:docMk/>
            <pc:sldMk cId="1718419979" sldId="327"/>
            <ac:spMk id="6" creationId="{AAA97FA1-F031-4A18-A338-6A3513463BF8}"/>
          </ac:spMkLst>
        </pc:spChg>
        <pc:picChg chg="add mod">
          <ac:chgData name="Robert Edwards" userId="c784b835-ec53-4cf2-bd79-18e20d7095dc" providerId="ADAL" clId="{3FAFDBF3-A0DE-4624-B81E-034D57C50E90}" dt="2021-08-02T12:09:15.096" v="2931" actId="12789"/>
          <ac:picMkLst>
            <pc:docMk/>
            <pc:sldMk cId="1718419979" sldId="327"/>
            <ac:picMk id="8" creationId="{2074CAA6-B714-4D88-B7A9-0EFF7C32C462}"/>
          </ac:picMkLst>
        </pc:picChg>
      </pc:sldChg>
      <pc:sldChg chg="addSp delSp modSp new mod">
        <pc:chgData name="Robert Edwards" userId="c784b835-ec53-4cf2-bd79-18e20d7095dc" providerId="ADAL" clId="{3FAFDBF3-A0DE-4624-B81E-034D57C50E90}" dt="2021-08-02T12:09:48.781" v="2938"/>
        <pc:sldMkLst>
          <pc:docMk/>
          <pc:sldMk cId="2844661018" sldId="328"/>
        </pc:sldMkLst>
        <pc:spChg chg="mod">
          <ac:chgData name="Robert Edwards" userId="c784b835-ec53-4cf2-bd79-18e20d7095dc" providerId="ADAL" clId="{3FAFDBF3-A0DE-4624-B81E-034D57C50E90}" dt="2021-08-02T10:44:20.507" v="862"/>
          <ac:spMkLst>
            <pc:docMk/>
            <pc:sldMk cId="2844661018" sldId="328"/>
            <ac:spMk id="2" creationId="{8563822C-26EC-49FF-BEDB-23D1059EC8B9}"/>
          </ac:spMkLst>
        </pc:spChg>
        <pc:spChg chg="mod">
          <ac:chgData name="Robert Edwards" userId="c784b835-ec53-4cf2-bd79-18e20d7095dc" providerId="ADAL" clId="{3FAFDBF3-A0DE-4624-B81E-034D57C50E90}" dt="2021-08-02T10:44:45.856" v="879" actId="20577"/>
          <ac:spMkLst>
            <pc:docMk/>
            <pc:sldMk cId="2844661018" sldId="328"/>
            <ac:spMk id="3" creationId="{6145CA64-E122-4454-9A84-7583DA08A1EF}"/>
          </ac:spMkLst>
        </pc:spChg>
        <pc:spChg chg="add mod">
          <ac:chgData name="Robert Edwards" userId="c784b835-ec53-4cf2-bd79-18e20d7095dc" providerId="ADAL" clId="{3FAFDBF3-A0DE-4624-B81E-034D57C50E90}" dt="2021-08-02T10:45:23.300" v="888" actId="208"/>
          <ac:spMkLst>
            <pc:docMk/>
            <pc:sldMk cId="2844661018" sldId="328"/>
            <ac:spMk id="8" creationId="{55D768B8-D436-4754-A89A-221D60C53902}"/>
          </ac:spMkLst>
        </pc:spChg>
        <pc:spChg chg="add mod">
          <ac:chgData name="Robert Edwards" userId="c784b835-ec53-4cf2-bd79-18e20d7095dc" providerId="ADAL" clId="{3FAFDBF3-A0DE-4624-B81E-034D57C50E90}" dt="2021-08-02T10:48:31.385" v="903" actId="2085"/>
          <ac:spMkLst>
            <pc:docMk/>
            <pc:sldMk cId="2844661018" sldId="328"/>
            <ac:spMk id="17" creationId="{E954E85F-EB59-40DD-AFE9-2C8D08A46368}"/>
          </ac:spMkLst>
        </pc:spChg>
        <pc:spChg chg="add mod">
          <ac:chgData name="Robert Edwards" userId="c784b835-ec53-4cf2-bd79-18e20d7095dc" providerId="ADAL" clId="{3FAFDBF3-A0DE-4624-B81E-034D57C50E90}" dt="2021-08-02T10:48:41.971" v="906" actId="14100"/>
          <ac:spMkLst>
            <pc:docMk/>
            <pc:sldMk cId="2844661018" sldId="328"/>
            <ac:spMk id="18" creationId="{AE1A0F3C-DAE8-48BB-AD7E-045F02104EA9}"/>
          </ac:spMkLst>
        </pc:spChg>
        <pc:spChg chg="add mod">
          <ac:chgData name="Robert Edwards" userId="c784b835-ec53-4cf2-bd79-18e20d7095dc" providerId="ADAL" clId="{3FAFDBF3-A0DE-4624-B81E-034D57C50E90}" dt="2021-08-02T10:49:14.332" v="937" actId="2711"/>
          <ac:spMkLst>
            <pc:docMk/>
            <pc:sldMk cId="2844661018" sldId="328"/>
            <ac:spMk id="19" creationId="{AA8874E5-A692-4827-9EB9-9469D65D356F}"/>
          </ac:spMkLst>
        </pc:spChg>
        <pc:spChg chg="add mod">
          <ac:chgData name="Robert Edwards" userId="c784b835-ec53-4cf2-bd79-18e20d7095dc" providerId="ADAL" clId="{3FAFDBF3-A0DE-4624-B81E-034D57C50E90}" dt="2021-08-02T10:50:08.289" v="1039" actId="1076"/>
          <ac:spMkLst>
            <pc:docMk/>
            <pc:sldMk cId="2844661018" sldId="328"/>
            <ac:spMk id="20" creationId="{20A43E9D-598D-492E-B9D1-F9B4C95697BE}"/>
          </ac:spMkLst>
        </pc:spChg>
        <pc:spChg chg="add del mod">
          <ac:chgData name="Robert Edwards" userId="c784b835-ec53-4cf2-bd79-18e20d7095dc" providerId="ADAL" clId="{3FAFDBF3-A0DE-4624-B81E-034D57C50E90}" dt="2021-08-02T11:33:00.220" v="2519" actId="478"/>
          <ac:spMkLst>
            <pc:docMk/>
            <pc:sldMk cId="2844661018" sldId="328"/>
            <ac:spMk id="21" creationId="{CAB51511-F144-4A37-83AB-5FB3BA2523B9}"/>
          </ac:spMkLst>
        </pc:spChg>
        <pc:spChg chg="add mod">
          <ac:chgData name="Robert Edwards" userId="c784b835-ec53-4cf2-bd79-18e20d7095dc" providerId="ADAL" clId="{3FAFDBF3-A0DE-4624-B81E-034D57C50E90}" dt="2021-08-02T11:33:00.584" v="2520"/>
          <ac:spMkLst>
            <pc:docMk/>
            <pc:sldMk cId="2844661018" sldId="328"/>
            <ac:spMk id="22" creationId="{6837AA65-13DB-4B36-942C-B7FF7BC18176}"/>
          </ac:spMkLst>
        </pc:spChg>
        <pc:picChg chg="add mod">
          <ac:chgData name="Robert Edwards" userId="c784b835-ec53-4cf2-bd79-18e20d7095dc" providerId="ADAL" clId="{3FAFDBF3-A0DE-4624-B81E-034D57C50E90}" dt="2021-08-02T10:45:25.237" v="889" actId="1076"/>
          <ac:picMkLst>
            <pc:docMk/>
            <pc:sldMk cId="2844661018" sldId="328"/>
            <ac:picMk id="5" creationId="{F9113097-8D8E-44B6-88B2-5DE1A604455B}"/>
          </ac:picMkLst>
        </pc:picChg>
        <pc:picChg chg="add mod">
          <ac:chgData name="Robert Edwards" userId="c784b835-ec53-4cf2-bd79-18e20d7095dc" providerId="ADAL" clId="{3FAFDBF3-A0DE-4624-B81E-034D57C50E90}" dt="2021-08-02T10:45:07.533" v="884" actId="1076"/>
          <ac:picMkLst>
            <pc:docMk/>
            <pc:sldMk cId="2844661018" sldId="328"/>
            <ac:picMk id="7" creationId="{61716733-868E-4379-9693-C393FB272F1E}"/>
          </ac:picMkLst>
        </pc:picChg>
        <pc:picChg chg="add mod">
          <ac:chgData name="Robert Edwards" userId="c784b835-ec53-4cf2-bd79-18e20d7095dc" providerId="ADAL" clId="{3FAFDBF3-A0DE-4624-B81E-034D57C50E90}" dt="2021-08-02T10:45:52.291" v="891" actId="1076"/>
          <ac:picMkLst>
            <pc:docMk/>
            <pc:sldMk cId="2844661018" sldId="328"/>
            <ac:picMk id="10" creationId="{65B0F13C-19AE-4B5B-8B7F-251948D4E45C}"/>
          </ac:picMkLst>
        </pc:picChg>
        <pc:picChg chg="add mod">
          <ac:chgData name="Robert Edwards" userId="c784b835-ec53-4cf2-bd79-18e20d7095dc" providerId="ADAL" clId="{3FAFDBF3-A0DE-4624-B81E-034D57C50E90}" dt="2021-08-02T10:46:13.852" v="893" actId="1076"/>
          <ac:picMkLst>
            <pc:docMk/>
            <pc:sldMk cId="2844661018" sldId="328"/>
            <ac:picMk id="12" creationId="{25E2C6C9-993D-4508-A9CF-5388FE9779F3}"/>
          </ac:picMkLst>
        </pc:picChg>
        <pc:picChg chg="add mod">
          <ac:chgData name="Robert Edwards" userId="c784b835-ec53-4cf2-bd79-18e20d7095dc" providerId="ADAL" clId="{3FAFDBF3-A0DE-4624-B81E-034D57C50E90}" dt="2021-08-02T10:46:33.346" v="895" actId="1076"/>
          <ac:picMkLst>
            <pc:docMk/>
            <pc:sldMk cId="2844661018" sldId="328"/>
            <ac:picMk id="14" creationId="{CAC7E37D-CD1C-4BD3-8FD9-A63364E49DB7}"/>
          </ac:picMkLst>
        </pc:picChg>
        <pc:picChg chg="add mod">
          <ac:chgData name="Robert Edwards" userId="c784b835-ec53-4cf2-bd79-18e20d7095dc" providerId="ADAL" clId="{3FAFDBF3-A0DE-4624-B81E-034D57C50E90}" dt="2021-08-02T10:46:53.089" v="897" actId="1076"/>
          <ac:picMkLst>
            <pc:docMk/>
            <pc:sldMk cId="2844661018" sldId="328"/>
            <ac:picMk id="16" creationId="{F0D6A46B-D67E-458C-B18A-22F50FD2DA65}"/>
          </ac:picMkLst>
        </pc:picChg>
        <pc:picChg chg="add mod">
          <ac:chgData name="Robert Edwards" userId="c784b835-ec53-4cf2-bd79-18e20d7095dc" providerId="ADAL" clId="{3FAFDBF3-A0DE-4624-B81E-034D57C50E90}" dt="2021-08-02T12:09:48.781" v="2938"/>
          <ac:picMkLst>
            <pc:docMk/>
            <pc:sldMk cId="2844661018" sldId="328"/>
            <ac:picMk id="23" creationId="{543EDE36-A727-4184-8B4F-92046E007DA5}"/>
          </ac:picMkLst>
        </pc:picChg>
      </pc:sldChg>
      <pc:sldChg chg="addSp modSp new mod">
        <pc:chgData name="Robert Edwards" userId="c784b835-ec53-4cf2-bd79-18e20d7095dc" providerId="ADAL" clId="{3FAFDBF3-A0DE-4624-B81E-034D57C50E90}" dt="2021-08-02T12:10:33.539" v="2941"/>
        <pc:sldMkLst>
          <pc:docMk/>
          <pc:sldMk cId="65470025" sldId="329"/>
        </pc:sldMkLst>
        <pc:spChg chg="mod">
          <ac:chgData name="Robert Edwards" userId="c784b835-ec53-4cf2-bd79-18e20d7095dc" providerId="ADAL" clId="{3FAFDBF3-A0DE-4624-B81E-034D57C50E90}" dt="2021-08-02T10:50:23.168" v="1070" actId="20577"/>
          <ac:spMkLst>
            <pc:docMk/>
            <pc:sldMk cId="65470025" sldId="329"/>
            <ac:spMk id="2" creationId="{3B20DCF8-7FF8-4D16-A717-A140B67BEB37}"/>
          </ac:spMkLst>
        </pc:spChg>
        <pc:spChg chg="mod">
          <ac:chgData name="Robert Edwards" userId="c784b835-ec53-4cf2-bd79-18e20d7095dc" providerId="ADAL" clId="{3FAFDBF3-A0DE-4624-B81E-034D57C50E90}" dt="2021-08-02T10:50:42.787" v="1181" actId="20577"/>
          <ac:spMkLst>
            <pc:docMk/>
            <pc:sldMk cId="65470025" sldId="329"/>
            <ac:spMk id="3" creationId="{5B0F9376-D3AB-4483-8FA6-EC190A4B768E}"/>
          </ac:spMkLst>
        </pc:spChg>
        <pc:spChg chg="add mod">
          <ac:chgData name="Robert Edwards" userId="c784b835-ec53-4cf2-bd79-18e20d7095dc" providerId="ADAL" clId="{3FAFDBF3-A0DE-4624-B81E-034D57C50E90}" dt="2021-08-02T11:33:02.828" v="2521"/>
          <ac:spMkLst>
            <pc:docMk/>
            <pc:sldMk cId="65470025" sldId="329"/>
            <ac:spMk id="4" creationId="{60F86678-0D47-44CC-8E71-2DCA5B9CA308}"/>
          </ac:spMkLst>
        </pc:spChg>
        <pc:picChg chg="add mod">
          <ac:chgData name="Robert Edwards" userId="c784b835-ec53-4cf2-bd79-18e20d7095dc" providerId="ADAL" clId="{3FAFDBF3-A0DE-4624-B81E-034D57C50E90}" dt="2021-08-02T12:10:33.539" v="2941"/>
          <ac:picMkLst>
            <pc:docMk/>
            <pc:sldMk cId="65470025" sldId="329"/>
            <ac:picMk id="5" creationId="{DE0E36A2-B2B2-486A-A56E-F3E559DDA4AA}"/>
          </ac:picMkLst>
        </pc:picChg>
      </pc:sldChg>
      <pc:sldChg chg="addSp delSp modSp add mod">
        <pc:chgData name="Robert Edwards" userId="c784b835-ec53-4cf2-bd79-18e20d7095dc" providerId="ADAL" clId="{3FAFDBF3-A0DE-4624-B81E-034D57C50E90}" dt="2021-08-02T12:09:51.023" v="2939"/>
        <pc:sldMkLst>
          <pc:docMk/>
          <pc:sldMk cId="4139805159" sldId="330"/>
        </pc:sldMkLst>
        <pc:spChg chg="mod">
          <ac:chgData name="Robert Edwards" userId="c784b835-ec53-4cf2-bd79-18e20d7095dc" providerId="ADAL" clId="{3FAFDBF3-A0DE-4624-B81E-034D57C50E90}" dt="2021-08-02T10:50:54.785" v="1195" actId="20577"/>
          <ac:spMkLst>
            <pc:docMk/>
            <pc:sldMk cId="4139805159" sldId="330"/>
            <ac:spMk id="3" creationId="{6145CA64-E122-4454-9A84-7583DA08A1EF}"/>
          </ac:spMkLst>
        </pc:spChg>
        <pc:spChg chg="add mod">
          <ac:chgData name="Robert Edwards" userId="c784b835-ec53-4cf2-bd79-18e20d7095dc" providerId="ADAL" clId="{3FAFDBF3-A0DE-4624-B81E-034D57C50E90}" dt="2021-08-02T10:52:15.778" v="1276" actId="1076"/>
          <ac:spMkLst>
            <pc:docMk/>
            <pc:sldMk cId="4139805159" sldId="330"/>
            <ac:spMk id="4" creationId="{8C0D3433-6484-4435-9DCD-B3BA31DB7A38}"/>
          </ac:spMkLst>
        </pc:spChg>
        <pc:spChg chg="del">
          <ac:chgData name="Robert Edwards" userId="c784b835-ec53-4cf2-bd79-18e20d7095dc" providerId="ADAL" clId="{3FAFDBF3-A0DE-4624-B81E-034D57C50E90}" dt="2021-08-02T10:51:07.960" v="1198" actId="478"/>
          <ac:spMkLst>
            <pc:docMk/>
            <pc:sldMk cId="4139805159" sldId="330"/>
            <ac:spMk id="8" creationId="{55D768B8-D436-4754-A89A-221D60C53902}"/>
          </ac:spMkLst>
        </pc:spChg>
        <pc:spChg chg="del">
          <ac:chgData name="Robert Edwards" userId="c784b835-ec53-4cf2-bd79-18e20d7095dc" providerId="ADAL" clId="{3FAFDBF3-A0DE-4624-B81E-034D57C50E90}" dt="2021-08-02T10:51:04.125" v="1197" actId="478"/>
          <ac:spMkLst>
            <pc:docMk/>
            <pc:sldMk cId="4139805159" sldId="330"/>
            <ac:spMk id="18" creationId="{AE1A0F3C-DAE8-48BB-AD7E-045F02104EA9}"/>
          </ac:spMkLst>
        </pc:spChg>
        <pc:spChg chg="del">
          <ac:chgData name="Robert Edwards" userId="c784b835-ec53-4cf2-bd79-18e20d7095dc" providerId="ADAL" clId="{3FAFDBF3-A0DE-4624-B81E-034D57C50E90}" dt="2021-08-02T10:51:07.960" v="1198" actId="478"/>
          <ac:spMkLst>
            <pc:docMk/>
            <pc:sldMk cId="4139805159" sldId="330"/>
            <ac:spMk id="19" creationId="{AA8874E5-A692-4827-9EB9-9469D65D356F}"/>
          </ac:spMkLst>
        </pc:spChg>
        <pc:spChg chg="del">
          <ac:chgData name="Robert Edwards" userId="c784b835-ec53-4cf2-bd79-18e20d7095dc" providerId="ADAL" clId="{3FAFDBF3-A0DE-4624-B81E-034D57C50E90}" dt="2021-08-02T10:50:58.546" v="1196" actId="478"/>
          <ac:spMkLst>
            <pc:docMk/>
            <pc:sldMk cId="4139805159" sldId="330"/>
            <ac:spMk id="20" creationId="{20A43E9D-598D-492E-B9D1-F9B4C95697BE}"/>
          </ac:spMkLst>
        </pc:spChg>
        <pc:spChg chg="add del mod">
          <ac:chgData name="Robert Edwards" userId="c784b835-ec53-4cf2-bd79-18e20d7095dc" providerId="ADAL" clId="{3FAFDBF3-A0DE-4624-B81E-034D57C50E90}" dt="2021-08-02T11:32:33.512" v="2516" actId="478"/>
          <ac:spMkLst>
            <pc:docMk/>
            <pc:sldMk cId="4139805159" sldId="330"/>
            <ac:spMk id="21" creationId="{2940259E-5A6C-4F71-A142-E4911978622C}"/>
          </ac:spMkLst>
        </pc:spChg>
        <pc:spChg chg="add mod">
          <ac:chgData name="Robert Edwards" userId="c784b835-ec53-4cf2-bd79-18e20d7095dc" providerId="ADAL" clId="{3FAFDBF3-A0DE-4624-B81E-034D57C50E90}" dt="2021-08-02T11:32:48.054" v="2518"/>
          <ac:spMkLst>
            <pc:docMk/>
            <pc:sldMk cId="4139805159" sldId="330"/>
            <ac:spMk id="22" creationId="{49933BD0-735B-44F1-BBED-EF5CF919EF90}"/>
          </ac:spMkLst>
        </pc:spChg>
        <pc:picChg chg="del">
          <ac:chgData name="Robert Edwards" userId="c784b835-ec53-4cf2-bd79-18e20d7095dc" providerId="ADAL" clId="{3FAFDBF3-A0DE-4624-B81E-034D57C50E90}" dt="2021-08-02T10:51:04.125" v="1197" actId="478"/>
          <ac:picMkLst>
            <pc:docMk/>
            <pc:sldMk cId="4139805159" sldId="330"/>
            <ac:picMk id="5" creationId="{F9113097-8D8E-44B6-88B2-5DE1A604455B}"/>
          </ac:picMkLst>
        </pc:picChg>
        <pc:picChg chg="del">
          <ac:chgData name="Robert Edwards" userId="c784b835-ec53-4cf2-bd79-18e20d7095dc" providerId="ADAL" clId="{3FAFDBF3-A0DE-4624-B81E-034D57C50E90}" dt="2021-08-02T10:51:04.125" v="1197" actId="478"/>
          <ac:picMkLst>
            <pc:docMk/>
            <pc:sldMk cId="4139805159" sldId="330"/>
            <ac:picMk id="7" creationId="{61716733-868E-4379-9693-C393FB272F1E}"/>
          </ac:picMkLst>
        </pc:picChg>
        <pc:picChg chg="del">
          <ac:chgData name="Robert Edwards" userId="c784b835-ec53-4cf2-bd79-18e20d7095dc" providerId="ADAL" clId="{3FAFDBF3-A0DE-4624-B81E-034D57C50E90}" dt="2021-08-02T10:51:04.125" v="1197" actId="478"/>
          <ac:picMkLst>
            <pc:docMk/>
            <pc:sldMk cId="4139805159" sldId="330"/>
            <ac:picMk id="10" creationId="{65B0F13C-19AE-4B5B-8B7F-251948D4E45C}"/>
          </ac:picMkLst>
        </pc:picChg>
        <pc:picChg chg="del">
          <ac:chgData name="Robert Edwards" userId="c784b835-ec53-4cf2-bd79-18e20d7095dc" providerId="ADAL" clId="{3FAFDBF3-A0DE-4624-B81E-034D57C50E90}" dt="2021-08-02T10:51:04.125" v="1197" actId="478"/>
          <ac:picMkLst>
            <pc:docMk/>
            <pc:sldMk cId="4139805159" sldId="330"/>
            <ac:picMk id="12" creationId="{25E2C6C9-993D-4508-A9CF-5388FE9779F3}"/>
          </ac:picMkLst>
        </pc:picChg>
        <pc:picChg chg="del">
          <ac:chgData name="Robert Edwards" userId="c784b835-ec53-4cf2-bd79-18e20d7095dc" providerId="ADAL" clId="{3FAFDBF3-A0DE-4624-B81E-034D57C50E90}" dt="2021-08-02T10:51:04.125" v="1197" actId="478"/>
          <ac:picMkLst>
            <pc:docMk/>
            <pc:sldMk cId="4139805159" sldId="330"/>
            <ac:picMk id="14" creationId="{CAC7E37D-CD1C-4BD3-8FD9-A63364E49DB7}"/>
          </ac:picMkLst>
        </pc:picChg>
        <pc:picChg chg="del">
          <ac:chgData name="Robert Edwards" userId="c784b835-ec53-4cf2-bd79-18e20d7095dc" providerId="ADAL" clId="{3FAFDBF3-A0DE-4624-B81E-034D57C50E90}" dt="2021-08-02T10:51:04.125" v="1197" actId="478"/>
          <ac:picMkLst>
            <pc:docMk/>
            <pc:sldMk cId="4139805159" sldId="330"/>
            <ac:picMk id="16" creationId="{F0D6A46B-D67E-458C-B18A-22F50FD2DA65}"/>
          </ac:picMkLst>
        </pc:picChg>
        <pc:picChg chg="add mod">
          <ac:chgData name="Robert Edwards" userId="c784b835-ec53-4cf2-bd79-18e20d7095dc" providerId="ADAL" clId="{3FAFDBF3-A0DE-4624-B81E-034D57C50E90}" dt="2021-08-02T12:09:51.023" v="2939"/>
          <ac:picMkLst>
            <pc:docMk/>
            <pc:sldMk cId="4139805159" sldId="330"/>
            <ac:picMk id="23" creationId="{1999B3FB-2BCD-4F29-ACD7-506871C63264}"/>
          </ac:picMkLst>
        </pc:picChg>
      </pc:sldChg>
      <pc:sldChg chg="modSp new mod">
        <pc:chgData name="Robert Edwards" userId="c784b835-ec53-4cf2-bd79-18e20d7095dc" providerId="ADAL" clId="{3FAFDBF3-A0DE-4624-B81E-034D57C50E90}" dt="2021-08-02T11:08:01.417" v="1414" actId="20577"/>
        <pc:sldMkLst>
          <pc:docMk/>
          <pc:sldMk cId="3045205021" sldId="331"/>
        </pc:sldMkLst>
        <pc:spChg chg="mod">
          <ac:chgData name="Robert Edwards" userId="c784b835-ec53-4cf2-bd79-18e20d7095dc" providerId="ADAL" clId="{3FAFDBF3-A0DE-4624-B81E-034D57C50E90}" dt="2021-08-02T10:56:10.556" v="1308" actId="20577"/>
          <ac:spMkLst>
            <pc:docMk/>
            <pc:sldMk cId="3045205021" sldId="331"/>
            <ac:spMk id="2" creationId="{680DA493-0260-4D7E-B659-AFB4FC698C24}"/>
          </ac:spMkLst>
        </pc:spChg>
        <pc:spChg chg="mod">
          <ac:chgData name="Robert Edwards" userId="c784b835-ec53-4cf2-bd79-18e20d7095dc" providerId="ADAL" clId="{3FAFDBF3-A0DE-4624-B81E-034D57C50E90}" dt="2021-08-02T11:08:01.417" v="1414" actId="20577"/>
          <ac:spMkLst>
            <pc:docMk/>
            <pc:sldMk cId="3045205021" sldId="331"/>
            <ac:spMk id="3" creationId="{FCC5FB9F-43EB-47AF-97EF-996C56E188BD}"/>
          </ac:spMkLst>
        </pc:spChg>
      </pc:sldChg>
      <pc:sldChg chg="addSp delSp modSp new mod">
        <pc:chgData name="Robert Edwards" userId="c784b835-ec53-4cf2-bd79-18e20d7095dc" providerId="ADAL" clId="{3FAFDBF3-A0DE-4624-B81E-034D57C50E90}" dt="2021-08-02T11:08:22.172" v="1451" actId="14100"/>
        <pc:sldMkLst>
          <pc:docMk/>
          <pc:sldMk cId="1056170112" sldId="332"/>
        </pc:sldMkLst>
        <pc:spChg chg="mod">
          <ac:chgData name="Robert Edwards" userId="c784b835-ec53-4cf2-bd79-18e20d7095dc" providerId="ADAL" clId="{3FAFDBF3-A0DE-4624-B81E-034D57C50E90}" dt="2021-08-02T11:08:11.784" v="1446" actId="20577"/>
          <ac:spMkLst>
            <pc:docMk/>
            <pc:sldMk cId="1056170112" sldId="332"/>
            <ac:spMk id="2" creationId="{E4853A06-538D-4AEB-9888-CDECC02DC3F6}"/>
          </ac:spMkLst>
        </pc:spChg>
        <pc:spChg chg="del">
          <ac:chgData name="Robert Edwards" userId="c784b835-ec53-4cf2-bd79-18e20d7095dc" providerId="ADAL" clId="{3FAFDBF3-A0DE-4624-B81E-034D57C50E90}" dt="2021-08-02T11:08:14.877" v="1447" actId="478"/>
          <ac:spMkLst>
            <pc:docMk/>
            <pc:sldMk cId="1056170112" sldId="332"/>
            <ac:spMk id="3" creationId="{967F8872-6498-4B57-A49D-274661F2DDD3}"/>
          </ac:spMkLst>
        </pc:spChg>
        <pc:picChg chg="add mod">
          <ac:chgData name="Robert Edwards" userId="c784b835-ec53-4cf2-bd79-18e20d7095dc" providerId="ADAL" clId="{3FAFDBF3-A0DE-4624-B81E-034D57C50E90}" dt="2021-08-02T11:08:22.172" v="1451" actId="14100"/>
          <ac:picMkLst>
            <pc:docMk/>
            <pc:sldMk cId="1056170112" sldId="332"/>
            <ac:picMk id="5" creationId="{3FFE905D-D885-4946-9E0A-661B23A8D773}"/>
          </ac:picMkLst>
        </pc:picChg>
      </pc:sldChg>
      <pc:sldChg chg="addSp modSp new mod">
        <pc:chgData name="Robert Edwards" userId="c784b835-ec53-4cf2-bd79-18e20d7095dc" providerId="ADAL" clId="{3FAFDBF3-A0DE-4624-B81E-034D57C50E90}" dt="2021-08-02T11:53:13.788" v="2686"/>
        <pc:sldMkLst>
          <pc:docMk/>
          <pc:sldMk cId="1467790734" sldId="333"/>
        </pc:sldMkLst>
        <pc:spChg chg="mod">
          <ac:chgData name="Robert Edwards" userId="c784b835-ec53-4cf2-bd79-18e20d7095dc" providerId="ADAL" clId="{3FAFDBF3-A0DE-4624-B81E-034D57C50E90}" dt="2021-08-02T11:16:42.227" v="1572" actId="20577"/>
          <ac:spMkLst>
            <pc:docMk/>
            <pc:sldMk cId="1467790734" sldId="333"/>
            <ac:spMk id="2" creationId="{E89F1E92-2D87-4CFB-AEF1-EFDD52E7AB15}"/>
          </ac:spMkLst>
        </pc:spChg>
        <pc:spChg chg="mod">
          <ac:chgData name="Robert Edwards" userId="c784b835-ec53-4cf2-bd79-18e20d7095dc" providerId="ADAL" clId="{3FAFDBF3-A0DE-4624-B81E-034D57C50E90}" dt="2021-08-02T11:21:15.365" v="2006" actId="20577"/>
          <ac:spMkLst>
            <pc:docMk/>
            <pc:sldMk cId="1467790734" sldId="333"/>
            <ac:spMk id="3" creationId="{99A13A1D-BFAB-46D2-8C4E-9C74283588A7}"/>
          </ac:spMkLst>
        </pc:spChg>
        <pc:picChg chg="add mod">
          <ac:chgData name="Robert Edwards" userId="c784b835-ec53-4cf2-bd79-18e20d7095dc" providerId="ADAL" clId="{3FAFDBF3-A0DE-4624-B81E-034D57C50E90}" dt="2021-08-02T11:53:13.788" v="2686"/>
          <ac:picMkLst>
            <pc:docMk/>
            <pc:sldMk cId="1467790734" sldId="333"/>
            <ac:picMk id="4" creationId="{A5A6B2DD-D1BE-432E-854E-27698FA839DD}"/>
          </ac:picMkLst>
        </pc:picChg>
      </pc:sldChg>
      <pc:sldChg chg="addSp modSp new mod ord">
        <pc:chgData name="Robert Edwards" userId="c784b835-ec53-4cf2-bd79-18e20d7095dc" providerId="ADAL" clId="{3FAFDBF3-A0DE-4624-B81E-034D57C50E90}" dt="2021-08-02T11:32:19.556" v="2511"/>
        <pc:sldMkLst>
          <pc:docMk/>
          <pc:sldMk cId="2762780822" sldId="334"/>
        </pc:sldMkLst>
        <pc:spChg chg="mod">
          <ac:chgData name="Robert Edwards" userId="c784b835-ec53-4cf2-bd79-18e20d7095dc" providerId="ADAL" clId="{3FAFDBF3-A0DE-4624-B81E-034D57C50E90}" dt="2021-08-02T11:22:20.247" v="2031" actId="20577"/>
          <ac:spMkLst>
            <pc:docMk/>
            <pc:sldMk cId="2762780822" sldId="334"/>
            <ac:spMk id="2" creationId="{D41B8956-6FD4-47CB-9764-D5470981E8F8}"/>
          </ac:spMkLst>
        </pc:spChg>
        <pc:spChg chg="mod">
          <ac:chgData name="Robert Edwards" userId="c784b835-ec53-4cf2-bd79-18e20d7095dc" providerId="ADAL" clId="{3FAFDBF3-A0DE-4624-B81E-034D57C50E90}" dt="2021-08-02T11:27:43.350" v="2437" actId="20577"/>
          <ac:spMkLst>
            <pc:docMk/>
            <pc:sldMk cId="2762780822" sldId="334"/>
            <ac:spMk id="3" creationId="{465066A7-6AE7-4481-A198-7D31ADA4BA40}"/>
          </ac:spMkLst>
        </pc:spChg>
        <pc:spChg chg="add mod">
          <ac:chgData name="Robert Edwards" userId="c784b835-ec53-4cf2-bd79-18e20d7095dc" providerId="ADAL" clId="{3FAFDBF3-A0DE-4624-B81E-034D57C50E90}" dt="2021-08-02T11:32:19.556" v="2511"/>
          <ac:spMkLst>
            <pc:docMk/>
            <pc:sldMk cId="2762780822" sldId="334"/>
            <ac:spMk id="4" creationId="{E9B7FBF5-4F18-48B3-B151-DA82C84A6FD0}"/>
          </ac:spMkLst>
        </pc:spChg>
      </pc:sldChg>
      <pc:sldChg chg="addSp delSp modSp add mod">
        <pc:chgData name="Robert Edwards" userId="c784b835-ec53-4cf2-bd79-18e20d7095dc" providerId="ADAL" clId="{3FAFDBF3-A0DE-4624-B81E-034D57C50E90}" dt="2021-08-02T11:32:21.911" v="2513"/>
        <pc:sldMkLst>
          <pc:docMk/>
          <pc:sldMk cId="1159257440" sldId="335"/>
        </pc:sldMkLst>
        <pc:spChg chg="del">
          <ac:chgData name="Robert Edwards" userId="c784b835-ec53-4cf2-bd79-18e20d7095dc" providerId="ADAL" clId="{3FAFDBF3-A0DE-4624-B81E-034D57C50E90}" dt="2021-08-02T11:26:44.606" v="2353" actId="478"/>
          <ac:spMkLst>
            <pc:docMk/>
            <pc:sldMk cId="1159257440" sldId="335"/>
            <ac:spMk id="6" creationId="{AD631AAE-5A66-4073-86EC-0E74C0DFF7C7}"/>
          </ac:spMkLst>
        </pc:spChg>
        <pc:spChg chg="add mod">
          <ac:chgData name="Robert Edwards" userId="c784b835-ec53-4cf2-bd79-18e20d7095dc" providerId="ADAL" clId="{3FAFDBF3-A0DE-4624-B81E-034D57C50E90}" dt="2021-08-02T11:32:21.911" v="2513"/>
          <ac:spMkLst>
            <pc:docMk/>
            <pc:sldMk cId="1159257440" sldId="335"/>
            <ac:spMk id="7" creationId="{C63BB3F2-79BA-427B-8A15-7FE922413C14}"/>
          </ac:spMkLst>
        </pc:spChg>
        <pc:spChg chg="mod">
          <ac:chgData name="Robert Edwards" userId="c784b835-ec53-4cf2-bd79-18e20d7095dc" providerId="ADAL" clId="{3FAFDBF3-A0DE-4624-B81E-034D57C50E90}" dt="2021-08-02T11:26:35.987" v="2352" actId="1076"/>
          <ac:spMkLst>
            <pc:docMk/>
            <pc:sldMk cId="1159257440" sldId="335"/>
            <ac:spMk id="298" creationId="{00000000-0000-0000-0000-000000000000}"/>
          </ac:spMkLst>
        </pc:spChg>
        <pc:spChg chg="mod">
          <ac:chgData name="Robert Edwards" userId="c784b835-ec53-4cf2-bd79-18e20d7095dc" providerId="ADAL" clId="{3FAFDBF3-A0DE-4624-B81E-034D57C50E90}" dt="2021-08-02T11:29:50.613" v="2494" actId="1076"/>
          <ac:spMkLst>
            <pc:docMk/>
            <pc:sldMk cId="1159257440" sldId="335"/>
            <ac:spMk id="300" creationId="{00000000-0000-0000-0000-000000000000}"/>
          </ac:spMkLst>
        </pc:spChg>
      </pc:sldChg>
      <pc:sldChg chg="addSp modSp add mod">
        <pc:chgData name="Robert Edwards" userId="c784b835-ec53-4cf2-bd79-18e20d7095dc" providerId="ADAL" clId="{3FAFDBF3-A0DE-4624-B81E-034D57C50E90}" dt="2021-08-02T11:32:22.960" v="2514"/>
        <pc:sldMkLst>
          <pc:docMk/>
          <pc:sldMk cId="3285805988" sldId="336"/>
        </pc:sldMkLst>
        <pc:spChg chg="add mod">
          <ac:chgData name="Robert Edwards" userId="c784b835-ec53-4cf2-bd79-18e20d7095dc" providerId="ADAL" clId="{3FAFDBF3-A0DE-4624-B81E-034D57C50E90}" dt="2021-08-02T11:32:22.960" v="2514"/>
          <ac:spMkLst>
            <pc:docMk/>
            <pc:sldMk cId="3285805988" sldId="336"/>
            <ac:spMk id="6" creationId="{126EFC2F-0260-41A6-86AD-8690148B1D36}"/>
          </ac:spMkLst>
        </pc:spChg>
        <pc:spChg chg="mod">
          <ac:chgData name="Robert Edwards" userId="c784b835-ec53-4cf2-bd79-18e20d7095dc" providerId="ADAL" clId="{3FAFDBF3-A0DE-4624-B81E-034D57C50E90}" dt="2021-08-02T11:29:40.276" v="2492" actId="14100"/>
          <ac:spMkLst>
            <pc:docMk/>
            <pc:sldMk cId="3285805988" sldId="336"/>
            <ac:spMk id="298" creationId="{00000000-0000-0000-0000-000000000000}"/>
          </ac:spMkLst>
        </pc:spChg>
        <pc:spChg chg="mod">
          <ac:chgData name="Robert Edwards" userId="c784b835-ec53-4cf2-bd79-18e20d7095dc" providerId="ADAL" clId="{3FAFDBF3-A0DE-4624-B81E-034D57C50E90}" dt="2021-08-02T11:30:01.961" v="2495" actId="1076"/>
          <ac:spMkLst>
            <pc:docMk/>
            <pc:sldMk cId="3285805988" sldId="336"/>
            <ac:spMk id="300" creationId="{00000000-0000-0000-0000-000000000000}"/>
          </ac:spMkLst>
        </pc:spChg>
      </pc:sldChg>
      <pc:sldChg chg="addSp modSp new del mod">
        <pc:chgData name="Robert Edwards" userId="c784b835-ec53-4cf2-bd79-18e20d7095dc" providerId="ADAL" clId="{3FAFDBF3-A0DE-4624-B81E-034D57C50E90}" dt="2021-08-02T12:12:57.167" v="2969" actId="2696"/>
        <pc:sldMkLst>
          <pc:docMk/>
          <pc:sldMk cId="1881206382" sldId="337"/>
        </pc:sldMkLst>
        <pc:graphicFrameChg chg="add modGraphic">
          <ac:chgData name="Robert Edwards" userId="c784b835-ec53-4cf2-bd79-18e20d7095dc" providerId="ADAL" clId="{3FAFDBF3-A0DE-4624-B81E-034D57C50E90}" dt="2021-08-02T11:36:26.891" v="2539" actId="27022"/>
          <ac:graphicFrameMkLst>
            <pc:docMk/>
            <pc:sldMk cId="1881206382" sldId="337"/>
            <ac:graphicFrameMk id="5" creationId="{37E858A7-13E2-456F-8092-3BD9E3B97370}"/>
          </ac:graphicFrameMkLst>
        </pc:graphicFrameChg>
      </pc:sldChg>
      <pc:sldChg chg="modSp new del mod ord">
        <pc:chgData name="Robert Edwards" userId="c784b835-ec53-4cf2-bd79-18e20d7095dc" providerId="ADAL" clId="{3FAFDBF3-A0DE-4624-B81E-034D57C50E90}" dt="2021-08-02T11:37:07.673" v="2557" actId="2696"/>
        <pc:sldMkLst>
          <pc:docMk/>
          <pc:sldMk cId="34960114" sldId="338"/>
        </pc:sldMkLst>
        <pc:spChg chg="mod">
          <ac:chgData name="Robert Edwards" userId="c784b835-ec53-4cf2-bd79-18e20d7095dc" providerId="ADAL" clId="{3FAFDBF3-A0DE-4624-B81E-034D57C50E90}" dt="2021-08-02T11:37:04.575" v="2556" actId="1076"/>
          <ac:spMkLst>
            <pc:docMk/>
            <pc:sldMk cId="34960114" sldId="338"/>
            <ac:spMk id="2" creationId="{C0CB616A-B8E9-4A39-8461-D183ADEAC5B0}"/>
          </ac:spMkLst>
        </pc:spChg>
      </pc:sldChg>
      <pc:sldChg chg="add modTransition">
        <pc:chgData name="Robert Edwards" userId="c784b835-ec53-4cf2-bd79-18e20d7095dc" providerId="ADAL" clId="{3FAFDBF3-A0DE-4624-B81E-034D57C50E90}" dt="2021-08-02T11:37:49.618" v="2568"/>
        <pc:sldMkLst>
          <pc:docMk/>
          <pc:sldMk cId="243335483" sldId="338"/>
        </pc:sldMkLst>
      </pc:sldChg>
      <pc:sldChg chg="new del">
        <pc:chgData name="Robert Edwards" userId="c784b835-ec53-4cf2-bd79-18e20d7095dc" providerId="ADAL" clId="{3FAFDBF3-A0DE-4624-B81E-034D57C50E90}" dt="2021-08-02T11:38:12.377" v="2570" actId="47"/>
        <pc:sldMkLst>
          <pc:docMk/>
          <pc:sldMk cId="1290349046" sldId="339"/>
        </pc:sldMkLst>
      </pc:sldChg>
      <pc:sldChg chg="modSp add mod ord">
        <pc:chgData name="Robert Edwards" userId="c784b835-ec53-4cf2-bd79-18e20d7095dc" providerId="ADAL" clId="{3FAFDBF3-A0DE-4624-B81E-034D57C50E90}" dt="2021-08-02T11:38:41.733" v="2578"/>
        <pc:sldMkLst>
          <pc:docMk/>
          <pc:sldMk cId="1480271000" sldId="339"/>
        </pc:sldMkLst>
        <pc:spChg chg="mod">
          <ac:chgData name="Robert Edwards" userId="c784b835-ec53-4cf2-bd79-18e20d7095dc" providerId="ADAL" clId="{3FAFDBF3-A0DE-4624-B81E-034D57C50E90}" dt="2021-08-02T11:38:40.060" v="2576" actId="14100"/>
          <ac:spMkLst>
            <pc:docMk/>
            <pc:sldMk cId="1480271000" sldId="339"/>
            <ac:spMk id="2" creationId="{223163A1-E34C-440F-824A-44651756D3F7}"/>
          </ac:spMkLst>
        </pc:spChg>
      </pc:sldChg>
      <pc:sldChg chg="addSp modSp add mod modTransition">
        <pc:chgData name="Robert Edwards" userId="c784b835-ec53-4cf2-bd79-18e20d7095dc" providerId="ADAL" clId="{3FAFDBF3-A0DE-4624-B81E-034D57C50E90}" dt="2021-08-02T11:39:43.445" v="2587"/>
        <pc:sldMkLst>
          <pc:docMk/>
          <pc:sldMk cId="4141871502" sldId="340"/>
        </pc:sldMkLst>
        <pc:spChg chg="mod">
          <ac:chgData name="Robert Edwards" userId="c784b835-ec53-4cf2-bd79-18e20d7095dc" providerId="ADAL" clId="{3FAFDBF3-A0DE-4624-B81E-034D57C50E90}" dt="2021-08-02T11:39:31.657" v="2585" actId="255"/>
          <ac:spMkLst>
            <pc:docMk/>
            <pc:sldMk cId="4141871502" sldId="340"/>
            <ac:spMk id="2" creationId="{223163A1-E34C-440F-824A-44651756D3F7}"/>
          </ac:spMkLst>
        </pc:spChg>
        <pc:spChg chg="add mod">
          <ac:chgData name="Robert Edwards" userId="c784b835-ec53-4cf2-bd79-18e20d7095dc" providerId="ADAL" clId="{3FAFDBF3-A0DE-4624-B81E-034D57C50E90}" dt="2021-08-02T11:39:37.336" v="2586" actId="1076"/>
          <ac:spMkLst>
            <pc:docMk/>
            <pc:sldMk cId="4141871502" sldId="340"/>
            <ac:spMk id="3" creationId="{683C4A88-895E-4A88-910E-CCA37BA87E44}"/>
          </ac:spMkLst>
        </pc:spChg>
      </pc:sldChg>
      <pc:sldChg chg="add modTransition">
        <pc:chgData name="Robert Edwards" userId="c784b835-ec53-4cf2-bd79-18e20d7095dc" providerId="ADAL" clId="{3FAFDBF3-A0DE-4624-B81E-034D57C50E90}" dt="2021-08-02T11:40:49.612" v="2597"/>
        <pc:sldMkLst>
          <pc:docMk/>
          <pc:sldMk cId="1971651251" sldId="341"/>
        </pc:sldMkLst>
      </pc:sldChg>
      <pc:sldChg chg="addSp modSp add mod modTransition">
        <pc:chgData name="Robert Edwards" userId="c784b835-ec53-4cf2-bd79-18e20d7095dc" providerId="ADAL" clId="{3FAFDBF3-A0DE-4624-B81E-034D57C50E90}" dt="2021-08-02T11:46:28.110" v="2636" actId="12789"/>
        <pc:sldMkLst>
          <pc:docMk/>
          <pc:sldMk cId="2416488172" sldId="342"/>
        </pc:sldMkLst>
        <pc:spChg chg="mod">
          <ac:chgData name="Robert Edwards" userId="c784b835-ec53-4cf2-bd79-18e20d7095dc" providerId="ADAL" clId="{3FAFDBF3-A0DE-4624-B81E-034D57C50E90}" dt="2021-08-02T11:46:28.110" v="2636" actId="12789"/>
          <ac:spMkLst>
            <pc:docMk/>
            <pc:sldMk cId="2416488172" sldId="342"/>
            <ac:spMk id="2" creationId="{37B83376-C107-4C49-8DEE-484DFC0820E0}"/>
          </ac:spMkLst>
        </pc:spChg>
        <pc:picChg chg="add mod">
          <ac:chgData name="Robert Edwards" userId="c784b835-ec53-4cf2-bd79-18e20d7095dc" providerId="ADAL" clId="{3FAFDBF3-A0DE-4624-B81E-034D57C50E90}" dt="2021-08-02T11:46:28.110" v="2636" actId="12789"/>
          <ac:picMkLst>
            <pc:docMk/>
            <pc:sldMk cId="2416488172" sldId="342"/>
            <ac:picMk id="24" creationId="{C8AA65CC-AC68-4BAC-98D7-336B87E8EB50}"/>
          </ac:picMkLst>
        </pc:picChg>
        <pc:picChg chg="add mod">
          <ac:chgData name="Robert Edwards" userId="c784b835-ec53-4cf2-bd79-18e20d7095dc" providerId="ADAL" clId="{3FAFDBF3-A0DE-4624-B81E-034D57C50E90}" dt="2021-08-02T11:46:28.110" v="2636" actId="12789"/>
          <ac:picMkLst>
            <pc:docMk/>
            <pc:sldMk cId="2416488172" sldId="342"/>
            <ac:picMk id="25" creationId="{54C9D3E5-2F35-4B34-B1E8-2D9C01B6EC1D}"/>
          </ac:picMkLst>
        </pc:picChg>
        <pc:picChg chg="add mod">
          <ac:chgData name="Robert Edwards" userId="c784b835-ec53-4cf2-bd79-18e20d7095dc" providerId="ADAL" clId="{3FAFDBF3-A0DE-4624-B81E-034D57C50E90}" dt="2021-08-02T11:46:28.110" v="2636" actId="12789"/>
          <ac:picMkLst>
            <pc:docMk/>
            <pc:sldMk cId="2416488172" sldId="342"/>
            <ac:picMk id="28" creationId="{A5ECBA99-12DA-453B-A198-D6CAC219D2C8}"/>
          </ac:picMkLst>
        </pc:picChg>
        <pc:picChg chg="add mod">
          <ac:chgData name="Robert Edwards" userId="c784b835-ec53-4cf2-bd79-18e20d7095dc" providerId="ADAL" clId="{3FAFDBF3-A0DE-4624-B81E-034D57C50E90}" dt="2021-08-02T11:46:28.110" v="2636" actId="12789"/>
          <ac:picMkLst>
            <pc:docMk/>
            <pc:sldMk cId="2416488172" sldId="342"/>
            <ac:picMk id="29" creationId="{DED0FBCD-2B0C-4B9B-9E21-8CE4A3C349A7}"/>
          </ac:picMkLst>
        </pc:picChg>
      </pc:sldChg>
      <pc:sldChg chg="modSp add mod ord">
        <pc:chgData name="Robert Edwards" userId="c784b835-ec53-4cf2-bd79-18e20d7095dc" providerId="ADAL" clId="{3FAFDBF3-A0DE-4624-B81E-034D57C50E90}" dt="2021-08-02T11:48:45.400" v="2648"/>
        <pc:sldMkLst>
          <pc:docMk/>
          <pc:sldMk cId="9804472" sldId="343"/>
        </pc:sldMkLst>
        <pc:spChg chg="mod">
          <ac:chgData name="Robert Edwards" userId="c784b835-ec53-4cf2-bd79-18e20d7095dc" providerId="ADAL" clId="{3FAFDBF3-A0DE-4624-B81E-034D57C50E90}" dt="2021-08-02T11:48:34.578" v="2646" actId="255"/>
          <ac:spMkLst>
            <pc:docMk/>
            <pc:sldMk cId="9804472" sldId="343"/>
            <ac:spMk id="12" creationId="{0637295F-1A4D-4E6D-8794-CDB0808516FB}"/>
          </ac:spMkLst>
        </pc:spChg>
        <pc:picChg chg="mod">
          <ac:chgData name="Robert Edwards" userId="c784b835-ec53-4cf2-bd79-18e20d7095dc" providerId="ADAL" clId="{3FAFDBF3-A0DE-4624-B81E-034D57C50E90}" dt="2021-08-02T11:48:25.921" v="2644" actId="1076"/>
          <ac:picMkLst>
            <pc:docMk/>
            <pc:sldMk cId="9804472" sldId="343"/>
            <ac:picMk id="1026" creationId="{45EEC76C-4178-48A7-ABE3-72D5656C438D}"/>
          </ac:picMkLst>
        </pc:picChg>
      </pc:sldChg>
      <pc:sldChg chg="add">
        <pc:chgData name="Robert Edwards" userId="c784b835-ec53-4cf2-bd79-18e20d7095dc" providerId="ADAL" clId="{3FAFDBF3-A0DE-4624-B81E-034D57C50E90}" dt="2021-08-02T11:50:26.569" v="2666" actId="2890"/>
        <pc:sldMkLst>
          <pc:docMk/>
          <pc:sldMk cId="1059067987" sldId="344"/>
        </pc:sldMkLst>
      </pc:sldChg>
      <pc:sldChg chg="add del">
        <pc:chgData name="Robert Edwards" userId="c784b835-ec53-4cf2-bd79-18e20d7095dc" providerId="ADAL" clId="{3FAFDBF3-A0DE-4624-B81E-034D57C50E90}" dt="2021-08-02T11:49:11.145" v="2651"/>
        <pc:sldMkLst>
          <pc:docMk/>
          <pc:sldMk cId="1635082320" sldId="344"/>
        </pc:sldMkLst>
      </pc:sldChg>
      <pc:sldChg chg="addSp delSp modSp add mod modTransition">
        <pc:chgData name="Robert Edwards" userId="c784b835-ec53-4cf2-bd79-18e20d7095dc" providerId="ADAL" clId="{3FAFDBF3-A0DE-4624-B81E-034D57C50E90}" dt="2021-08-02T11:55:24.022" v="2787" actId="21"/>
        <pc:sldMkLst>
          <pc:docMk/>
          <pc:sldMk cId="734201654" sldId="345"/>
        </pc:sldMkLst>
        <pc:spChg chg="mod">
          <ac:chgData name="Robert Edwards" userId="c784b835-ec53-4cf2-bd79-18e20d7095dc" providerId="ADAL" clId="{3FAFDBF3-A0DE-4624-B81E-034D57C50E90}" dt="2021-08-02T11:55:09.925" v="2785" actId="13926"/>
          <ac:spMkLst>
            <pc:docMk/>
            <pc:sldMk cId="734201654" sldId="345"/>
            <ac:spMk id="2" creationId="{5AB469A6-4C35-4CA4-BC17-32FD4B536803}"/>
          </ac:spMkLst>
        </pc:spChg>
        <pc:spChg chg="add del">
          <ac:chgData name="Robert Edwards" userId="c784b835-ec53-4cf2-bd79-18e20d7095dc" providerId="ADAL" clId="{3FAFDBF3-A0DE-4624-B81E-034D57C50E90}" dt="2021-08-02T11:55:24.022" v="2787" actId="21"/>
          <ac:spMkLst>
            <pc:docMk/>
            <pc:sldMk cId="734201654" sldId="345"/>
            <ac:spMk id="5" creationId="{3C0987CC-09AB-4A2A-B636-35AA807B285D}"/>
          </ac:spMkLst>
        </pc:spChg>
        <pc:picChg chg="add mod">
          <ac:chgData name="Robert Edwards" userId="c784b835-ec53-4cf2-bd79-18e20d7095dc" providerId="ADAL" clId="{3FAFDBF3-A0DE-4624-B81E-034D57C50E90}" dt="2021-08-02T11:53:06.170" v="2685" actId="1076"/>
          <ac:picMkLst>
            <pc:docMk/>
            <pc:sldMk cId="734201654" sldId="345"/>
            <ac:picMk id="4" creationId="{B9DC091B-A01E-4B92-A444-BC0F0993B26E}"/>
          </ac:picMkLst>
        </pc:picChg>
      </pc:sldChg>
      <pc:sldChg chg="addSp modSp add mod">
        <pc:chgData name="Robert Edwards" userId="c784b835-ec53-4cf2-bd79-18e20d7095dc" providerId="ADAL" clId="{3FAFDBF3-A0DE-4624-B81E-034D57C50E90}" dt="2021-08-02T11:56:09.510" v="2793" actId="207"/>
        <pc:sldMkLst>
          <pc:docMk/>
          <pc:sldMk cId="450387792" sldId="346"/>
        </pc:sldMkLst>
        <pc:spChg chg="mod">
          <ac:chgData name="Robert Edwards" userId="c784b835-ec53-4cf2-bd79-18e20d7095dc" providerId="ADAL" clId="{3FAFDBF3-A0DE-4624-B81E-034D57C50E90}" dt="2021-08-02T11:54:48.989" v="2779" actId="20577"/>
          <ac:spMkLst>
            <pc:docMk/>
            <pc:sldMk cId="450387792" sldId="346"/>
            <ac:spMk id="2" creationId="{5AB469A6-4C35-4CA4-BC17-32FD4B536803}"/>
          </ac:spMkLst>
        </pc:spChg>
        <pc:spChg chg="add mod ord">
          <ac:chgData name="Robert Edwards" userId="c784b835-ec53-4cf2-bd79-18e20d7095dc" providerId="ADAL" clId="{3FAFDBF3-A0DE-4624-B81E-034D57C50E90}" dt="2021-08-02T11:56:09.510" v="2793" actId="207"/>
          <ac:spMkLst>
            <pc:docMk/>
            <pc:sldMk cId="450387792" sldId="346"/>
            <ac:spMk id="5" creationId="{0144E2E2-7D8F-4FA6-BDBD-FEE5697DBD58}"/>
          </ac:spMkLst>
        </pc:spChg>
      </pc:sldChg>
      <pc:sldChg chg="new del">
        <pc:chgData name="Robert Edwards" userId="c784b835-ec53-4cf2-bd79-18e20d7095dc" providerId="ADAL" clId="{3FAFDBF3-A0DE-4624-B81E-034D57C50E90}" dt="2021-08-02T11:54:42.754" v="2763" actId="47"/>
        <pc:sldMkLst>
          <pc:docMk/>
          <pc:sldMk cId="3130784423" sldId="346"/>
        </pc:sldMkLst>
      </pc:sldChg>
      <pc:sldChg chg="add modTransition">
        <pc:chgData name="Robert Edwards" userId="c784b835-ec53-4cf2-bd79-18e20d7095dc" providerId="ADAL" clId="{3FAFDBF3-A0DE-4624-B81E-034D57C50E90}" dt="2021-08-02T11:57:40.016" v="2799"/>
        <pc:sldMkLst>
          <pc:docMk/>
          <pc:sldMk cId="3143799604" sldId="347"/>
        </pc:sldMkLst>
      </pc:sldChg>
      <pc:sldChg chg="new del">
        <pc:chgData name="Robert Edwards" userId="c784b835-ec53-4cf2-bd79-18e20d7095dc" providerId="ADAL" clId="{3FAFDBF3-A0DE-4624-B81E-034D57C50E90}" dt="2021-08-02T11:58:03.395" v="2803" actId="47"/>
        <pc:sldMkLst>
          <pc:docMk/>
          <pc:sldMk cId="776475950" sldId="348"/>
        </pc:sldMkLst>
      </pc:sldChg>
      <pc:sldChg chg="addSp modSp add">
        <pc:chgData name="Robert Edwards" userId="c784b835-ec53-4cf2-bd79-18e20d7095dc" providerId="ADAL" clId="{3FAFDBF3-A0DE-4624-B81E-034D57C50E90}" dt="2021-08-02T12:17:08.111" v="3012"/>
        <pc:sldMkLst>
          <pc:docMk/>
          <pc:sldMk cId="1088469370" sldId="349"/>
        </pc:sldMkLst>
        <pc:picChg chg="add mod">
          <ac:chgData name="Robert Edwards" userId="c784b835-ec53-4cf2-bd79-18e20d7095dc" providerId="ADAL" clId="{3FAFDBF3-A0DE-4624-B81E-034D57C50E90}" dt="2021-08-02T12:17:08.111" v="3012"/>
          <ac:picMkLst>
            <pc:docMk/>
            <pc:sldMk cId="1088469370" sldId="349"/>
            <ac:picMk id="8" creationId="{91843271-9068-4EA2-9CA8-8CC158C9113A}"/>
          </ac:picMkLst>
        </pc:picChg>
      </pc:sldChg>
      <pc:sldChg chg="addSp delSp modSp add mod delAnim modAnim">
        <pc:chgData name="Robert Edwards" userId="c784b835-ec53-4cf2-bd79-18e20d7095dc" providerId="ADAL" clId="{3FAFDBF3-A0DE-4624-B81E-034D57C50E90}" dt="2021-08-02T12:17:11.543" v="3013"/>
        <pc:sldMkLst>
          <pc:docMk/>
          <pc:sldMk cId="1274996176" sldId="350"/>
        </pc:sldMkLst>
        <pc:spChg chg="del">
          <ac:chgData name="Robert Edwards" userId="c784b835-ec53-4cf2-bd79-18e20d7095dc" providerId="ADAL" clId="{3FAFDBF3-A0DE-4624-B81E-034D57C50E90}" dt="2021-08-02T11:58:20.843" v="2807" actId="478"/>
          <ac:spMkLst>
            <pc:docMk/>
            <pc:sldMk cId="1274996176" sldId="350"/>
            <ac:spMk id="2" creationId="{70B59D3B-264D-4FC6-99A7-7EA163F543CE}"/>
          </ac:spMkLst>
        </pc:spChg>
        <pc:spChg chg="del">
          <ac:chgData name="Robert Edwards" userId="c784b835-ec53-4cf2-bd79-18e20d7095dc" providerId="ADAL" clId="{3FAFDBF3-A0DE-4624-B81E-034D57C50E90}" dt="2021-08-02T11:58:23.460" v="2808" actId="478"/>
          <ac:spMkLst>
            <pc:docMk/>
            <pc:sldMk cId="1274996176" sldId="350"/>
            <ac:spMk id="6" creationId="{09028F2A-9976-425E-ABC3-CEFDC45B1A7E}"/>
          </ac:spMkLst>
        </pc:spChg>
        <pc:spChg chg="add mod">
          <ac:chgData name="Robert Edwards" userId="c784b835-ec53-4cf2-bd79-18e20d7095dc" providerId="ADAL" clId="{3FAFDBF3-A0DE-4624-B81E-034D57C50E90}" dt="2021-08-02T12:00:58.155" v="2892" actId="1582"/>
          <ac:spMkLst>
            <pc:docMk/>
            <pc:sldMk cId="1274996176" sldId="350"/>
            <ac:spMk id="10" creationId="{EC9945F4-45CF-4E79-BF67-D119DFE094C0}"/>
          </ac:spMkLst>
        </pc:spChg>
        <pc:spChg chg="mod">
          <ac:chgData name="Robert Edwards" userId="c784b835-ec53-4cf2-bd79-18e20d7095dc" providerId="ADAL" clId="{3FAFDBF3-A0DE-4624-B81E-034D57C50E90}" dt="2021-08-02T12:01:06.616" v="2894" actId="1076"/>
          <ac:spMkLst>
            <pc:docMk/>
            <pc:sldMk cId="1274996176" sldId="350"/>
            <ac:spMk id="360" creationId="{00000000-0000-0000-0000-000000000000}"/>
          </ac:spMkLst>
        </pc:spChg>
        <pc:picChg chg="add mod">
          <ac:chgData name="Robert Edwards" userId="c784b835-ec53-4cf2-bd79-18e20d7095dc" providerId="ADAL" clId="{3FAFDBF3-A0DE-4624-B81E-034D57C50E90}" dt="2021-08-02T12:00:27.304" v="2886" actId="1076"/>
          <ac:picMkLst>
            <pc:docMk/>
            <pc:sldMk cId="1274996176" sldId="350"/>
            <ac:picMk id="5" creationId="{3F108010-8349-4B9E-8342-25EF29A7918D}"/>
          </ac:picMkLst>
        </pc:picChg>
        <pc:picChg chg="add mod">
          <ac:chgData name="Robert Edwards" userId="c784b835-ec53-4cf2-bd79-18e20d7095dc" providerId="ADAL" clId="{3FAFDBF3-A0DE-4624-B81E-034D57C50E90}" dt="2021-08-02T12:00:17.994" v="2885" actId="1076"/>
          <ac:picMkLst>
            <pc:docMk/>
            <pc:sldMk cId="1274996176" sldId="350"/>
            <ac:picMk id="9" creationId="{6A8013B8-6526-47C6-96E5-A7CF964E683B}"/>
          </ac:picMkLst>
        </pc:picChg>
        <pc:picChg chg="add mod">
          <ac:chgData name="Robert Edwards" userId="c784b835-ec53-4cf2-bd79-18e20d7095dc" providerId="ADAL" clId="{3FAFDBF3-A0DE-4624-B81E-034D57C50E90}" dt="2021-08-02T12:17:11.543" v="3013"/>
          <ac:picMkLst>
            <pc:docMk/>
            <pc:sldMk cId="1274996176" sldId="350"/>
            <ac:picMk id="12" creationId="{C86446EA-C2A7-4195-968B-D41FA80FFCA9}"/>
          </ac:picMkLst>
        </pc:picChg>
      </pc:sldChg>
      <pc:sldChg chg="new del">
        <pc:chgData name="Robert Edwards" userId="c784b835-ec53-4cf2-bd79-18e20d7095dc" providerId="ADAL" clId="{3FAFDBF3-A0DE-4624-B81E-034D57C50E90}" dt="2021-08-02T12:06:02.354" v="2896" actId="2696"/>
        <pc:sldMkLst>
          <pc:docMk/>
          <pc:sldMk cId="267970923" sldId="351"/>
        </pc:sldMkLst>
      </pc:sldChg>
      <pc:sldChg chg="addSp modSp add mod modTransition">
        <pc:chgData name="Robert Edwards" userId="c784b835-ec53-4cf2-bd79-18e20d7095dc" providerId="ADAL" clId="{3FAFDBF3-A0DE-4624-B81E-034D57C50E90}" dt="2021-08-02T12:08:02.168" v="2918"/>
        <pc:sldMkLst>
          <pc:docMk/>
          <pc:sldMk cId="4055277062" sldId="351"/>
        </pc:sldMkLst>
        <pc:picChg chg="add mod">
          <ac:chgData name="Robert Edwards" userId="c784b835-ec53-4cf2-bd79-18e20d7095dc" providerId="ADAL" clId="{3FAFDBF3-A0DE-4624-B81E-034D57C50E90}" dt="2021-08-02T12:07:57.774" v="2917" actId="1076"/>
          <ac:picMkLst>
            <pc:docMk/>
            <pc:sldMk cId="4055277062" sldId="351"/>
            <ac:picMk id="6" creationId="{6B6058BC-649D-4DC9-966B-7966D4C8DA39}"/>
          </ac:picMkLst>
        </pc:picChg>
      </pc:sldChg>
      <pc:sldChg chg="addSp modSp add mod modTransition">
        <pc:chgData name="Robert Edwards" userId="c784b835-ec53-4cf2-bd79-18e20d7095dc" providerId="ADAL" clId="{3FAFDBF3-A0DE-4624-B81E-034D57C50E90}" dt="2021-08-02T12:09:55.669" v="2940"/>
        <pc:sldMkLst>
          <pc:docMk/>
          <pc:sldMk cId="89938272" sldId="352"/>
        </pc:sldMkLst>
        <pc:picChg chg="add mod">
          <ac:chgData name="Robert Edwards" userId="c784b835-ec53-4cf2-bd79-18e20d7095dc" providerId="ADAL" clId="{3FAFDBF3-A0DE-4624-B81E-034D57C50E90}" dt="2021-08-02T12:09:42.535" v="2937" actId="1076"/>
          <ac:picMkLst>
            <pc:docMk/>
            <pc:sldMk cId="89938272" sldId="352"/>
            <ac:picMk id="6" creationId="{9FC78FF8-29E7-4359-A4E9-E476F523F550}"/>
          </ac:picMkLst>
        </pc:picChg>
      </pc:sldChg>
      <pc:sldChg chg="new del">
        <pc:chgData name="Robert Edwards" userId="c784b835-ec53-4cf2-bd79-18e20d7095dc" providerId="ADAL" clId="{3FAFDBF3-A0DE-4624-B81E-034D57C50E90}" dt="2021-08-02T12:10:41.554" v="2943" actId="47"/>
        <pc:sldMkLst>
          <pc:docMk/>
          <pc:sldMk cId="1794214494" sldId="353"/>
        </pc:sldMkLst>
      </pc:sldChg>
      <pc:sldChg chg="addSp modSp add mod modTransition">
        <pc:chgData name="Robert Edwards" userId="c784b835-ec53-4cf2-bd79-18e20d7095dc" providerId="ADAL" clId="{3FAFDBF3-A0DE-4624-B81E-034D57C50E90}" dt="2021-08-02T12:12:09.164" v="2968"/>
        <pc:sldMkLst>
          <pc:docMk/>
          <pc:sldMk cId="2760368485" sldId="353"/>
        </pc:sldMkLst>
        <pc:picChg chg="add mod">
          <ac:chgData name="Robert Edwards" userId="c784b835-ec53-4cf2-bd79-18e20d7095dc" providerId="ADAL" clId="{3FAFDBF3-A0DE-4624-B81E-034D57C50E90}" dt="2021-08-02T12:11:58.402" v="2965" actId="1076"/>
          <ac:picMkLst>
            <pc:docMk/>
            <pc:sldMk cId="2760368485" sldId="353"/>
            <ac:picMk id="9" creationId="{E6C5E53F-2AF8-4818-BE06-4E2C1FA1F0A7}"/>
          </ac:picMkLst>
        </pc:picChg>
      </pc:sldChg>
      <pc:sldChg chg="addSp modSp new mod">
        <pc:chgData name="Robert Edwards" userId="c784b835-ec53-4cf2-bd79-18e20d7095dc" providerId="ADAL" clId="{3FAFDBF3-A0DE-4624-B81E-034D57C50E90}" dt="2021-08-02T12:13:08.527" v="2970" actId="27022"/>
        <pc:sldMkLst>
          <pc:docMk/>
          <pc:sldMk cId="3919772871" sldId="354"/>
        </pc:sldMkLst>
        <pc:graphicFrameChg chg="add modGraphic">
          <ac:chgData name="Robert Edwards" userId="c784b835-ec53-4cf2-bd79-18e20d7095dc" providerId="ADAL" clId="{3FAFDBF3-A0DE-4624-B81E-034D57C50E90}" dt="2021-08-02T12:13:08.527" v="2970" actId="27022"/>
          <ac:graphicFrameMkLst>
            <pc:docMk/>
            <pc:sldMk cId="3919772871" sldId="354"/>
            <ac:graphicFrameMk id="5" creationId="{F75A53CA-8EDA-45A9-967F-21A94C00237D}"/>
          </ac:graphicFrameMkLst>
        </pc:graphicFrameChg>
      </pc:sldChg>
      <pc:sldChg chg="addSp modSp add mod modTransition">
        <pc:chgData name="Robert Edwards" userId="c784b835-ec53-4cf2-bd79-18e20d7095dc" providerId="ADAL" clId="{3FAFDBF3-A0DE-4624-B81E-034D57C50E90}" dt="2021-08-02T12:14:45.685" v="2987"/>
        <pc:sldMkLst>
          <pc:docMk/>
          <pc:sldMk cId="3160321705" sldId="355"/>
        </pc:sldMkLst>
        <pc:picChg chg="add mod">
          <ac:chgData name="Robert Edwards" userId="c784b835-ec53-4cf2-bd79-18e20d7095dc" providerId="ADAL" clId="{3FAFDBF3-A0DE-4624-B81E-034D57C50E90}" dt="2021-08-02T12:14:43.017" v="2986" actId="1076"/>
          <ac:picMkLst>
            <pc:docMk/>
            <pc:sldMk cId="3160321705" sldId="355"/>
            <ac:picMk id="6" creationId="{11C26F52-4338-43CE-9E82-468D9E1BC39E}"/>
          </ac:picMkLst>
        </pc:picChg>
      </pc:sldChg>
      <pc:sldChg chg="delSp new del mod">
        <pc:chgData name="Robert Edwards" userId="c784b835-ec53-4cf2-bd79-18e20d7095dc" providerId="ADAL" clId="{3FAFDBF3-A0DE-4624-B81E-034D57C50E90}" dt="2021-08-02T12:15:17.495" v="2992" actId="2696"/>
        <pc:sldMkLst>
          <pc:docMk/>
          <pc:sldMk cId="885452368" sldId="356"/>
        </pc:sldMkLst>
        <pc:spChg chg="del">
          <ac:chgData name="Robert Edwards" userId="c784b835-ec53-4cf2-bd79-18e20d7095dc" providerId="ADAL" clId="{3FAFDBF3-A0DE-4624-B81E-034D57C50E90}" dt="2021-08-02T12:15:10.405" v="2991" actId="478"/>
          <ac:spMkLst>
            <pc:docMk/>
            <pc:sldMk cId="885452368" sldId="356"/>
            <ac:spMk id="3" creationId="{7A08E498-45C9-422D-86D4-0477DEC0A75A}"/>
          </ac:spMkLst>
        </pc:spChg>
      </pc:sldChg>
      <pc:sldChg chg="addSp delSp modSp add mod ord delAnim">
        <pc:chgData name="Robert Edwards" userId="c784b835-ec53-4cf2-bd79-18e20d7095dc" providerId="ADAL" clId="{3FAFDBF3-A0DE-4624-B81E-034D57C50E90}" dt="2021-08-02T12:16:50.333" v="3008" actId="1076"/>
        <pc:sldMkLst>
          <pc:docMk/>
          <pc:sldMk cId="1793601608" sldId="356"/>
        </pc:sldMkLst>
        <pc:spChg chg="del">
          <ac:chgData name="Robert Edwards" userId="c784b835-ec53-4cf2-bd79-18e20d7095dc" providerId="ADAL" clId="{3FAFDBF3-A0DE-4624-B81E-034D57C50E90}" dt="2021-08-02T12:15:25.216" v="2995" actId="478"/>
          <ac:spMkLst>
            <pc:docMk/>
            <pc:sldMk cId="1793601608" sldId="356"/>
            <ac:spMk id="2" creationId="{70B59D3B-264D-4FC6-99A7-7EA163F543CE}"/>
          </ac:spMkLst>
        </pc:spChg>
        <pc:spChg chg="mod">
          <ac:chgData name="Robert Edwards" userId="c784b835-ec53-4cf2-bd79-18e20d7095dc" providerId="ADAL" clId="{3FAFDBF3-A0DE-4624-B81E-034D57C50E90}" dt="2021-08-02T12:15:43.669" v="3000" actId="255"/>
          <ac:spMkLst>
            <pc:docMk/>
            <pc:sldMk cId="1793601608" sldId="356"/>
            <ac:spMk id="4" creationId="{C9DF9116-8DCE-409C-9806-F8DD6DB88505}"/>
          </ac:spMkLst>
        </pc:spChg>
        <pc:spChg chg="del">
          <ac:chgData name="Robert Edwards" userId="c784b835-ec53-4cf2-bd79-18e20d7095dc" providerId="ADAL" clId="{3FAFDBF3-A0DE-4624-B81E-034D57C50E90}" dt="2021-08-02T12:15:25.216" v="2995" actId="478"/>
          <ac:spMkLst>
            <pc:docMk/>
            <pc:sldMk cId="1793601608" sldId="356"/>
            <ac:spMk id="6" creationId="{09028F2A-9976-425E-ABC3-CEFDC45B1A7E}"/>
          </ac:spMkLst>
        </pc:spChg>
        <pc:spChg chg="del">
          <ac:chgData name="Robert Edwards" userId="c784b835-ec53-4cf2-bd79-18e20d7095dc" providerId="ADAL" clId="{3FAFDBF3-A0DE-4624-B81E-034D57C50E90}" dt="2021-08-02T12:15:25.216" v="2995" actId="478"/>
          <ac:spMkLst>
            <pc:docMk/>
            <pc:sldMk cId="1793601608" sldId="356"/>
            <ac:spMk id="7" creationId="{2DBEAF01-50C0-45B6-9058-CC1ACEF4230D}"/>
          </ac:spMkLst>
        </pc:spChg>
        <pc:spChg chg="del">
          <ac:chgData name="Robert Edwards" userId="c784b835-ec53-4cf2-bd79-18e20d7095dc" providerId="ADAL" clId="{3FAFDBF3-A0DE-4624-B81E-034D57C50E90}" dt="2021-08-02T12:15:23.396" v="2994" actId="478"/>
          <ac:spMkLst>
            <pc:docMk/>
            <pc:sldMk cId="1793601608" sldId="356"/>
            <ac:spMk id="360" creationId="{00000000-0000-0000-0000-000000000000}"/>
          </ac:spMkLst>
        </pc:spChg>
        <pc:picChg chg="add mod">
          <ac:chgData name="Robert Edwards" userId="c784b835-ec53-4cf2-bd79-18e20d7095dc" providerId="ADAL" clId="{3FAFDBF3-A0DE-4624-B81E-034D57C50E90}" dt="2021-08-02T12:16:50.333" v="3008" actId="1076"/>
          <ac:picMkLst>
            <pc:docMk/>
            <pc:sldMk cId="1793601608" sldId="356"/>
            <ac:picMk id="2050" creationId="{4E00A505-68C9-4025-B782-A5C59F42BA2D}"/>
          </ac:picMkLst>
        </pc:picChg>
      </pc:sldChg>
      <pc:sldChg chg="addSp modSp add mod modTransition">
        <pc:chgData name="Robert Edwards" userId="c784b835-ec53-4cf2-bd79-18e20d7095dc" providerId="ADAL" clId="{3FAFDBF3-A0DE-4624-B81E-034D57C50E90}" dt="2021-08-02T12:19:22.381" v="3044"/>
        <pc:sldMkLst>
          <pc:docMk/>
          <pc:sldMk cId="4133305326" sldId="357"/>
        </pc:sldMkLst>
        <pc:picChg chg="add mod">
          <ac:chgData name="Robert Edwards" userId="c784b835-ec53-4cf2-bd79-18e20d7095dc" providerId="ADAL" clId="{3FAFDBF3-A0DE-4624-B81E-034D57C50E90}" dt="2021-08-02T12:19:17.980" v="3043" actId="14100"/>
          <ac:picMkLst>
            <pc:docMk/>
            <pc:sldMk cId="4133305326" sldId="357"/>
            <ac:picMk id="6" creationId="{246DBD36-FDB5-4247-B9ED-A9C073F12183}"/>
          </ac:picMkLst>
        </pc:picChg>
      </pc:sldChg>
      <pc:sldChg chg="addSp delSp modSp new mod modClrScheme chgLayout">
        <pc:chgData name="Robert Edwards" userId="c784b835-ec53-4cf2-bd79-18e20d7095dc" providerId="ADAL" clId="{3FAFDBF3-A0DE-4624-B81E-034D57C50E90}" dt="2021-08-03T06:00:02.102" v="3540" actId="255"/>
        <pc:sldMkLst>
          <pc:docMk/>
          <pc:sldMk cId="1189495973" sldId="361"/>
        </pc:sldMkLst>
        <pc:spChg chg="mod ord">
          <ac:chgData name="Robert Edwards" userId="c784b835-ec53-4cf2-bd79-18e20d7095dc" providerId="ADAL" clId="{3FAFDBF3-A0DE-4624-B81E-034D57C50E90}" dt="2021-08-03T05:34:09.887" v="3085" actId="700"/>
          <ac:spMkLst>
            <pc:docMk/>
            <pc:sldMk cId="1189495973" sldId="361"/>
            <ac:spMk id="2" creationId="{221EE024-E3D0-4175-9777-DBAEED7FD86D}"/>
          </ac:spMkLst>
        </pc:spChg>
        <pc:spChg chg="del mod ord">
          <ac:chgData name="Robert Edwards" userId="c784b835-ec53-4cf2-bd79-18e20d7095dc" providerId="ADAL" clId="{3FAFDBF3-A0DE-4624-B81E-034D57C50E90}" dt="2021-08-03T05:34:09.887" v="3085" actId="700"/>
          <ac:spMkLst>
            <pc:docMk/>
            <pc:sldMk cId="1189495973" sldId="361"/>
            <ac:spMk id="3" creationId="{9575407A-7234-4117-AF41-E6E6DF787A33}"/>
          </ac:spMkLst>
        </pc:spChg>
        <pc:spChg chg="del">
          <ac:chgData name="Robert Edwards" userId="c784b835-ec53-4cf2-bd79-18e20d7095dc" providerId="ADAL" clId="{3FAFDBF3-A0DE-4624-B81E-034D57C50E90}" dt="2021-08-03T05:34:09.887" v="3085" actId="700"/>
          <ac:spMkLst>
            <pc:docMk/>
            <pc:sldMk cId="1189495973" sldId="361"/>
            <ac:spMk id="4" creationId="{0AC5FA26-7FC3-4728-A121-61CD3C16F3CA}"/>
          </ac:spMkLst>
        </pc:spChg>
        <pc:spChg chg="add mod ord">
          <ac:chgData name="Robert Edwards" userId="c784b835-ec53-4cf2-bd79-18e20d7095dc" providerId="ADAL" clId="{3FAFDBF3-A0DE-4624-B81E-034D57C50E90}" dt="2021-08-03T05:59:12.139" v="3420" actId="20577"/>
          <ac:spMkLst>
            <pc:docMk/>
            <pc:sldMk cId="1189495973" sldId="361"/>
            <ac:spMk id="7" creationId="{170ED447-B538-418C-BFBA-638BBE9B08C9}"/>
          </ac:spMkLst>
        </pc:spChg>
        <pc:spChg chg="add del mod">
          <ac:chgData name="Robert Edwards" userId="c784b835-ec53-4cf2-bd79-18e20d7095dc" providerId="ADAL" clId="{3FAFDBF3-A0DE-4624-B81E-034D57C50E90}" dt="2021-08-03T05:59:15.705" v="3421" actId="478"/>
          <ac:spMkLst>
            <pc:docMk/>
            <pc:sldMk cId="1189495973" sldId="361"/>
            <ac:spMk id="9" creationId="{EF71B1A4-E39C-4B3A-A23E-22413E17E6AC}"/>
          </ac:spMkLst>
        </pc:spChg>
        <pc:spChg chg="add mod">
          <ac:chgData name="Robert Edwards" userId="c784b835-ec53-4cf2-bd79-18e20d7095dc" providerId="ADAL" clId="{3FAFDBF3-A0DE-4624-B81E-034D57C50E90}" dt="2021-08-03T06:00:02.102" v="3540" actId="255"/>
          <ac:spMkLst>
            <pc:docMk/>
            <pc:sldMk cId="1189495973" sldId="361"/>
            <ac:spMk id="10" creationId="{0C24AE9C-6D7D-44EF-B965-329060071F4D}"/>
          </ac:spMkLst>
        </pc:spChg>
        <pc:picChg chg="add mod">
          <ac:chgData name="Robert Edwards" userId="c784b835-ec53-4cf2-bd79-18e20d7095dc" providerId="ADAL" clId="{3FAFDBF3-A0DE-4624-B81E-034D57C50E90}" dt="2021-08-03T05:34:01.393" v="3084" actId="207"/>
          <ac:picMkLst>
            <pc:docMk/>
            <pc:sldMk cId="1189495973" sldId="361"/>
            <ac:picMk id="6" creationId="{7483D840-F75C-4687-BEB6-2B000D0C0349}"/>
          </ac:picMkLst>
        </pc:picChg>
      </pc:sldChg>
    </pc:docChg>
  </pc:docChgLst>
  <pc:docChgLst>
    <pc:chgData name="Robert Edwards" userId="c784b835-ec53-4cf2-bd79-18e20d7095dc" providerId="ADAL" clId="{A106767A-76DD-4B11-9B06-4C14E2126CC3}"/>
    <pc:docChg chg="undo custSel addSld delSld modSld addSection delSection modSection">
      <pc:chgData name="Robert Edwards" userId="c784b835-ec53-4cf2-bd79-18e20d7095dc" providerId="ADAL" clId="{A106767A-76DD-4B11-9B06-4C14E2126CC3}" dt="2021-08-03T02:06:13.102" v="208"/>
      <pc:docMkLst>
        <pc:docMk/>
      </pc:docMkLst>
      <pc:sldChg chg="modSp mod">
        <pc:chgData name="Robert Edwards" userId="c784b835-ec53-4cf2-bd79-18e20d7095dc" providerId="ADAL" clId="{A106767A-76DD-4B11-9B06-4C14E2126CC3}" dt="2021-08-03T01:50:57.527" v="102" actId="20577"/>
        <pc:sldMkLst>
          <pc:docMk/>
          <pc:sldMk cId="0" sldId="275"/>
        </pc:sldMkLst>
        <pc:spChg chg="mod">
          <ac:chgData name="Robert Edwards" userId="c784b835-ec53-4cf2-bd79-18e20d7095dc" providerId="ADAL" clId="{A106767A-76DD-4B11-9B06-4C14E2126CC3}" dt="2021-08-03T01:48:35.130" v="31" actId="1036"/>
          <ac:spMkLst>
            <pc:docMk/>
            <pc:sldMk cId="0" sldId="275"/>
            <ac:spMk id="6" creationId="{0AD73497-08AD-4296-AE90-F1B6FC7D4918}"/>
          </ac:spMkLst>
        </pc:spChg>
        <pc:spChg chg="mod">
          <ac:chgData name="Robert Edwards" userId="c784b835-ec53-4cf2-bd79-18e20d7095dc" providerId="ADAL" clId="{A106767A-76DD-4B11-9B06-4C14E2126CC3}" dt="2021-08-03T01:48:35.130" v="31" actId="1036"/>
          <ac:spMkLst>
            <pc:docMk/>
            <pc:sldMk cId="0" sldId="275"/>
            <ac:spMk id="8" creationId="{F55B1247-B284-497E-BCDA-232677FED67A}"/>
          </ac:spMkLst>
        </pc:spChg>
        <pc:spChg chg="mod">
          <ac:chgData name="Robert Edwards" userId="c784b835-ec53-4cf2-bd79-18e20d7095dc" providerId="ADAL" clId="{A106767A-76DD-4B11-9B06-4C14E2126CC3}" dt="2021-08-03T01:50:57.527" v="102" actId="20577"/>
          <ac:spMkLst>
            <pc:docMk/>
            <pc:sldMk cId="0" sldId="275"/>
            <ac:spMk id="9" creationId="{685467AA-7337-41B6-B882-C2EAE1DE76CD}"/>
          </ac:spMkLst>
        </pc:spChg>
        <pc:spChg chg="mod">
          <ac:chgData name="Robert Edwards" userId="c784b835-ec53-4cf2-bd79-18e20d7095dc" providerId="ADAL" clId="{A106767A-76DD-4B11-9B06-4C14E2126CC3}" dt="2021-08-03T01:48:35.130" v="31" actId="1036"/>
          <ac:spMkLst>
            <pc:docMk/>
            <pc:sldMk cId="0" sldId="275"/>
            <ac:spMk id="13" creationId="{24AD4F20-F67C-4C75-9D84-3973B9824463}"/>
          </ac:spMkLst>
        </pc:spChg>
        <pc:spChg chg="mod">
          <ac:chgData name="Robert Edwards" userId="c784b835-ec53-4cf2-bd79-18e20d7095dc" providerId="ADAL" clId="{A106767A-76DD-4B11-9B06-4C14E2126CC3}" dt="2021-08-03T01:49:51.737" v="92" actId="20577"/>
          <ac:spMkLst>
            <pc:docMk/>
            <pc:sldMk cId="0" sldId="275"/>
            <ac:spMk id="173" creationId="{00000000-0000-0000-0000-000000000000}"/>
          </ac:spMkLst>
        </pc:spChg>
      </pc:sldChg>
      <pc:sldChg chg="addSp delSp modSp mod delAnim modAnim">
        <pc:chgData name="Robert Edwards" userId="c784b835-ec53-4cf2-bd79-18e20d7095dc" providerId="ADAL" clId="{A106767A-76DD-4B11-9B06-4C14E2126CC3}" dt="2021-08-03T01:57:41.533" v="120"/>
        <pc:sldMkLst>
          <pc:docMk/>
          <pc:sldMk cId="0" sldId="276"/>
        </pc:sldMkLst>
        <pc:spChg chg="mod">
          <ac:chgData name="Robert Edwards" userId="c784b835-ec53-4cf2-bd79-18e20d7095dc" providerId="ADAL" clId="{A106767A-76DD-4B11-9B06-4C14E2126CC3}" dt="2021-08-03T01:57:24.092" v="119" actId="552"/>
          <ac:spMkLst>
            <pc:docMk/>
            <pc:sldMk cId="0" sldId="276"/>
            <ac:spMk id="7" creationId="{B1F7E63E-5944-460D-A050-8856EE958082}"/>
          </ac:spMkLst>
        </pc:spChg>
        <pc:spChg chg="add mod">
          <ac:chgData name="Robert Edwards" userId="c784b835-ec53-4cf2-bd79-18e20d7095dc" providerId="ADAL" clId="{A106767A-76DD-4B11-9B06-4C14E2126CC3}" dt="2021-08-03T01:51:44.221" v="112" actId="20577"/>
          <ac:spMkLst>
            <pc:docMk/>
            <pc:sldMk cId="0" sldId="276"/>
            <ac:spMk id="22" creationId="{C30DE942-AFAA-45B9-9548-CC366D6EFCAF}"/>
          </ac:spMkLst>
        </pc:spChg>
        <pc:spChg chg="mod">
          <ac:chgData name="Robert Edwards" userId="c784b835-ec53-4cf2-bd79-18e20d7095dc" providerId="ADAL" clId="{A106767A-76DD-4B11-9B06-4C14E2126CC3}" dt="2021-08-03T01:57:24.092" v="119" actId="552"/>
          <ac:spMkLst>
            <pc:docMk/>
            <pc:sldMk cId="0" sldId="276"/>
            <ac:spMk id="26" creationId="{F5616341-DCEF-42FC-BAE1-51A3698E5005}"/>
          </ac:spMkLst>
        </pc:spChg>
        <pc:spChg chg="mod">
          <ac:chgData name="Robert Edwards" userId="c784b835-ec53-4cf2-bd79-18e20d7095dc" providerId="ADAL" clId="{A106767A-76DD-4B11-9B06-4C14E2126CC3}" dt="2021-08-03T01:57:24.092" v="119" actId="552"/>
          <ac:spMkLst>
            <pc:docMk/>
            <pc:sldMk cId="0" sldId="276"/>
            <ac:spMk id="28" creationId="{AB747CB6-0CA4-4BFC-AD6D-E51A3D8133DE}"/>
          </ac:spMkLst>
        </pc:spChg>
        <pc:spChg chg="add del mod">
          <ac:chgData name="Robert Edwards" userId="c784b835-ec53-4cf2-bd79-18e20d7095dc" providerId="ADAL" clId="{A106767A-76DD-4B11-9B06-4C14E2126CC3}" dt="2021-08-03T01:57:07.660" v="116" actId="478"/>
          <ac:spMkLst>
            <pc:docMk/>
            <pc:sldMk cId="0" sldId="276"/>
            <ac:spMk id="33" creationId="{45F09D2F-948F-4FFC-AEF5-A7ED14834075}"/>
          </ac:spMkLst>
        </pc:spChg>
        <pc:spChg chg="add mod">
          <ac:chgData name="Robert Edwards" userId="c784b835-ec53-4cf2-bd79-18e20d7095dc" providerId="ADAL" clId="{A106767A-76DD-4B11-9B06-4C14E2126CC3}" dt="2021-08-03T01:57:24.092" v="119" actId="552"/>
          <ac:spMkLst>
            <pc:docMk/>
            <pc:sldMk cId="0" sldId="276"/>
            <ac:spMk id="34" creationId="{4623B702-9B95-4339-AC3C-712D02DE2665}"/>
          </ac:spMkLst>
        </pc:spChg>
      </pc:sldChg>
      <pc:sldChg chg="addSp delSp modSp mod">
        <pc:chgData name="Robert Edwards" userId="c784b835-ec53-4cf2-bd79-18e20d7095dc" providerId="ADAL" clId="{A106767A-76DD-4B11-9B06-4C14E2126CC3}" dt="2021-08-03T02:05:15.668" v="199" actId="207"/>
        <pc:sldMkLst>
          <pc:docMk/>
          <pc:sldMk cId="3045205021" sldId="331"/>
        </pc:sldMkLst>
        <pc:spChg chg="mod">
          <ac:chgData name="Robert Edwards" userId="c784b835-ec53-4cf2-bd79-18e20d7095dc" providerId="ADAL" clId="{A106767A-76DD-4B11-9B06-4C14E2126CC3}" dt="2021-08-03T02:04:46.162" v="193" actId="255"/>
          <ac:spMkLst>
            <pc:docMk/>
            <pc:sldMk cId="3045205021" sldId="331"/>
            <ac:spMk id="2" creationId="{680DA493-0260-4D7E-B659-AFB4FC698C24}"/>
          </ac:spMkLst>
        </pc:spChg>
        <pc:spChg chg="del">
          <ac:chgData name="Robert Edwards" userId="c784b835-ec53-4cf2-bd79-18e20d7095dc" providerId="ADAL" clId="{A106767A-76DD-4B11-9B06-4C14E2126CC3}" dt="2021-08-03T02:04:32.910" v="190" actId="478"/>
          <ac:spMkLst>
            <pc:docMk/>
            <pc:sldMk cId="3045205021" sldId="331"/>
            <ac:spMk id="3" creationId="{FCC5FB9F-43EB-47AF-97EF-996C56E188BD}"/>
          </ac:spMkLst>
        </pc:spChg>
        <pc:spChg chg="add del mod">
          <ac:chgData name="Robert Edwards" userId="c784b835-ec53-4cf2-bd79-18e20d7095dc" providerId="ADAL" clId="{A106767A-76DD-4B11-9B06-4C14E2126CC3}" dt="2021-08-03T02:04:35.473" v="191" actId="478"/>
          <ac:spMkLst>
            <pc:docMk/>
            <pc:sldMk cId="3045205021" sldId="331"/>
            <ac:spMk id="5" creationId="{AF0614C2-A3E4-44FA-9A43-CCFCF9D6B1BE}"/>
          </ac:spMkLst>
        </pc:spChg>
        <pc:picChg chg="add mod">
          <ac:chgData name="Robert Edwards" userId="c784b835-ec53-4cf2-bd79-18e20d7095dc" providerId="ADAL" clId="{A106767A-76DD-4B11-9B06-4C14E2126CC3}" dt="2021-08-03T02:05:15.668" v="199" actId="207"/>
          <ac:picMkLst>
            <pc:docMk/>
            <pc:sldMk cId="3045205021" sldId="331"/>
            <ac:picMk id="7" creationId="{BEA6A597-5F85-4B8E-A8F9-7F7901915960}"/>
          </ac:picMkLst>
        </pc:picChg>
      </pc:sldChg>
      <pc:sldChg chg="add">
        <pc:chgData name="Robert Edwards" userId="c784b835-ec53-4cf2-bd79-18e20d7095dc" providerId="ADAL" clId="{A106767A-76DD-4B11-9B06-4C14E2126CC3}" dt="2021-08-03T01:59:41.176" v="121" actId="2890"/>
        <pc:sldMkLst>
          <pc:docMk/>
          <pc:sldMk cId="3748343384" sldId="358"/>
        </pc:sldMkLst>
      </pc:sldChg>
      <pc:sldChg chg="addSp modSp new mod">
        <pc:chgData name="Robert Edwards" userId="c784b835-ec53-4cf2-bd79-18e20d7095dc" providerId="ADAL" clId="{A106767A-76DD-4B11-9B06-4C14E2126CC3}" dt="2021-08-03T02:02:56.109" v="184"/>
        <pc:sldMkLst>
          <pc:docMk/>
          <pc:sldMk cId="2884646071" sldId="359"/>
        </pc:sldMkLst>
        <pc:spChg chg="mod">
          <ac:chgData name="Robert Edwards" userId="c784b835-ec53-4cf2-bd79-18e20d7095dc" providerId="ADAL" clId="{A106767A-76DD-4B11-9B06-4C14E2126CC3}" dt="2021-08-03T01:59:56.715" v="147" actId="20577"/>
          <ac:spMkLst>
            <pc:docMk/>
            <pc:sldMk cId="2884646071" sldId="359"/>
            <ac:spMk id="2" creationId="{40A39B26-9CD4-43D8-9956-58263F239FDE}"/>
          </ac:spMkLst>
        </pc:spChg>
        <pc:spChg chg="mod">
          <ac:chgData name="Robert Edwards" userId="c784b835-ec53-4cf2-bd79-18e20d7095dc" providerId="ADAL" clId="{A106767A-76DD-4B11-9B06-4C14E2126CC3}" dt="2021-08-03T02:02:43.892" v="183" actId="948"/>
          <ac:spMkLst>
            <pc:docMk/>
            <pc:sldMk cId="2884646071" sldId="359"/>
            <ac:spMk id="3" creationId="{7559F3FD-CA43-4D05-BFD9-5FA113775AE0}"/>
          </ac:spMkLst>
        </pc:spChg>
        <pc:picChg chg="add mod">
          <ac:chgData name="Robert Edwards" userId="c784b835-ec53-4cf2-bd79-18e20d7095dc" providerId="ADAL" clId="{A106767A-76DD-4B11-9B06-4C14E2126CC3}" dt="2021-08-03T02:02:56.109" v="184"/>
          <ac:picMkLst>
            <pc:docMk/>
            <pc:sldMk cId="2884646071" sldId="359"/>
            <ac:picMk id="4" creationId="{A08847B7-1A0A-4D15-B935-DF4A80AA2C76}"/>
          </ac:picMkLst>
        </pc:picChg>
      </pc:sldChg>
      <pc:sldChg chg="addSp modSp new del mod">
        <pc:chgData name="Robert Edwards" userId="c784b835-ec53-4cf2-bd79-18e20d7095dc" providerId="ADAL" clId="{A106767A-76DD-4B11-9B06-4C14E2126CC3}" dt="2021-08-03T02:04:00.189" v="186" actId="47"/>
        <pc:sldMkLst>
          <pc:docMk/>
          <pc:sldMk cId="2288886328" sldId="360"/>
        </pc:sldMkLst>
        <pc:graphicFrameChg chg="add modGraphic">
          <ac:chgData name="Robert Edwards" userId="c784b835-ec53-4cf2-bd79-18e20d7095dc" providerId="ADAL" clId="{A106767A-76DD-4B11-9B06-4C14E2126CC3}" dt="2021-08-03T02:03:55.750" v="185" actId="27022"/>
          <ac:graphicFrameMkLst>
            <pc:docMk/>
            <pc:sldMk cId="2288886328" sldId="360"/>
            <ac:graphicFrameMk id="5" creationId="{6E2B893E-9E6C-4D6B-A7F5-4C47829BFA59}"/>
          </ac:graphicFrameMkLst>
        </pc:graphicFrameChg>
      </pc:sldChg>
      <pc:sldChg chg="addSp modSp add mod modTransition">
        <pc:chgData name="Robert Edwards" userId="c784b835-ec53-4cf2-bd79-18e20d7095dc" providerId="ADAL" clId="{A106767A-76DD-4B11-9B06-4C14E2126CC3}" dt="2021-08-03T02:06:13.102" v="208"/>
        <pc:sldMkLst>
          <pc:docMk/>
          <pc:sldMk cId="4204376488" sldId="360"/>
        </pc:sldMkLst>
        <pc:picChg chg="add mod">
          <ac:chgData name="Robert Edwards" userId="c784b835-ec53-4cf2-bd79-18e20d7095dc" providerId="ADAL" clId="{A106767A-76DD-4B11-9B06-4C14E2126CC3}" dt="2021-08-03T02:06:08.940" v="207" actId="1076"/>
          <ac:picMkLst>
            <pc:docMk/>
            <pc:sldMk cId="4204376488" sldId="360"/>
            <ac:picMk id="4" creationId="{8F39B0B7-7F2E-495F-83C6-BB8E3450D312}"/>
          </ac:picMkLst>
        </pc:picChg>
      </pc:sldChg>
    </pc:docChg>
  </pc:docChgLst>
  <pc:docChgLst>
    <pc:chgData name="Robert Edwards" userId="c784b835-ec53-4cf2-bd79-18e20d7095dc" providerId="ADAL" clId="{96A46295-5A66-46ED-BBC1-F82B35B19352}"/>
    <pc:docChg chg="undo custSel addSld delSld modSld sldOrd">
      <pc:chgData name="Robert Edwards" userId="c784b835-ec53-4cf2-bd79-18e20d7095dc" providerId="ADAL" clId="{96A46295-5A66-46ED-BBC1-F82B35B19352}" dt="2021-07-27T02:03:03.565" v="3959" actId="122"/>
      <pc:docMkLst>
        <pc:docMk/>
      </pc:docMkLst>
      <pc:sldChg chg="addSp modSp mod">
        <pc:chgData name="Robert Edwards" userId="c784b835-ec53-4cf2-bd79-18e20d7095dc" providerId="ADAL" clId="{96A46295-5A66-46ED-BBC1-F82B35B19352}" dt="2021-07-26T12:24:09.500" v="3324" actId="114"/>
        <pc:sldMkLst>
          <pc:docMk/>
          <pc:sldMk cId="2117946293" sldId="271"/>
        </pc:sldMkLst>
        <pc:spChg chg="mod">
          <ac:chgData name="Robert Edwards" userId="c784b835-ec53-4cf2-bd79-18e20d7095dc" providerId="ADAL" clId="{96A46295-5A66-46ED-BBC1-F82B35B19352}" dt="2021-07-26T10:44:34.588" v="879" actId="207"/>
          <ac:spMkLst>
            <pc:docMk/>
            <pc:sldMk cId="2117946293" sldId="271"/>
            <ac:spMk id="3" creationId="{4943D803-437B-48CB-B340-84287CFA3550}"/>
          </ac:spMkLst>
        </pc:spChg>
        <pc:spChg chg="add mod">
          <ac:chgData name="Robert Edwards" userId="c784b835-ec53-4cf2-bd79-18e20d7095dc" providerId="ADAL" clId="{96A46295-5A66-46ED-BBC1-F82B35B19352}" dt="2021-07-26T12:24:09.500" v="3324" actId="114"/>
          <ac:spMkLst>
            <pc:docMk/>
            <pc:sldMk cId="2117946293" sldId="271"/>
            <ac:spMk id="4" creationId="{701ADDCB-608E-4387-89F7-1C8C649F0593}"/>
          </ac:spMkLst>
        </pc:spChg>
      </pc:sldChg>
      <pc:sldChg chg="addSp delSp modSp mod">
        <pc:chgData name="Robert Edwards" userId="c784b835-ec53-4cf2-bd79-18e20d7095dc" providerId="ADAL" clId="{96A46295-5A66-46ED-BBC1-F82B35B19352}" dt="2021-07-26T07:44:23.613" v="391"/>
        <pc:sldMkLst>
          <pc:docMk/>
          <pc:sldMk cId="789713856" sldId="272"/>
        </pc:sldMkLst>
        <pc:spChg chg="del">
          <ac:chgData name="Robert Edwards" userId="c784b835-ec53-4cf2-bd79-18e20d7095dc" providerId="ADAL" clId="{96A46295-5A66-46ED-BBC1-F82B35B19352}" dt="2021-07-26T07:44:14.042" v="389" actId="478"/>
          <ac:spMkLst>
            <pc:docMk/>
            <pc:sldMk cId="789713856" sldId="272"/>
            <ac:spMk id="2" creationId="{37B83376-C107-4C49-8DEE-484DFC0820E0}"/>
          </ac:spMkLst>
        </pc:spChg>
        <pc:spChg chg="add del mod">
          <ac:chgData name="Robert Edwards" userId="c784b835-ec53-4cf2-bd79-18e20d7095dc" providerId="ADAL" clId="{96A46295-5A66-46ED-BBC1-F82B35B19352}" dt="2021-07-26T07:44:18.207" v="390" actId="478"/>
          <ac:spMkLst>
            <pc:docMk/>
            <pc:sldMk cId="789713856" sldId="272"/>
            <ac:spMk id="5" creationId="{9045F391-1C6B-48C3-8EB7-98C48A4F70D5}"/>
          </ac:spMkLst>
        </pc:spChg>
        <pc:spChg chg="add mod">
          <ac:chgData name="Robert Edwards" userId="c784b835-ec53-4cf2-bd79-18e20d7095dc" providerId="ADAL" clId="{96A46295-5A66-46ED-BBC1-F82B35B19352}" dt="2021-07-26T07:44:23.613" v="391"/>
          <ac:spMkLst>
            <pc:docMk/>
            <pc:sldMk cId="789713856" sldId="272"/>
            <ac:spMk id="7" creationId="{AAC2158D-90C7-4C2C-ABB7-389E64D2C767}"/>
          </ac:spMkLst>
        </pc:spChg>
      </pc:sldChg>
      <pc:sldChg chg="addSp modSp">
        <pc:chgData name="Robert Edwards" userId="c784b835-ec53-4cf2-bd79-18e20d7095dc" providerId="ADAL" clId="{96A46295-5A66-46ED-BBC1-F82B35B19352}" dt="2021-07-26T12:24:36.404" v="3329"/>
        <pc:sldMkLst>
          <pc:docMk/>
          <pc:sldMk cId="0" sldId="273"/>
        </pc:sldMkLst>
        <pc:spChg chg="add mod">
          <ac:chgData name="Robert Edwards" userId="c784b835-ec53-4cf2-bd79-18e20d7095dc" providerId="ADAL" clId="{96A46295-5A66-46ED-BBC1-F82B35B19352}" dt="2021-07-26T12:24:36.404" v="3329"/>
          <ac:spMkLst>
            <pc:docMk/>
            <pc:sldMk cId="0" sldId="273"/>
            <ac:spMk id="4" creationId="{4BDF8F4D-4F61-4E33-B034-DDF42621A190}"/>
          </ac:spMkLst>
        </pc:spChg>
      </pc:sldChg>
      <pc:sldChg chg="addSp modSp mod">
        <pc:chgData name="Robert Edwards" userId="c784b835-ec53-4cf2-bd79-18e20d7095dc" providerId="ADAL" clId="{96A46295-5A66-46ED-BBC1-F82B35B19352}" dt="2021-07-26T12:24:44.652" v="3332" actId="1076"/>
        <pc:sldMkLst>
          <pc:docMk/>
          <pc:sldMk cId="0" sldId="274"/>
        </pc:sldMkLst>
        <pc:spChg chg="add mod">
          <ac:chgData name="Robert Edwards" userId="c784b835-ec53-4cf2-bd79-18e20d7095dc" providerId="ADAL" clId="{96A46295-5A66-46ED-BBC1-F82B35B19352}" dt="2021-07-26T12:24:44.652" v="3332" actId="1076"/>
          <ac:spMkLst>
            <pc:docMk/>
            <pc:sldMk cId="0" sldId="274"/>
            <ac:spMk id="5" creationId="{AEFDD3C5-8075-43CF-97E0-97507BE84ED1}"/>
          </ac:spMkLst>
        </pc:spChg>
        <pc:spChg chg="mod">
          <ac:chgData name="Robert Edwards" userId="c784b835-ec53-4cf2-bd79-18e20d7095dc" providerId="ADAL" clId="{96A46295-5A66-46ED-BBC1-F82B35B19352}" dt="2021-07-26T08:37:49.969" v="855"/>
          <ac:spMkLst>
            <pc:docMk/>
            <pc:sldMk cId="0" sldId="274"/>
            <ac:spMk id="167" creationId="{00000000-0000-0000-0000-000000000000}"/>
          </ac:spMkLst>
        </pc:spChg>
      </pc:sldChg>
      <pc:sldChg chg="addSp delSp modSp mod delAnim modAnim">
        <pc:chgData name="Robert Edwards" userId="c784b835-ec53-4cf2-bd79-18e20d7095dc" providerId="ADAL" clId="{96A46295-5A66-46ED-BBC1-F82B35B19352}" dt="2021-07-26T12:23:54.515" v="3323"/>
        <pc:sldMkLst>
          <pc:docMk/>
          <pc:sldMk cId="0" sldId="275"/>
        </pc:sldMkLst>
        <pc:spChg chg="add mod">
          <ac:chgData name="Robert Edwards" userId="c784b835-ec53-4cf2-bd79-18e20d7095dc" providerId="ADAL" clId="{96A46295-5A66-46ED-BBC1-F82B35B19352}" dt="2021-07-26T07:44:31.859" v="393"/>
          <ac:spMkLst>
            <pc:docMk/>
            <pc:sldMk cId="0" sldId="275"/>
            <ac:spMk id="4" creationId="{A202B0EC-C8CE-4FEB-B3D1-97DD3E629F97}"/>
          </ac:spMkLst>
        </pc:spChg>
        <pc:spChg chg="add mod ord">
          <ac:chgData name="Robert Edwards" userId="c784b835-ec53-4cf2-bd79-18e20d7095dc" providerId="ADAL" clId="{96A46295-5A66-46ED-BBC1-F82B35B19352}" dt="2021-07-26T07:54:24.501" v="523" actId="14100"/>
          <ac:spMkLst>
            <pc:docMk/>
            <pc:sldMk cId="0" sldId="275"/>
            <ac:spMk id="5" creationId="{50BB6758-4950-40CC-934E-71D86EF1A612}"/>
          </ac:spMkLst>
        </pc:spChg>
        <pc:spChg chg="add mod">
          <ac:chgData name="Robert Edwards" userId="c784b835-ec53-4cf2-bd79-18e20d7095dc" providerId="ADAL" clId="{96A46295-5A66-46ED-BBC1-F82B35B19352}" dt="2021-07-26T07:55:30.575" v="534" actId="1076"/>
          <ac:spMkLst>
            <pc:docMk/>
            <pc:sldMk cId="0" sldId="275"/>
            <ac:spMk id="6" creationId="{0AD73497-08AD-4296-AE90-F1B6FC7D4918}"/>
          </ac:spMkLst>
        </pc:spChg>
        <pc:spChg chg="add mod">
          <ac:chgData name="Robert Edwards" userId="c784b835-ec53-4cf2-bd79-18e20d7095dc" providerId="ADAL" clId="{96A46295-5A66-46ED-BBC1-F82B35B19352}" dt="2021-07-26T07:55:30.575" v="534" actId="1076"/>
          <ac:spMkLst>
            <pc:docMk/>
            <pc:sldMk cId="0" sldId="275"/>
            <ac:spMk id="8" creationId="{F55B1247-B284-497E-BCDA-232677FED67A}"/>
          </ac:spMkLst>
        </pc:spChg>
        <pc:spChg chg="add mod">
          <ac:chgData name="Robert Edwards" userId="c784b835-ec53-4cf2-bd79-18e20d7095dc" providerId="ADAL" clId="{96A46295-5A66-46ED-BBC1-F82B35B19352}" dt="2021-07-26T07:55:30.575" v="534" actId="1076"/>
          <ac:spMkLst>
            <pc:docMk/>
            <pc:sldMk cId="0" sldId="275"/>
            <ac:spMk id="9" creationId="{685467AA-7337-41B6-B882-C2EAE1DE76CD}"/>
          </ac:spMkLst>
        </pc:spChg>
        <pc:spChg chg="add mod">
          <ac:chgData name="Robert Edwards" userId="c784b835-ec53-4cf2-bd79-18e20d7095dc" providerId="ADAL" clId="{96A46295-5A66-46ED-BBC1-F82B35B19352}" dt="2021-07-26T12:23:54.515" v="3323"/>
          <ac:spMkLst>
            <pc:docMk/>
            <pc:sldMk cId="0" sldId="275"/>
            <ac:spMk id="10" creationId="{9C2423DE-75DE-462D-B586-DB1FAB490A4D}"/>
          </ac:spMkLst>
        </pc:spChg>
        <pc:spChg chg="add del mod">
          <ac:chgData name="Robert Edwards" userId="c784b835-ec53-4cf2-bd79-18e20d7095dc" providerId="ADAL" clId="{96A46295-5A66-46ED-BBC1-F82B35B19352}" dt="2021-07-26T07:55:10.768" v="529" actId="478"/>
          <ac:spMkLst>
            <pc:docMk/>
            <pc:sldMk cId="0" sldId="275"/>
            <ac:spMk id="10" creationId="{D796100D-EA32-4190-8B8D-31C641CE1236}"/>
          </ac:spMkLst>
        </pc:spChg>
        <pc:spChg chg="add mod">
          <ac:chgData name="Robert Edwards" userId="c784b835-ec53-4cf2-bd79-18e20d7095dc" providerId="ADAL" clId="{96A46295-5A66-46ED-BBC1-F82B35B19352}" dt="2021-07-26T07:55:22.700" v="533" actId="1076"/>
          <ac:spMkLst>
            <pc:docMk/>
            <pc:sldMk cId="0" sldId="275"/>
            <ac:spMk id="13" creationId="{24AD4F20-F67C-4C75-9D84-3973B9824463}"/>
          </ac:spMkLst>
        </pc:spChg>
        <pc:spChg chg="del">
          <ac:chgData name="Robert Edwards" userId="c784b835-ec53-4cf2-bd79-18e20d7095dc" providerId="ADAL" clId="{96A46295-5A66-46ED-BBC1-F82B35B19352}" dt="2021-07-26T07:44:31.268" v="392" actId="478"/>
          <ac:spMkLst>
            <pc:docMk/>
            <pc:sldMk cId="0" sldId="275"/>
            <ac:spMk id="172" creationId="{00000000-0000-0000-0000-000000000000}"/>
          </ac:spMkLst>
        </pc:spChg>
        <pc:spChg chg="mod">
          <ac:chgData name="Robert Edwards" userId="c784b835-ec53-4cf2-bd79-18e20d7095dc" providerId="ADAL" clId="{96A46295-5A66-46ED-BBC1-F82B35B19352}" dt="2021-07-26T07:53:11.487" v="491" actId="27636"/>
          <ac:spMkLst>
            <pc:docMk/>
            <pc:sldMk cId="0" sldId="275"/>
            <ac:spMk id="173" creationId="{00000000-0000-0000-0000-000000000000}"/>
          </ac:spMkLst>
        </pc:spChg>
      </pc:sldChg>
      <pc:sldChg chg="addSp delSp modSp mod modAnim">
        <pc:chgData name="Robert Edwards" userId="c784b835-ec53-4cf2-bd79-18e20d7095dc" providerId="ADAL" clId="{96A46295-5A66-46ED-BBC1-F82B35B19352}" dt="2021-07-26T12:24:59.793" v="3334" actId="114"/>
        <pc:sldMkLst>
          <pc:docMk/>
          <pc:sldMk cId="0" sldId="276"/>
        </pc:sldMkLst>
        <pc:spChg chg="add del mod">
          <ac:chgData name="Robert Edwards" userId="c784b835-ec53-4cf2-bd79-18e20d7095dc" providerId="ADAL" clId="{96A46295-5A66-46ED-BBC1-F82B35B19352}" dt="2021-07-26T07:56:47.985" v="545" actId="478"/>
          <ac:spMkLst>
            <pc:docMk/>
            <pc:sldMk cId="0" sldId="276"/>
            <ac:spMk id="4" creationId="{8DD555F6-C298-4841-9775-9C9A5275E466}"/>
          </ac:spMkLst>
        </pc:spChg>
        <pc:spChg chg="add mod">
          <ac:chgData name="Robert Edwards" userId="c784b835-ec53-4cf2-bd79-18e20d7095dc" providerId="ADAL" clId="{96A46295-5A66-46ED-BBC1-F82B35B19352}" dt="2021-07-26T08:05:41.829" v="703" actId="12789"/>
          <ac:spMkLst>
            <pc:docMk/>
            <pc:sldMk cId="0" sldId="276"/>
            <ac:spMk id="6" creationId="{1B4D89FA-BCC6-4664-9B8A-50A5573A049F}"/>
          </ac:spMkLst>
        </pc:spChg>
        <pc:spChg chg="add mod">
          <ac:chgData name="Robert Edwards" userId="c784b835-ec53-4cf2-bd79-18e20d7095dc" providerId="ADAL" clId="{96A46295-5A66-46ED-BBC1-F82B35B19352}" dt="2021-07-26T08:05:41.829" v="703" actId="12789"/>
          <ac:spMkLst>
            <pc:docMk/>
            <pc:sldMk cId="0" sldId="276"/>
            <ac:spMk id="7" creationId="{B1F7E63E-5944-460D-A050-8856EE958082}"/>
          </ac:spMkLst>
        </pc:spChg>
        <pc:spChg chg="add mod">
          <ac:chgData name="Robert Edwards" userId="c784b835-ec53-4cf2-bd79-18e20d7095dc" providerId="ADAL" clId="{96A46295-5A66-46ED-BBC1-F82B35B19352}" dt="2021-07-26T08:07:22.485" v="723" actId="12789"/>
          <ac:spMkLst>
            <pc:docMk/>
            <pc:sldMk cId="0" sldId="276"/>
            <ac:spMk id="8" creationId="{1729DBF9-E3C2-4EEE-BFAE-ACA5C6305857}"/>
          </ac:spMkLst>
        </pc:spChg>
        <pc:spChg chg="add mod">
          <ac:chgData name="Robert Edwards" userId="c784b835-ec53-4cf2-bd79-18e20d7095dc" providerId="ADAL" clId="{96A46295-5A66-46ED-BBC1-F82B35B19352}" dt="2021-07-26T08:05:50.912" v="704" actId="12789"/>
          <ac:spMkLst>
            <pc:docMk/>
            <pc:sldMk cId="0" sldId="276"/>
            <ac:spMk id="10" creationId="{06803EAC-E98E-4DB3-9BFD-DC1164501D6F}"/>
          </ac:spMkLst>
        </pc:spChg>
        <pc:spChg chg="add del mod">
          <ac:chgData name="Robert Edwards" userId="c784b835-ec53-4cf2-bd79-18e20d7095dc" providerId="ADAL" clId="{96A46295-5A66-46ED-BBC1-F82B35B19352}" dt="2021-07-26T07:59:25.196" v="613" actId="478"/>
          <ac:spMkLst>
            <pc:docMk/>
            <pc:sldMk cId="0" sldId="276"/>
            <ac:spMk id="13" creationId="{5D5C90C2-03AE-4164-AD92-A5CC258A457B}"/>
          </ac:spMkLst>
        </pc:spChg>
        <pc:spChg chg="add mod">
          <ac:chgData name="Robert Edwards" userId="c784b835-ec53-4cf2-bd79-18e20d7095dc" providerId="ADAL" clId="{96A46295-5A66-46ED-BBC1-F82B35B19352}" dt="2021-07-26T08:07:15.352" v="722" actId="12789"/>
          <ac:spMkLst>
            <pc:docMk/>
            <pc:sldMk cId="0" sldId="276"/>
            <ac:spMk id="15" creationId="{FFC1364C-F1BE-4DA1-A719-656BA02599C8}"/>
          </ac:spMkLst>
        </pc:spChg>
        <pc:spChg chg="add mod">
          <ac:chgData name="Robert Edwards" userId="c784b835-ec53-4cf2-bd79-18e20d7095dc" providerId="ADAL" clId="{96A46295-5A66-46ED-BBC1-F82B35B19352}" dt="2021-07-26T08:07:22.485" v="723" actId="12789"/>
          <ac:spMkLst>
            <pc:docMk/>
            <pc:sldMk cId="0" sldId="276"/>
            <ac:spMk id="17" creationId="{CB8B9DB4-8FD2-4919-882B-A080B48AFD9C}"/>
          </ac:spMkLst>
        </pc:spChg>
        <pc:spChg chg="add mod">
          <ac:chgData name="Robert Edwards" userId="c784b835-ec53-4cf2-bd79-18e20d7095dc" providerId="ADAL" clId="{96A46295-5A66-46ED-BBC1-F82B35B19352}" dt="2021-07-26T08:07:29.568" v="724" actId="12789"/>
          <ac:spMkLst>
            <pc:docMk/>
            <pc:sldMk cId="0" sldId="276"/>
            <ac:spMk id="19" creationId="{FA590833-F389-4E77-8988-D75200B09E21}"/>
          </ac:spMkLst>
        </pc:spChg>
        <pc:spChg chg="add mod">
          <ac:chgData name="Robert Edwards" userId="c784b835-ec53-4cf2-bd79-18e20d7095dc" providerId="ADAL" clId="{96A46295-5A66-46ED-BBC1-F82B35B19352}" dt="2021-07-26T12:24:59.793" v="3334" actId="114"/>
          <ac:spMkLst>
            <pc:docMk/>
            <pc:sldMk cId="0" sldId="276"/>
            <ac:spMk id="20" creationId="{1972C2CA-2D4A-4255-A443-20AC7A57C529}"/>
          </ac:spMkLst>
        </pc:spChg>
        <pc:spChg chg="add mod">
          <ac:chgData name="Robert Edwards" userId="c784b835-ec53-4cf2-bd79-18e20d7095dc" providerId="ADAL" clId="{96A46295-5A66-46ED-BBC1-F82B35B19352}" dt="2021-07-26T08:07:36.208" v="725" actId="12789"/>
          <ac:spMkLst>
            <pc:docMk/>
            <pc:sldMk cId="0" sldId="276"/>
            <ac:spMk id="21" creationId="{792625ED-1579-45AA-ADCC-06E7DE500394}"/>
          </ac:spMkLst>
        </pc:spChg>
        <pc:spChg chg="add mod">
          <ac:chgData name="Robert Edwards" userId="c784b835-ec53-4cf2-bd79-18e20d7095dc" providerId="ADAL" clId="{96A46295-5A66-46ED-BBC1-F82B35B19352}" dt="2021-07-26T08:07:42.327" v="726" actId="12789"/>
          <ac:spMkLst>
            <pc:docMk/>
            <pc:sldMk cId="0" sldId="276"/>
            <ac:spMk id="23" creationId="{85C6C3DC-6A44-4B56-9880-09D74D55CA99}"/>
          </ac:spMkLst>
        </pc:spChg>
        <pc:spChg chg="add mod">
          <ac:chgData name="Robert Edwards" userId="c784b835-ec53-4cf2-bd79-18e20d7095dc" providerId="ADAL" clId="{96A46295-5A66-46ED-BBC1-F82B35B19352}" dt="2021-07-26T08:05:50.912" v="704" actId="12789"/>
          <ac:spMkLst>
            <pc:docMk/>
            <pc:sldMk cId="0" sldId="276"/>
            <ac:spMk id="24" creationId="{4863656D-5136-4042-98B3-08FD58BC99DA}"/>
          </ac:spMkLst>
        </pc:spChg>
        <pc:spChg chg="add mod">
          <ac:chgData name="Robert Edwards" userId="c784b835-ec53-4cf2-bd79-18e20d7095dc" providerId="ADAL" clId="{96A46295-5A66-46ED-BBC1-F82B35B19352}" dt="2021-07-26T08:07:15.352" v="722" actId="12789"/>
          <ac:spMkLst>
            <pc:docMk/>
            <pc:sldMk cId="0" sldId="276"/>
            <ac:spMk id="25" creationId="{D6033320-9A75-49E2-B307-4A2803C11708}"/>
          </ac:spMkLst>
        </pc:spChg>
        <pc:spChg chg="add mod">
          <ac:chgData name="Robert Edwards" userId="c784b835-ec53-4cf2-bd79-18e20d7095dc" providerId="ADAL" clId="{96A46295-5A66-46ED-BBC1-F82B35B19352}" dt="2021-07-26T08:07:15.352" v="722" actId="12789"/>
          <ac:spMkLst>
            <pc:docMk/>
            <pc:sldMk cId="0" sldId="276"/>
            <ac:spMk id="26" creationId="{F5616341-DCEF-42FC-BAE1-51A3698E5005}"/>
          </ac:spMkLst>
        </pc:spChg>
        <pc:spChg chg="add mod">
          <ac:chgData name="Robert Edwards" userId="c784b835-ec53-4cf2-bd79-18e20d7095dc" providerId="ADAL" clId="{96A46295-5A66-46ED-BBC1-F82B35B19352}" dt="2021-07-26T08:07:29.568" v="724" actId="12789"/>
          <ac:spMkLst>
            <pc:docMk/>
            <pc:sldMk cId="0" sldId="276"/>
            <ac:spMk id="27" creationId="{C8127593-413A-44D9-87F1-BB7EAF1D05FB}"/>
          </ac:spMkLst>
        </pc:spChg>
        <pc:spChg chg="add mod">
          <ac:chgData name="Robert Edwards" userId="c784b835-ec53-4cf2-bd79-18e20d7095dc" providerId="ADAL" clId="{96A46295-5A66-46ED-BBC1-F82B35B19352}" dt="2021-07-26T08:07:29.568" v="724" actId="12789"/>
          <ac:spMkLst>
            <pc:docMk/>
            <pc:sldMk cId="0" sldId="276"/>
            <ac:spMk id="28" creationId="{AB747CB6-0CA4-4BFC-AD6D-E51A3D8133DE}"/>
          </ac:spMkLst>
        </pc:spChg>
        <pc:spChg chg="add mod">
          <ac:chgData name="Robert Edwards" userId="c784b835-ec53-4cf2-bd79-18e20d7095dc" providerId="ADAL" clId="{96A46295-5A66-46ED-BBC1-F82B35B19352}" dt="2021-07-26T08:05:41.829" v="703" actId="12789"/>
          <ac:spMkLst>
            <pc:docMk/>
            <pc:sldMk cId="0" sldId="276"/>
            <ac:spMk id="29" creationId="{CEEA2AA6-16A3-4481-8693-2C5CFFD24C8D}"/>
          </ac:spMkLst>
        </pc:spChg>
        <pc:spChg chg="add mod">
          <ac:chgData name="Robert Edwards" userId="c784b835-ec53-4cf2-bd79-18e20d7095dc" providerId="ADAL" clId="{96A46295-5A66-46ED-BBC1-F82B35B19352}" dt="2021-07-26T08:07:36.208" v="725" actId="12789"/>
          <ac:spMkLst>
            <pc:docMk/>
            <pc:sldMk cId="0" sldId="276"/>
            <ac:spMk id="30" creationId="{2CF12849-754E-476F-891A-B49A636CABBD}"/>
          </ac:spMkLst>
        </pc:spChg>
        <pc:spChg chg="add mod">
          <ac:chgData name="Robert Edwards" userId="c784b835-ec53-4cf2-bd79-18e20d7095dc" providerId="ADAL" clId="{96A46295-5A66-46ED-BBC1-F82B35B19352}" dt="2021-07-26T08:07:42.327" v="726" actId="12789"/>
          <ac:spMkLst>
            <pc:docMk/>
            <pc:sldMk cId="0" sldId="276"/>
            <ac:spMk id="31" creationId="{3ED99997-F6FD-4872-A731-0F4D99A0F275}"/>
          </ac:spMkLst>
        </pc:spChg>
        <pc:spChg chg="add mod">
          <ac:chgData name="Robert Edwards" userId="c784b835-ec53-4cf2-bd79-18e20d7095dc" providerId="ADAL" clId="{96A46295-5A66-46ED-BBC1-F82B35B19352}" dt="2021-07-26T08:08:16.716" v="734" actId="20577"/>
          <ac:spMkLst>
            <pc:docMk/>
            <pc:sldMk cId="0" sldId="276"/>
            <ac:spMk id="32" creationId="{15BEA1B2-D448-4A92-80A6-7B6B9021DCD9}"/>
          </ac:spMkLst>
        </pc:spChg>
        <pc:spChg chg="del mod">
          <ac:chgData name="Robert Edwards" userId="c784b835-ec53-4cf2-bd79-18e20d7095dc" providerId="ADAL" clId="{96A46295-5A66-46ED-BBC1-F82B35B19352}" dt="2021-07-26T08:08:08.669" v="728" actId="478"/>
          <ac:spMkLst>
            <pc:docMk/>
            <pc:sldMk cId="0" sldId="276"/>
            <ac:spMk id="178" creationId="{00000000-0000-0000-0000-000000000000}"/>
          </ac:spMkLst>
        </pc:spChg>
        <pc:spChg chg="del mod">
          <ac:chgData name="Robert Edwards" userId="c784b835-ec53-4cf2-bd79-18e20d7095dc" providerId="ADAL" clId="{96A46295-5A66-46ED-BBC1-F82B35B19352}" dt="2021-07-26T08:04:19.356" v="682" actId="478"/>
          <ac:spMkLst>
            <pc:docMk/>
            <pc:sldMk cId="0" sldId="276"/>
            <ac:spMk id="179" creationId="{00000000-0000-0000-0000-000000000000}"/>
          </ac:spMkLst>
        </pc:spChg>
      </pc:sldChg>
      <pc:sldChg chg="addSp delSp modSp mod ord">
        <pc:chgData name="Robert Edwards" userId="c784b835-ec53-4cf2-bd79-18e20d7095dc" providerId="ADAL" clId="{96A46295-5A66-46ED-BBC1-F82B35B19352}" dt="2021-07-26T12:26:58.020" v="3337" actId="114"/>
        <pc:sldMkLst>
          <pc:docMk/>
          <pc:sldMk cId="0" sldId="277"/>
        </pc:sldMkLst>
        <pc:spChg chg="add mod">
          <ac:chgData name="Robert Edwards" userId="c784b835-ec53-4cf2-bd79-18e20d7095dc" providerId="ADAL" clId="{96A46295-5A66-46ED-BBC1-F82B35B19352}" dt="2021-07-26T12:18:06.021" v="3277" actId="1076"/>
          <ac:spMkLst>
            <pc:docMk/>
            <pc:sldMk cId="0" sldId="277"/>
            <ac:spMk id="5" creationId="{C43A5B82-EEA5-4CDE-B9B8-AD4CD522111A}"/>
          </ac:spMkLst>
        </pc:spChg>
        <pc:spChg chg="add mod">
          <ac:chgData name="Robert Edwards" userId="c784b835-ec53-4cf2-bd79-18e20d7095dc" providerId="ADAL" clId="{96A46295-5A66-46ED-BBC1-F82B35B19352}" dt="2021-07-26T12:18:06.021" v="3277" actId="1076"/>
          <ac:spMkLst>
            <pc:docMk/>
            <pc:sldMk cId="0" sldId="277"/>
            <ac:spMk id="7" creationId="{F4AA8032-3C50-44C8-92C9-4157C51CF931}"/>
          </ac:spMkLst>
        </pc:spChg>
        <pc:spChg chg="add mod">
          <ac:chgData name="Robert Edwards" userId="c784b835-ec53-4cf2-bd79-18e20d7095dc" providerId="ADAL" clId="{96A46295-5A66-46ED-BBC1-F82B35B19352}" dt="2021-07-26T12:18:06.021" v="3277" actId="1076"/>
          <ac:spMkLst>
            <pc:docMk/>
            <pc:sldMk cId="0" sldId="277"/>
            <ac:spMk id="9" creationId="{B32D4BBF-3054-4874-BC9C-91E46CCEB822}"/>
          </ac:spMkLst>
        </pc:spChg>
        <pc:spChg chg="add mod">
          <ac:chgData name="Robert Edwards" userId="c784b835-ec53-4cf2-bd79-18e20d7095dc" providerId="ADAL" clId="{96A46295-5A66-46ED-BBC1-F82B35B19352}" dt="2021-07-26T12:18:06.021" v="3277" actId="1076"/>
          <ac:spMkLst>
            <pc:docMk/>
            <pc:sldMk cId="0" sldId="277"/>
            <ac:spMk id="11" creationId="{EB3184D3-F3D4-49EF-A41D-DDB106930BE7}"/>
          </ac:spMkLst>
        </pc:spChg>
        <pc:spChg chg="add mod">
          <ac:chgData name="Robert Edwards" userId="c784b835-ec53-4cf2-bd79-18e20d7095dc" providerId="ADAL" clId="{96A46295-5A66-46ED-BBC1-F82B35B19352}" dt="2021-07-26T12:17:55.255" v="3276" actId="1076"/>
          <ac:spMkLst>
            <pc:docMk/>
            <pc:sldMk cId="0" sldId="277"/>
            <ac:spMk id="12" creationId="{0637295F-1A4D-4E6D-8794-CDB0808516FB}"/>
          </ac:spMkLst>
        </pc:spChg>
        <pc:spChg chg="add mod">
          <ac:chgData name="Robert Edwards" userId="c784b835-ec53-4cf2-bd79-18e20d7095dc" providerId="ADAL" clId="{96A46295-5A66-46ED-BBC1-F82B35B19352}" dt="2021-07-26T12:26:58.020" v="3337" actId="114"/>
          <ac:spMkLst>
            <pc:docMk/>
            <pc:sldMk cId="0" sldId="277"/>
            <ac:spMk id="13" creationId="{CFC88377-D863-40CA-ABFD-63C3C784AB49}"/>
          </ac:spMkLst>
        </pc:spChg>
        <pc:spChg chg="del">
          <ac:chgData name="Robert Edwards" userId="c784b835-ec53-4cf2-bd79-18e20d7095dc" providerId="ADAL" clId="{96A46295-5A66-46ED-BBC1-F82B35B19352}" dt="2021-07-26T10:48:48.426" v="926" actId="478"/>
          <ac:spMkLst>
            <pc:docMk/>
            <pc:sldMk cId="0" sldId="277"/>
            <ac:spMk id="184" creationId="{00000000-0000-0000-0000-000000000000}"/>
          </ac:spMkLst>
        </pc:spChg>
        <pc:spChg chg="mod">
          <ac:chgData name="Robert Edwards" userId="c784b835-ec53-4cf2-bd79-18e20d7095dc" providerId="ADAL" clId="{96A46295-5A66-46ED-BBC1-F82B35B19352}" dt="2021-07-26T12:18:06.021" v="3277" actId="1076"/>
          <ac:spMkLst>
            <pc:docMk/>
            <pc:sldMk cId="0" sldId="277"/>
            <ac:spMk id="185" creationId="{00000000-0000-0000-0000-000000000000}"/>
          </ac:spMkLst>
        </pc:spChg>
      </pc:sldChg>
      <pc:sldChg chg="addSp delSp modSp mod">
        <pc:chgData name="Robert Edwards" userId="c784b835-ec53-4cf2-bd79-18e20d7095dc" providerId="ADAL" clId="{96A46295-5A66-46ED-BBC1-F82B35B19352}" dt="2021-07-26T12:23:41.057" v="3322" actId="114"/>
        <pc:sldMkLst>
          <pc:docMk/>
          <pc:sldMk cId="0" sldId="278"/>
        </pc:sldMkLst>
        <pc:spChg chg="add mod">
          <ac:chgData name="Robert Edwards" userId="c784b835-ec53-4cf2-bd79-18e20d7095dc" providerId="ADAL" clId="{96A46295-5A66-46ED-BBC1-F82B35B19352}" dt="2021-07-26T11:16:41.134" v="1634" actId="20577"/>
          <ac:spMkLst>
            <pc:docMk/>
            <pc:sldMk cId="0" sldId="278"/>
            <ac:spMk id="4" creationId="{6D2F383B-8418-426F-9215-9C6502E0E34E}"/>
          </ac:spMkLst>
        </pc:spChg>
        <pc:spChg chg="add mod">
          <ac:chgData name="Robert Edwards" userId="c784b835-ec53-4cf2-bd79-18e20d7095dc" providerId="ADAL" clId="{96A46295-5A66-46ED-BBC1-F82B35B19352}" dt="2021-07-26T12:23:41.057" v="3322" actId="114"/>
          <ac:spMkLst>
            <pc:docMk/>
            <pc:sldMk cId="0" sldId="278"/>
            <ac:spMk id="5" creationId="{C85558F7-26A5-4EB9-BAC6-FE06EAF6B51A}"/>
          </ac:spMkLst>
        </pc:spChg>
        <pc:spChg chg="add del mod">
          <ac:chgData name="Robert Edwards" userId="c784b835-ec53-4cf2-bd79-18e20d7095dc" providerId="ADAL" clId="{96A46295-5A66-46ED-BBC1-F82B35B19352}" dt="2021-07-26T11:16:35.920" v="1619" actId="478"/>
          <ac:spMkLst>
            <pc:docMk/>
            <pc:sldMk cId="0" sldId="278"/>
            <ac:spMk id="190" creationId="{00000000-0000-0000-0000-000000000000}"/>
          </ac:spMkLst>
        </pc:spChg>
        <pc:spChg chg="mod">
          <ac:chgData name="Robert Edwards" userId="c784b835-ec53-4cf2-bd79-18e20d7095dc" providerId="ADAL" clId="{96A46295-5A66-46ED-BBC1-F82B35B19352}" dt="2021-07-26T12:18:21.660" v="3278" actId="1076"/>
          <ac:spMkLst>
            <pc:docMk/>
            <pc:sldMk cId="0" sldId="278"/>
            <ac:spMk id="191" creationId="{00000000-0000-0000-0000-000000000000}"/>
          </ac:spMkLst>
        </pc:spChg>
      </pc:sldChg>
      <pc:sldChg chg="addSp delSp modSp mod">
        <pc:chgData name="Robert Edwards" userId="c784b835-ec53-4cf2-bd79-18e20d7095dc" providerId="ADAL" clId="{96A46295-5A66-46ED-BBC1-F82B35B19352}" dt="2021-07-26T12:23:36.829" v="3321"/>
        <pc:sldMkLst>
          <pc:docMk/>
          <pc:sldMk cId="0" sldId="279"/>
        </pc:sldMkLst>
        <pc:spChg chg="add mod">
          <ac:chgData name="Robert Edwards" userId="c784b835-ec53-4cf2-bd79-18e20d7095dc" providerId="ADAL" clId="{96A46295-5A66-46ED-BBC1-F82B35B19352}" dt="2021-07-26T11:19:42.634" v="1683" actId="20577"/>
          <ac:spMkLst>
            <pc:docMk/>
            <pc:sldMk cId="0" sldId="279"/>
            <ac:spMk id="4" creationId="{B7F21D79-E826-405A-92F6-3E5EB8D85244}"/>
          </ac:spMkLst>
        </pc:spChg>
        <pc:spChg chg="add mod">
          <ac:chgData name="Robert Edwards" userId="c784b835-ec53-4cf2-bd79-18e20d7095dc" providerId="ADAL" clId="{96A46295-5A66-46ED-BBC1-F82B35B19352}" dt="2021-07-26T12:23:36.829" v="3321"/>
          <ac:spMkLst>
            <pc:docMk/>
            <pc:sldMk cId="0" sldId="279"/>
            <ac:spMk id="5" creationId="{D3E6944F-728B-4320-8874-8A1D4E208FD5}"/>
          </ac:spMkLst>
        </pc:spChg>
        <pc:spChg chg="del">
          <ac:chgData name="Robert Edwards" userId="c784b835-ec53-4cf2-bd79-18e20d7095dc" providerId="ADAL" clId="{96A46295-5A66-46ED-BBC1-F82B35B19352}" dt="2021-07-26T11:19:32.546" v="1675" actId="478"/>
          <ac:spMkLst>
            <pc:docMk/>
            <pc:sldMk cId="0" sldId="279"/>
            <ac:spMk id="196" creationId="{00000000-0000-0000-0000-000000000000}"/>
          </ac:spMkLst>
        </pc:spChg>
        <pc:spChg chg="mod">
          <ac:chgData name="Robert Edwards" userId="c784b835-ec53-4cf2-bd79-18e20d7095dc" providerId="ADAL" clId="{96A46295-5A66-46ED-BBC1-F82B35B19352}" dt="2021-07-26T11:33:49.460" v="1954" actId="14100"/>
          <ac:spMkLst>
            <pc:docMk/>
            <pc:sldMk cId="0" sldId="279"/>
            <ac:spMk id="197" creationId="{00000000-0000-0000-0000-000000000000}"/>
          </ac:spMkLst>
        </pc:spChg>
      </pc:sldChg>
      <pc:sldChg chg="addSp delSp modSp mod">
        <pc:chgData name="Robert Edwards" userId="c784b835-ec53-4cf2-bd79-18e20d7095dc" providerId="ADAL" clId="{96A46295-5A66-46ED-BBC1-F82B35B19352}" dt="2021-07-26T12:23:24.127" v="3320"/>
        <pc:sldMkLst>
          <pc:docMk/>
          <pc:sldMk cId="0" sldId="280"/>
        </pc:sldMkLst>
        <pc:spChg chg="add mod">
          <ac:chgData name="Robert Edwards" userId="c784b835-ec53-4cf2-bd79-18e20d7095dc" providerId="ADAL" clId="{96A46295-5A66-46ED-BBC1-F82B35B19352}" dt="2021-07-26T11:19:54.631" v="1691" actId="20577"/>
          <ac:spMkLst>
            <pc:docMk/>
            <pc:sldMk cId="0" sldId="280"/>
            <ac:spMk id="4" creationId="{C539E0EF-114E-4E89-884B-C908B7B7974C}"/>
          </ac:spMkLst>
        </pc:spChg>
        <pc:spChg chg="add mod">
          <ac:chgData name="Robert Edwards" userId="c784b835-ec53-4cf2-bd79-18e20d7095dc" providerId="ADAL" clId="{96A46295-5A66-46ED-BBC1-F82B35B19352}" dt="2021-07-26T12:23:24.127" v="3320"/>
          <ac:spMkLst>
            <pc:docMk/>
            <pc:sldMk cId="0" sldId="280"/>
            <ac:spMk id="5" creationId="{BF380464-A451-48E6-AB1E-85B89615CF5B}"/>
          </ac:spMkLst>
        </pc:spChg>
        <pc:spChg chg="del">
          <ac:chgData name="Robert Edwards" userId="c784b835-ec53-4cf2-bd79-18e20d7095dc" providerId="ADAL" clId="{96A46295-5A66-46ED-BBC1-F82B35B19352}" dt="2021-07-26T11:19:49.294" v="1684" actId="478"/>
          <ac:spMkLst>
            <pc:docMk/>
            <pc:sldMk cId="0" sldId="280"/>
            <ac:spMk id="202" creationId="{00000000-0000-0000-0000-000000000000}"/>
          </ac:spMkLst>
        </pc:spChg>
        <pc:spChg chg="mod">
          <ac:chgData name="Robert Edwards" userId="c784b835-ec53-4cf2-bd79-18e20d7095dc" providerId="ADAL" clId="{96A46295-5A66-46ED-BBC1-F82B35B19352}" dt="2021-07-26T11:33:42.933" v="1953" actId="1076"/>
          <ac:spMkLst>
            <pc:docMk/>
            <pc:sldMk cId="0" sldId="280"/>
            <ac:spMk id="203" creationId="{00000000-0000-0000-0000-000000000000}"/>
          </ac:spMkLst>
        </pc:spChg>
      </pc:sldChg>
      <pc:sldChg chg="addSp delSp modSp mod ord">
        <pc:chgData name="Robert Edwards" userId="c784b835-ec53-4cf2-bd79-18e20d7095dc" providerId="ADAL" clId="{96A46295-5A66-46ED-BBC1-F82B35B19352}" dt="2021-07-26T12:24:24.796" v="3327" actId="114"/>
        <pc:sldMkLst>
          <pc:docMk/>
          <pc:sldMk cId="0" sldId="281"/>
        </pc:sldMkLst>
        <pc:spChg chg="add mod">
          <ac:chgData name="Robert Edwards" userId="c784b835-ec53-4cf2-bd79-18e20d7095dc" providerId="ADAL" clId="{96A46295-5A66-46ED-BBC1-F82B35B19352}" dt="2021-07-26T11:20:54.493" v="1696"/>
          <ac:spMkLst>
            <pc:docMk/>
            <pc:sldMk cId="0" sldId="281"/>
            <ac:spMk id="4" creationId="{E6A735AD-927F-4B7D-9110-0117EC435874}"/>
          </ac:spMkLst>
        </pc:spChg>
        <pc:spChg chg="add mod">
          <ac:chgData name="Robert Edwards" userId="c784b835-ec53-4cf2-bd79-18e20d7095dc" providerId="ADAL" clId="{96A46295-5A66-46ED-BBC1-F82B35B19352}" dt="2021-07-26T12:24:24.796" v="3327" actId="114"/>
          <ac:spMkLst>
            <pc:docMk/>
            <pc:sldMk cId="0" sldId="281"/>
            <ac:spMk id="5" creationId="{286D0D89-5EED-4AAF-8C69-EA5D22B40D5F}"/>
          </ac:spMkLst>
        </pc:spChg>
        <pc:spChg chg="del">
          <ac:chgData name="Robert Edwards" userId="c784b835-ec53-4cf2-bd79-18e20d7095dc" providerId="ADAL" clId="{96A46295-5A66-46ED-BBC1-F82B35B19352}" dt="2021-07-26T11:20:53.846" v="1695" actId="478"/>
          <ac:spMkLst>
            <pc:docMk/>
            <pc:sldMk cId="0" sldId="281"/>
            <ac:spMk id="208" creationId="{00000000-0000-0000-0000-000000000000}"/>
          </ac:spMkLst>
        </pc:spChg>
        <pc:spChg chg="mod">
          <ac:chgData name="Robert Edwards" userId="c784b835-ec53-4cf2-bd79-18e20d7095dc" providerId="ADAL" clId="{96A46295-5A66-46ED-BBC1-F82B35B19352}" dt="2021-07-26T11:21:54.021" v="1719" actId="1076"/>
          <ac:spMkLst>
            <pc:docMk/>
            <pc:sldMk cId="0" sldId="281"/>
            <ac:spMk id="209" creationId="{00000000-0000-0000-0000-000000000000}"/>
          </ac:spMkLst>
        </pc:spChg>
      </pc:sldChg>
      <pc:sldChg chg="addSp delSp modSp mod">
        <pc:chgData name="Robert Edwards" userId="c784b835-ec53-4cf2-bd79-18e20d7095dc" providerId="ADAL" clId="{96A46295-5A66-46ED-BBC1-F82B35B19352}" dt="2021-07-26T12:23:22.025" v="3319"/>
        <pc:sldMkLst>
          <pc:docMk/>
          <pc:sldMk cId="0" sldId="282"/>
        </pc:sldMkLst>
        <pc:spChg chg="add mod">
          <ac:chgData name="Robert Edwards" userId="c784b835-ec53-4cf2-bd79-18e20d7095dc" providerId="ADAL" clId="{96A46295-5A66-46ED-BBC1-F82B35B19352}" dt="2021-07-26T11:23:48.209" v="1758" actId="20577"/>
          <ac:spMkLst>
            <pc:docMk/>
            <pc:sldMk cId="0" sldId="282"/>
            <ac:spMk id="4" creationId="{E98546DA-F0F0-4D45-9C7E-907ED0B0F102}"/>
          </ac:spMkLst>
        </pc:spChg>
        <pc:spChg chg="add mod">
          <ac:chgData name="Robert Edwards" userId="c784b835-ec53-4cf2-bd79-18e20d7095dc" providerId="ADAL" clId="{96A46295-5A66-46ED-BBC1-F82B35B19352}" dt="2021-07-26T12:23:22.025" v="3319"/>
          <ac:spMkLst>
            <pc:docMk/>
            <pc:sldMk cId="0" sldId="282"/>
            <ac:spMk id="5" creationId="{C4B6C359-8A80-4669-B2E1-331CF2078413}"/>
          </ac:spMkLst>
        </pc:spChg>
        <pc:spChg chg="del">
          <ac:chgData name="Robert Edwards" userId="c784b835-ec53-4cf2-bd79-18e20d7095dc" providerId="ADAL" clId="{96A46295-5A66-46ED-BBC1-F82B35B19352}" dt="2021-07-26T11:23:32.369" v="1726" actId="478"/>
          <ac:spMkLst>
            <pc:docMk/>
            <pc:sldMk cId="0" sldId="282"/>
            <ac:spMk id="214" creationId="{00000000-0000-0000-0000-000000000000}"/>
          </ac:spMkLst>
        </pc:spChg>
        <pc:spChg chg="mod">
          <ac:chgData name="Robert Edwards" userId="c784b835-ec53-4cf2-bd79-18e20d7095dc" providerId="ADAL" clId="{96A46295-5A66-46ED-BBC1-F82B35B19352}" dt="2021-07-26T11:33:57.950" v="1955" actId="1076"/>
          <ac:spMkLst>
            <pc:docMk/>
            <pc:sldMk cId="0" sldId="282"/>
            <ac:spMk id="215" creationId="{00000000-0000-0000-0000-000000000000}"/>
          </ac:spMkLst>
        </pc:spChg>
      </pc:sldChg>
      <pc:sldChg chg="addSp delSp modSp mod">
        <pc:chgData name="Robert Edwards" userId="c784b835-ec53-4cf2-bd79-18e20d7095dc" providerId="ADAL" clId="{96A46295-5A66-46ED-BBC1-F82B35B19352}" dt="2021-07-26T12:23:07.762" v="3318"/>
        <pc:sldMkLst>
          <pc:docMk/>
          <pc:sldMk cId="0" sldId="283"/>
        </pc:sldMkLst>
        <pc:spChg chg="add mod">
          <ac:chgData name="Robert Edwards" userId="c784b835-ec53-4cf2-bd79-18e20d7095dc" providerId="ADAL" clId="{96A46295-5A66-46ED-BBC1-F82B35B19352}" dt="2021-07-26T11:24:00.462" v="1782" actId="20577"/>
          <ac:spMkLst>
            <pc:docMk/>
            <pc:sldMk cId="0" sldId="283"/>
            <ac:spMk id="29" creationId="{01F5FA8F-6752-4E22-8CB8-68E884170C63}"/>
          </ac:spMkLst>
        </pc:spChg>
        <pc:spChg chg="add mod">
          <ac:chgData name="Robert Edwards" userId="c784b835-ec53-4cf2-bd79-18e20d7095dc" providerId="ADAL" clId="{96A46295-5A66-46ED-BBC1-F82B35B19352}" dt="2021-07-26T12:23:07.762" v="3318"/>
          <ac:spMkLst>
            <pc:docMk/>
            <pc:sldMk cId="0" sldId="283"/>
            <ac:spMk id="30" creationId="{7CA14B1E-447B-4BEC-B553-29D0E6A15CC3}"/>
          </ac:spMkLst>
        </pc:spChg>
        <pc:spChg chg="mod">
          <ac:chgData name="Robert Edwards" userId="c784b835-ec53-4cf2-bd79-18e20d7095dc" providerId="ADAL" clId="{96A46295-5A66-46ED-BBC1-F82B35B19352}" dt="2021-07-26T11:22:57.058" v="1722" actId="1076"/>
          <ac:spMkLst>
            <pc:docMk/>
            <pc:sldMk cId="0" sldId="283"/>
            <ac:spMk id="237" creationId="{00000000-0000-0000-0000-000000000000}"/>
          </ac:spMkLst>
        </pc:spChg>
        <pc:spChg chg="mod">
          <ac:chgData name="Robert Edwards" userId="c784b835-ec53-4cf2-bd79-18e20d7095dc" providerId="ADAL" clId="{96A46295-5A66-46ED-BBC1-F82B35B19352}" dt="2021-07-26T11:23:01.082" v="1723" actId="14100"/>
          <ac:spMkLst>
            <pc:docMk/>
            <pc:sldMk cId="0" sldId="283"/>
            <ac:spMk id="238" creationId="{00000000-0000-0000-0000-000000000000}"/>
          </ac:spMkLst>
        </pc:spChg>
        <pc:spChg chg="mod">
          <ac:chgData name="Robert Edwards" userId="c784b835-ec53-4cf2-bd79-18e20d7095dc" providerId="ADAL" clId="{96A46295-5A66-46ED-BBC1-F82B35B19352}" dt="2021-07-26T11:22:45.245" v="1721" actId="14100"/>
          <ac:spMkLst>
            <pc:docMk/>
            <pc:sldMk cId="0" sldId="283"/>
            <ac:spMk id="239" creationId="{00000000-0000-0000-0000-000000000000}"/>
          </ac:spMkLst>
        </pc:spChg>
        <pc:spChg chg="del">
          <ac:chgData name="Robert Edwards" userId="c784b835-ec53-4cf2-bd79-18e20d7095dc" providerId="ADAL" clId="{96A46295-5A66-46ED-BBC1-F82B35B19352}" dt="2021-07-26T11:23:53.352" v="1759" actId="478"/>
          <ac:spMkLst>
            <pc:docMk/>
            <pc:sldMk cId="0" sldId="283"/>
            <ac:spMk id="246" creationId="{00000000-0000-0000-0000-000000000000}"/>
          </ac:spMkLst>
        </pc:spChg>
      </pc:sldChg>
      <pc:sldChg chg="addSp delSp modSp mod">
        <pc:chgData name="Robert Edwards" userId="c784b835-ec53-4cf2-bd79-18e20d7095dc" providerId="ADAL" clId="{96A46295-5A66-46ED-BBC1-F82B35B19352}" dt="2021-07-26T12:22:48.024" v="3314"/>
        <pc:sldMkLst>
          <pc:docMk/>
          <pc:sldMk cId="0" sldId="284"/>
        </pc:sldMkLst>
        <pc:spChg chg="add mod">
          <ac:chgData name="Robert Edwards" userId="c784b835-ec53-4cf2-bd79-18e20d7095dc" providerId="ADAL" clId="{96A46295-5A66-46ED-BBC1-F82B35B19352}" dt="2021-07-26T11:24:15.521" v="1801" actId="20577"/>
          <ac:spMkLst>
            <pc:docMk/>
            <pc:sldMk cId="0" sldId="284"/>
            <ac:spMk id="24" creationId="{F0E8BDD0-005B-4966-9C71-8E06CCA75488}"/>
          </ac:spMkLst>
        </pc:spChg>
        <pc:spChg chg="add mod">
          <ac:chgData name="Robert Edwards" userId="c784b835-ec53-4cf2-bd79-18e20d7095dc" providerId="ADAL" clId="{96A46295-5A66-46ED-BBC1-F82B35B19352}" dt="2021-07-26T12:22:48.024" v="3314"/>
          <ac:spMkLst>
            <pc:docMk/>
            <pc:sldMk cId="0" sldId="284"/>
            <ac:spMk id="25" creationId="{44838F0B-66B8-49C5-8E52-E2506B491BF7}"/>
          </ac:spMkLst>
        </pc:spChg>
        <pc:spChg chg="mod">
          <ac:chgData name="Robert Edwards" userId="c784b835-ec53-4cf2-bd79-18e20d7095dc" providerId="ADAL" clId="{96A46295-5A66-46ED-BBC1-F82B35B19352}" dt="2021-07-26T11:24:19.695" v="1802" actId="14100"/>
          <ac:spMkLst>
            <pc:docMk/>
            <pc:sldMk cId="0" sldId="284"/>
            <ac:spMk id="261" creationId="{00000000-0000-0000-0000-000000000000}"/>
          </ac:spMkLst>
        </pc:spChg>
        <pc:spChg chg="mod">
          <ac:chgData name="Robert Edwards" userId="c784b835-ec53-4cf2-bd79-18e20d7095dc" providerId="ADAL" clId="{96A46295-5A66-46ED-BBC1-F82B35B19352}" dt="2021-07-26T11:24:28.066" v="1804" actId="14100"/>
          <ac:spMkLst>
            <pc:docMk/>
            <pc:sldMk cId="0" sldId="284"/>
            <ac:spMk id="262" creationId="{00000000-0000-0000-0000-000000000000}"/>
          </ac:spMkLst>
        </pc:spChg>
        <pc:spChg chg="mod">
          <ac:chgData name="Robert Edwards" userId="c784b835-ec53-4cf2-bd79-18e20d7095dc" providerId="ADAL" clId="{96A46295-5A66-46ED-BBC1-F82B35B19352}" dt="2021-07-26T11:24:23.393" v="1803" actId="14100"/>
          <ac:spMkLst>
            <pc:docMk/>
            <pc:sldMk cId="0" sldId="284"/>
            <ac:spMk id="263" creationId="{00000000-0000-0000-0000-000000000000}"/>
          </ac:spMkLst>
        </pc:spChg>
        <pc:spChg chg="del">
          <ac:chgData name="Robert Edwards" userId="c784b835-ec53-4cf2-bd79-18e20d7095dc" providerId="ADAL" clId="{96A46295-5A66-46ED-BBC1-F82B35B19352}" dt="2021-07-26T11:24:08.912" v="1783" actId="478"/>
          <ac:spMkLst>
            <pc:docMk/>
            <pc:sldMk cId="0" sldId="284"/>
            <ac:spMk id="269" creationId="{00000000-0000-0000-0000-000000000000}"/>
          </ac:spMkLst>
        </pc:spChg>
        <pc:spChg chg="mod">
          <ac:chgData name="Robert Edwards" userId="c784b835-ec53-4cf2-bd79-18e20d7095dc" providerId="ADAL" clId="{96A46295-5A66-46ED-BBC1-F82B35B19352}" dt="2021-07-26T11:24:47.914" v="1807" actId="14100"/>
          <ac:spMkLst>
            <pc:docMk/>
            <pc:sldMk cId="0" sldId="284"/>
            <ac:spMk id="271" creationId="{00000000-0000-0000-0000-000000000000}"/>
          </ac:spMkLst>
        </pc:spChg>
        <pc:spChg chg="mod">
          <ac:chgData name="Robert Edwards" userId="c784b835-ec53-4cf2-bd79-18e20d7095dc" providerId="ADAL" clId="{96A46295-5A66-46ED-BBC1-F82B35B19352}" dt="2021-07-26T11:24:53.433" v="1809" actId="14100"/>
          <ac:spMkLst>
            <pc:docMk/>
            <pc:sldMk cId="0" sldId="284"/>
            <ac:spMk id="272" creationId="{00000000-0000-0000-0000-000000000000}"/>
          </ac:spMkLst>
        </pc:spChg>
      </pc:sldChg>
      <pc:sldChg chg="addSp delSp modSp mod">
        <pc:chgData name="Robert Edwards" userId="c784b835-ec53-4cf2-bd79-18e20d7095dc" providerId="ADAL" clId="{96A46295-5A66-46ED-BBC1-F82B35B19352}" dt="2021-07-26T12:22:58.145" v="3317" actId="114"/>
        <pc:sldMkLst>
          <pc:docMk/>
          <pc:sldMk cId="0" sldId="285"/>
        </pc:sldMkLst>
        <pc:spChg chg="add mod">
          <ac:chgData name="Robert Edwards" userId="c784b835-ec53-4cf2-bd79-18e20d7095dc" providerId="ADAL" clId="{96A46295-5A66-46ED-BBC1-F82B35B19352}" dt="2021-07-26T11:25:24.915" v="1836" actId="20577"/>
          <ac:spMkLst>
            <pc:docMk/>
            <pc:sldMk cId="0" sldId="285"/>
            <ac:spMk id="5" creationId="{C7DBC737-E387-4B56-98C8-6DD16AFAC4F5}"/>
          </ac:spMkLst>
        </pc:spChg>
        <pc:spChg chg="add mod">
          <ac:chgData name="Robert Edwards" userId="c784b835-ec53-4cf2-bd79-18e20d7095dc" providerId="ADAL" clId="{96A46295-5A66-46ED-BBC1-F82B35B19352}" dt="2021-07-26T12:22:58.145" v="3317" actId="114"/>
          <ac:spMkLst>
            <pc:docMk/>
            <pc:sldMk cId="0" sldId="285"/>
            <ac:spMk id="6" creationId="{D1F01573-360C-42E3-8FA0-848FF8510CC2}"/>
          </ac:spMkLst>
        </pc:spChg>
        <pc:spChg chg="del">
          <ac:chgData name="Robert Edwards" userId="c784b835-ec53-4cf2-bd79-18e20d7095dc" providerId="ADAL" clId="{96A46295-5A66-46ED-BBC1-F82B35B19352}" dt="2021-07-26T11:25:10.285" v="1810" actId="478"/>
          <ac:spMkLst>
            <pc:docMk/>
            <pc:sldMk cId="0" sldId="285"/>
            <ac:spMk id="277" creationId="{00000000-0000-0000-0000-000000000000}"/>
          </ac:spMkLst>
        </pc:spChg>
        <pc:spChg chg="mod">
          <ac:chgData name="Robert Edwards" userId="c784b835-ec53-4cf2-bd79-18e20d7095dc" providerId="ADAL" clId="{96A46295-5A66-46ED-BBC1-F82B35B19352}" dt="2021-07-26T11:25:55.459" v="1867" actId="1076"/>
          <ac:spMkLst>
            <pc:docMk/>
            <pc:sldMk cId="0" sldId="285"/>
            <ac:spMk id="278" creationId="{00000000-0000-0000-0000-000000000000}"/>
          </ac:spMkLst>
        </pc:spChg>
        <pc:spChg chg="mod">
          <ac:chgData name="Robert Edwards" userId="c784b835-ec53-4cf2-bd79-18e20d7095dc" providerId="ADAL" clId="{96A46295-5A66-46ED-BBC1-F82B35B19352}" dt="2021-07-26T11:25:47.600" v="1865" actId="14100"/>
          <ac:spMkLst>
            <pc:docMk/>
            <pc:sldMk cId="0" sldId="285"/>
            <ac:spMk id="279" creationId="{00000000-0000-0000-0000-000000000000}"/>
          </ac:spMkLst>
        </pc:spChg>
      </pc:sldChg>
      <pc:sldChg chg="addSp delSp modSp mod">
        <pc:chgData name="Robert Edwards" userId="c784b835-ec53-4cf2-bd79-18e20d7095dc" providerId="ADAL" clId="{96A46295-5A66-46ED-BBC1-F82B35B19352}" dt="2021-07-26T12:27:36.532" v="3345"/>
        <pc:sldMkLst>
          <pc:docMk/>
          <pc:sldMk cId="0" sldId="286"/>
        </pc:sldMkLst>
        <pc:spChg chg="add mod">
          <ac:chgData name="Robert Edwards" userId="c784b835-ec53-4cf2-bd79-18e20d7095dc" providerId="ADAL" clId="{96A46295-5A66-46ED-BBC1-F82B35B19352}" dt="2021-07-26T11:28:06.437" v="1905" actId="20577"/>
          <ac:spMkLst>
            <pc:docMk/>
            <pc:sldMk cId="0" sldId="286"/>
            <ac:spMk id="6" creationId="{DFFBB5E0-05B4-433A-830E-F0454D1AE97F}"/>
          </ac:spMkLst>
        </pc:spChg>
        <pc:spChg chg="add del mod">
          <ac:chgData name="Robert Edwards" userId="c784b835-ec53-4cf2-bd79-18e20d7095dc" providerId="ADAL" clId="{96A46295-5A66-46ED-BBC1-F82B35B19352}" dt="2021-07-26T12:27:36.087" v="3344" actId="478"/>
          <ac:spMkLst>
            <pc:docMk/>
            <pc:sldMk cId="0" sldId="286"/>
            <ac:spMk id="7" creationId="{1F833E8F-2F01-46B8-82F1-486A51240570}"/>
          </ac:spMkLst>
        </pc:spChg>
        <pc:spChg chg="add mod">
          <ac:chgData name="Robert Edwards" userId="c784b835-ec53-4cf2-bd79-18e20d7095dc" providerId="ADAL" clId="{96A46295-5A66-46ED-BBC1-F82B35B19352}" dt="2021-07-26T12:27:36.532" v="3345"/>
          <ac:spMkLst>
            <pc:docMk/>
            <pc:sldMk cId="0" sldId="286"/>
            <ac:spMk id="8" creationId="{A50775BE-8925-4F7D-895D-8E6A5DF8EB3F}"/>
          </ac:spMkLst>
        </pc:spChg>
        <pc:spChg chg="del">
          <ac:chgData name="Robert Edwards" userId="c784b835-ec53-4cf2-bd79-18e20d7095dc" providerId="ADAL" clId="{96A46295-5A66-46ED-BBC1-F82B35B19352}" dt="2021-07-26T11:27:52.029" v="1881" actId="478"/>
          <ac:spMkLst>
            <pc:docMk/>
            <pc:sldMk cId="0" sldId="286"/>
            <ac:spMk id="284" creationId="{00000000-0000-0000-0000-000000000000}"/>
          </ac:spMkLst>
        </pc:spChg>
        <pc:spChg chg="mod">
          <ac:chgData name="Robert Edwards" userId="c784b835-ec53-4cf2-bd79-18e20d7095dc" providerId="ADAL" clId="{96A46295-5A66-46ED-BBC1-F82B35B19352}" dt="2021-07-26T11:31:51.528" v="1951" actId="1076"/>
          <ac:spMkLst>
            <pc:docMk/>
            <pc:sldMk cId="0" sldId="286"/>
            <ac:spMk id="285" creationId="{00000000-0000-0000-0000-000000000000}"/>
          </ac:spMkLst>
        </pc:spChg>
        <pc:spChg chg="mod">
          <ac:chgData name="Robert Edwards" userId="c784b835-ec53-4cf2-bd79-18e20d7095dc" providerId="ADAL" clId="{96A46295-5A66-46ED-BBC1-F82B35B19352}" dt="2021-07-26T11:31:45.062" v="1950" actId="1076"/>
          <ac:spMkLst>
            <pc:docMk/>
            <pc:sldMk cId="0" sldId="286"/>
            <ac:spMk id="286" creationId="{00000000-0000-0000-0000-000000000000}"/>
          </ac:spMkLst>
        </pc:spChg>
        <pc:spChg chg="mod">
          <ac:chgData name="Robert Edwards" userId="c784b835-ec53-4cf2-bd79-18e20d7095dc" providerId="ADAL" clId="{96A46295-5A66-46ED-BBC1-F82B35B19352}" dt="2021-07-26T11:31:35.926" v="1947" actId="1076"/>
          <ac:spMkLst>
            <pc:docMk/>
            <pc:sldMk cId="0" sldId="286"/>
            <ac:spMk id="287" creationId="{00000000-0000-0000-0000-000000000000}"/>
          </ac:spMkLst>
        </pc:spChg>
      </pc:sldChg>
      <pc:sldChg chg="addSp delSp modSp mod">
        <pc:chgData name="Robert Edwards" userId="c784b835-ec53-4cf2-bd79-18e20d7095dc" providerId="ADAL" clId="{96A46295-5A66-46ED-BBC1-F82B35B19352}" dt="2021-07-26T12:27:58.979" v="3346" actId="114"/>
        <pc:sldMkLst>
          <pc:docMk/>
          <pc:sldMk cId="0" sldId="287"/>
        </pc:sldMkLst>
        <pc:spChg chg="add mod">
          <ac:chgData name="Robert Edwards" userId="c784b835-ec53-4cf2-bd79-18e20d7095dc" providerId="ADAL" clId="{96A46295-5A66-46ED-BBC1-F82B35B19352}" dt="2021-07-26T11:36:34.441" v="2061" actId="20577"/>
          <ac:spMkLst>
            <pc:docMk/>
            <pc:sldMk cId="0" sldId="287"/>
            <ac:spMk id="4" creationId="{BAD1CFD0-6401-4E4D-A253-8F93DBE17FA1}"/>
          </ac:spMkLst>
        </pc:spChg>
        <pc:spChg chg="add mod">
          <ac:chgData name="Robert Edwards" userId="c784b835-ec53-4cf2-bd79-18e20d7095dc" providerId="ADAL" clId="{96A46295-5A66-46ED-BBC1-F82B35B19352}" dt="2021-07-26T12:27:58.979" v="3346" actId="114"/>
          <ac:spMkLst>
            <pc:docMk/>
            <pc:sldMk cId="0" sldId="287"/>
            <ac:spMk id="5" creationId="{E9DF5DF3-B25A-4D09-9B78-63FF985AB81A}"/>
          </ac:spMkLst>
        </pc:spChg>
        <pc:spChg chg="del">
          <ac:chgData name="Robert Edwards" userId="c784b835-ec53-4cf2-bd79-18e20d7095dc" providerId="ADAL" clId="{96A46295-5A66-46ED-BBC1-F82B35B19352}" dt="2021-07-26T11:36:17.602" v="2033" actId="478"/>
          <ac:spMkLst>
            <pc:docMk/>
            <pc:sldMk cId="0" sldId="287"/>
            <ac:spMk id="292" creationId="{00000000-0000-0000-0000-000000000000}"/>
          </ac:spMkLst>
        </pc:spChg>
        <pc:spChg chg="mod">
          <ac:chgData name="Robert Edwards" userId="c784b835-ec53-4cf2-bd79-18e20d7095dc" providerId="ADAL" clId="{96A46295-5A66-46ED-BBC1-F82B35B19352}" dt="2021-07-26T11:36:45.635" v="2063" actId="14100"/>
          <ac:spMkLst>
            <pc:docMk/>
            <pc:sldMk cId="0" sldId="287"/>
            <ac:spMk id="293" creationId="{00000000-0000-0000-0000-000000000000}"/>
          </ac:spMkLst>
        </pc:spChg>
      </pc:sldChg>
      <pc:sldChg chg="addSp delSp modSp mod">
        <pc:chgData name="Robert Edwards" userId="c784b835-ec53-4cf2-bd79-18e20d7095dc" providerId="ADAL" clId="{96A46295-5A66-46ED-BBC1-F82B35B19352}" dt="2021-07-26T12:28:08.230" v="3348" actId="114"/>
        <pc:sldMkLst>
          <pc:docMk/>
          <pc:sldMk cId="0" sldId="288"/>
        </pc:sldMkLst>
        <pc:spChg chg="add mod">
          <ac:chgData name="Robert Edwards" userId="c784b835-ec53-4cf2-bd79-18e20d7095dc" providerId="ADAL" clId="{96A46295-5A66-46ED-BBC1-F82B35B19352}" dt="2021-07-26T11:37:15.952" v="2089" actId="20577"/>
          <ac:spMkLst>
            <pc:docMk/>
            <pc:sldMk cId="0" sldId="288"/>
            <ac:spMk id="5" creationId="{3ACB35E6-5D9A-43C2-A861-E1BDBA95FB2C}"/>
          </ac:spMkLst>
        </pc:spChg>
        <pc:spChg chg="add mod">
          <ac:chgData name="Robert Edwards" userId="c784b835-ec53-4cf2-bd79-18e20d7095dc" providerId="ADAL" clId="{96A46295-5A66-46ED-BBC1-F82B35B19352}" dt="2021-07-26T12:28:08.230" v="3348" actId="114"/>
          <ac:spMkLst>
            <pc:docMk/>
            <pc:sldMk cId="0" sldId="288"/>
            <ac:spMk id="6" creationId="{AD631AAE-5A66-4073-86EC-0E74C0DFF7C7}"/>
          </ac:spMkLst>
        </pc:spChg>
        <pc:spChg chg="del">
          <ac:chgData name="Robert Edwards" userId="c784b835-ec53-4cf2-bd79-18e20d7095dc" providerId="ADAL" clId="{96A46295-5A66-46ED-BBC1-F82B35B19352}" dt="2021-07-26T11:36:51.348" v="2064" actId="478"/>
          <ac:spMkLst>
            <pc:docMk/>
            <pc:sldMk cId="0" sldId="288"/>
            <ac:spMk id="299" creationId="{00000000-0000-0000-0000-000000000000}"/>
          </ac:spMkLst>
        </pc:spChg>
        <pc:spChg chg="mod">
          <ac:chgData name="Robert Edwards" userId="c784b835-ec53-4cf2-bd79-18e20d7095dc" providerId="ADAL" clId="{96A46295-5A66-46ED-BBC1-F82B35B19352}" dt="2021-07-26T11:37:03.735" v="2065" actId="14100"/>
          <ac:spMkLst>
            <pc:docMk/>
            <pc:sldMk cId="0" sldId="288"/>
            <ac:spMk id="300" creationId="{00000000-0000-0000-0000-000000000000}"/>
          </ac:spMkLst>
        </pc:spChg>
      </pc:sldChg>
      <pc:sldChg chg="addSp delSp modSp mod">
        <pc:chgData name="Robert Edwards" userId="c784b835-ec53-4cf2-bd79-18e20d7095dc" providerId="ADAL" clId="{96A46295-5A66-46ED-BBC1-F82B35B19352}" dt="2021-07-26T12:22:34.755" v="3313"/>
        <pc:sldMkLst>
          <pc:docMk/>
          <pc:sldMk cId="0" sldId="289"/>
        </pc:sldMkLst>
        <pc:spChg chg="add mod">
          <ac:chgData name="Robert Edwards" userId="c784b835-ec53-4cf2-bd79-18e20d7095dc" providerId="ADAL" clId="{96A46295-5A66-46ED-BBC1-F82B35B19352}" dt="2021-07-26T11:37:30.557" v="2098" actId="20577"/>
          <ac:spMkLst>
            <pc:docMk/>
            <pc:sldMk cId="0" sldId="289"/>
            <ac:spMk id="4" creationId="{3701A41D-4BA1-4285-809F-C17AFE5ED818}"/>
          </ac:spMkLst>
        </pc:spChg>
        <pc:spChg chg="add mod">
          <ac:chgData name="Robert Edwards" userId="c784b835-ec53-4cf2-bd79-18e20d7095dc" providerId="ADAL" clId="{96A46295-5A66-46ED-BBC1-F82B35B19352}" dt="2021-07-26T12:22:34.755" v="3313"/>
          <ac:spMkLst>
            <pc:docMk/>
            <pc:sldMk cId="0" sldId="289"/>
            <ac:spMk id="5" creationId="{2A288BF4-A68E-4767-94FC-6DD44506224D}"/>
          </ac:spMkLst>
        </pc:spChg>
        <pc:spChg chg="del">
          <ac:chgData name="Robert Edwards" userId="c784b835-ec53-4cf2-bd79-18e20d7095dc" providerId="ADAL" clId="{96A46295-5A66-46ED-BBC1-F82B35B19352}" dt="2021-07-26T11:37:24.182" v="2090" actId="478"/>
          <ac:spMkLst>
            <pc:docMk/>
            <pc:sldMk cId="0" sldId="289"/>
            <ac:spMk id="305" creationId="{00000000-0000-0000-0000-000000000000}"/>
          </ac:spMkLst>
        </pc:spChg>
      </pc:sldChg>
      <pc:sldChg chg="addSp delSp modSp mod">
        <pc:chgData name="Robert Edwards" userId="c784b835-ec53-4cf2-bd79-18e20d7095dc" providerId="ADAL" clId="{96A46295-5A66-46ED-BBC1-F82B35B19352}" dt="2021-07-26T12:22:32.168" v="3312"/>
        <pc:sldMkLst>
          <pc:docMk/>
          <pc:sldMk cId="0" sldId="290"/>
        </pc:sldMkLst>
        <pc:spChg chg="add mod ord">
          <ac:chgData name="Robert Edwards" userId="c784b835-ec53-4cf2-bd79-18e20d7095dc" providerId="ADAL" clId="{96A46295-5A66-46ED-BBC1-F82B35B19352}" dt="2021-07-26T11:39:32.943" v="2167" actId="14100"/>
          <ac:spMkLst>
            <pc:docMk/>
            <pc:sldMk cId="0" sldId="290"/>
            <ac:spMk id="2" creationId="{E34EE1BA-F8C6-48AE-A615-2FCD92DFFBBB}"/>
          </ac:spMkLst>
        </pc:spChg>
        <pc:spChg chg="add mod">
          <ac:chgData name="Robert Edwards" userId="c784b835-ec53-4cf2-bd79-18e20d7095dc" providerId="ADAL" clId="{96A46295-5A66-46ED-BBC1-F82B35B19352}" dt="2021-07-26T11:38:42.592" v="2162" actId="20577"/>
          <ac:spMkLst>
            <pc:docMk/>
            <pc:sldMk cId="0" sldId="290"/>
            <ac:spMk id="4" creationId="{28110F60-F081-4851-84D6-84B37D5470DE}"/>
          </ac:spMkLst>
        </pc:spChg>
        <pc:spChg chg="add mod">
          <ac:chgData name="Robert Edwards" userId="c784b835-ec53-4cf2-bd79-18e20d7095dc" providerId="ADAL" clId="{96A46295-5A66-46ED-BBC1-F82B35B19352}" dt="2021-07-26T12:22:32.168" v="3312"/>
          <ac:spMkLst>
            <pc:docMk/>
            <pc:sldMk cId="0" sldId="290"/>
            <ac:spMk id="6" creationId="{79BDE387-89F0-4387-83CF-DE397EF7B8B9}"/>
          </ac:spMkLst>
        </pc:spChg>
        <pc:spChg chg="del">
          <ac:chgData name="Robert Edwards" userId="c784b835-ec53-4cf2-bd79-18e20d7095dc" providerId="ADAL" clId="{96A46295-5A66-46ED-BBC1-F82B35B19352}" dt="2021-07-26T11:38:35.317" v="2139" actId="478"/>
          <ac:spMkLst>
            <pc:docMk/>
            <pc:sldMk cId="0" sldId="290"/>
            <ac:spMk id="311" creationId="{00000000-0000-0000-0000-000000000000}"/>
          </ac:spMkLst>
        </pc:spChg>
        <pc:spChg chg="mod">
          <ac:chgData name="Robert Edwards" userId="c784b835-ec53-4cf2-bd79-18e20d7095dc" providerId="ADAL" clId="{96A46295-5A66-46ED-BBC1-F82B35B19352}" dt="2021-07-26T11:38:32.557" v="2138" actId="1076"/>
          <ac:spMkLst>
            <pc:docMk/>
            <pc:sldMk cId="0" sldId="290"/>
            <ac:spMk id="312" creationId="{00000000-0000-0000-0000-000000000000}"/>
          </ac:spMkLst>
        </pc:spChg>
      </pc:sldChg>
      <pc:sldChg chg="addSp delSp modSp mod">
        <pc:chgData name="Robert Edwards" userId="c784b835-ec53-4cf2-bd79-18e20d7095dc" providerId="ADAL" clId="{96A46295-5A66-46ED-BBC1-F82B35B19352}" dt="2021-07-26T12:22:30.808" v="3311"/>
        <pc:sldMkLst>
          <pc:docMk/>
          <pc:sldMk cId="0" sldId="291"/>
        </pc:sldMkLst>
        <pc:spChg chg="add mod">
          <ac:chgData name="Robert Edwards" userId="c784b835-ec53-4cf2-bd79-18e20d7095dc" providerId="ADAL" clId="{96A46295-5A66-46ED-BBC1-F82B35B19352}" dt="2021-07-26T11:40:01.609" v="2197" actId="20577"/>
          <ac:spMkLst>
            <pc:docMk/>
            <pc:sldMk cId="0" sldId="291"/>
            <ac:spMk id="4" creationId="{951E75A2-BFEA-4D14-8ADD-6AF80AF86C4C}"/>
          </ac:spMkLst>
        </pc:spChg>
        <pc:spChg chg="add mod">
          <ac:chgData name="Robert Edwards" userId="c784b835-ec53-4cf2-bd79-18e20d7095dc" providerId="ADAL" clId="{96A46295-5A66-46ED-BBC1-F82B35B19352}" dt="2021-07-26T12:22:30.808" v="3311"/>
          <ac:spMkLst>
            <pc:docMk/>
            <pc:sldMk cId="0" sldId="291"/>
            <ac:spMk id="5" creationId="{EBC5D814-B685-4DDB-9358-E2466AAA3B96}"/>
          </ac:spMkLst>
        </pc:spChg>
        <pc:spChg chg="del">
          <ac:chgData name="Robert Edwards" userId="c784b835-ec53-4cf2-bd79-18e20d7095dc" providerId="ADAL" clId="{96A46295-5A66-46ED-BBC1-F82B35B19352}" dt="2021-07-26T11:39:41.827" v="2168" actId="478"/>
          <ac:spMkLst>
            <pc:docMk/>
            <pc:sldMk cId="0" sldId="291"/>
            <ac:spMk id="317" creationId="{00000000-0000-0000-0000-000000000000}"/>
          </ac:spMkLst>
        </pc:spChg>
        <pc:spChg chg="mod">
          <ac:chgData name="Robert Edwards" userId="c784b835-ec53-4cf2-bd79-18e20d7095dc" providerId="ADAL" clId="{96A46295-5A66-46ED-BBC1-F82B35B19352}" dt="2021-07-26T11:40:55.409" v="2245" actId="20577"/>
          <ac:spMkLst>
            <pc:docMk/>
            <pc:sldMk cId="0" sldId="291"/>
            <ac:spMk id="318" creationId="{00000000-0000-0000-0000-000000000000}"/>
          </ac:spMkLst>
        </pc:spChg>
      </pc:sldChg>
      <pc:sldChg chg="addSp delSp modSp del mod ord">
        <pc:chgData name="Robert Edwards" userId="c784b835-ec53-4cf2-bd79-18e20d7095dc" providerId="ADAL" clId="{96A46295-5A66-46ED-BBC1-F82B35B19352}" dt="2021-07-26T12:14:26.427" v="3195" actId="2696"/>
        <pc:sldMkLst>
          <pc:docMk/>
          <pc:sldMk cId="3827842810" sldId="296"/>
        </pc:sldMkLst>
        <pc:spChg chg="add mod">
          <ac:chgData name="Robert Edwards" userId="c784b835-ec53-4cf2-bd79-18e20d7095dc" providerId="ADAL" clId="{96A46295-5A66-46ED-BBC1-F82B35B19352}" dt="2021-07-26T11:58:37.595" v="2277" actId="20577"/>
          <ac:spMkLst>
            <pc:docMk/>
            <pc:sldMk cId="3827842810" sldId="296"/>
            <ac:spMk id="4" creationId="{B739DDC8-2B63-4488-A777-5C3C02F6F439}"/>
          </ac:spMkLst>
        </pc:spChg>
        <pc:spChg chg="add mod">
          <ac:chgData name="Robert Edwards" userId="c784b835-ec53-4cf2-bd79-18e20d7095dc" providerId="ADAL" clId="{96A46295-5A66-46ED-BBC1-F82B35B19352}" dt="2021-07-26T12:02:57.008" v="2371" actId="1076"/>
          <ac:spMkLst>
            <pc:docMk/>
            <pc:sldMk cId="3827842810" sldId="296"/>
            <ac:spMk id="6" creationId="{F276F5B3-1F89-4624-8C27-C1AF808840D3}"/>
          </ac:spMkLst>
        </pc:spChg>
        <pc:spChg chg="add mod">
          <ac:chgData name="Robert Edwards" userId="c784b835-ec53-4cf2-bd79-18e20d7095dc" providerId="ADAL" clId="{96A46295-5A66-46ED-BBC1-F82B35B19352}" dt="2021-07-26T12:03:12.531" v="2376" actId="1076"/>
          <ac:spMkLst>
            <pc:docMk/>
            <pc:sldMk cId="3827842810" sldId="296"/>
            <ac:spMk id="7" creationId="{B73D03A0-A4FB-4354-B388-5408321E7A86}"/>
          </ac:spMkLst>
        </pc:spChg>
        <pc:spChg chg="add mod">
          <ac:chgData name="Robert Edwards" userId="c784b835-ec53-4cf2-bd79-18e20d7095dc" providerId="ADAL" clId="{96A46295-5A66-46ED-BBC1-F82B35B19352}" dt="2021-07-26T12:03:46.682" v="2389" actId="1076"/>
          <ac:spMkLst>
            <pc:docMk/>
            <pc:sldMk cId="3827842810" sldId="296"/>
            <ac:spMk id="8" creationId="{E9396CFB-6407-443D-80AA-F419DF7E25C2}"/>
          </ac:spMkLst>
        </pc:spChg>
        <pc:spChg chg="add mod">
          <ac:chgData name="Robert Edwards" userId="c784b835-ec53-4cf2-bd79-18e20d7095dc" providerId="ADAL" clId="{96A46295-5A66-46ED-BBC1-F82B35B19352}" dt="2021-07-26T12:04:18.728" v="2423" actId="14100"/>
          <ac:spMkLst>
            <pc:docMk/>
            <pc:sldMk cId="3827842810" sldId="296"/>
            <ac:spMk id="9" creationId="{24DE24E7-A8E5-4B3A-A10E-AF5A45EFAC4F}"/>
          </ac:spMkLst>
        </pc:spChg>
        <pc:spChg chg="add mod">
          <ac:chgData name="Robert Edwards" userId="c784b835-ec53-4cf2-bd79-18e20d7095dc" providerId="ADAL" clId="{96A46295-5A66-46ED-BBC1-F82B35B19352}" dt="2021-07-26T12:22:06.740" v="3310"/>
          <ac:spMkLst>
            <pc:docMk/>
            <pc:sldMk cId="3827842810" sldId="296"/>
            <ac:spMk id="10" creationId="{BFCE82F8-BB85-446B-A82C-3A8CAC06919D}"/>
          </ac:spMkLst>
        </pc:spChg>
        <pc:spChg chg="del">
          <ac:chgData name="Robert Edwards" userId="c784b835-ec53-4cf2-bd79-18e20d7095dc" providerId="ADAL" clId="{96A46295-5A66-46ED-BBC1-F82B35B19352}" dt="2021-07-26T11:58:14.733" v="2250" actId="478"/>
          <ac:spMkLst>
            <pc:docMk/>
            <pc:sldMk cId="3827842810" sldId="296"/>
            <ac:spMk id="347" creationId="{00000000-0000-0000-0000-000000000000}"/>
          </ac:spMkLst>
        </pc:spChg>
        <pc:spChg chg="mod">
          <ac:chgData name="Robert Edwards" userId="c784b835-ec53-4cf2-bd79-18e20d7095dc" providerId="ADAL" clId="{96A46295-5A66-46ED-BBC1-F82B35B19352}" dt="2021-07-26T12:02:14.867" v="2342" actId="1076"/>
          <ac:spMkLst>
            <pc:docMk/>
            <pc:sldMk cId="3827842810" sldId="296"/>
            <ac:spMk id="348" creationId="{00000000-0000-0000-0000-000000000000}"/>
          </ac:spMkLst>
        </pc:spChg>
      </pc:sldChg>
      <pc:sldChg chg="addSp delSp modSp mod ord">
        <pc:chgData name="Robert Edwards" userId="c784b835-ec53-4cf2-bd79-18e20d7095dc" providerId="ADAL" clId="{96A46295-5A66-46ED-BBC1-F82B35B19352}" dt="2021-07-26T12:28:44.171" v="3352"/>
        <pc:sldMkLst>
          <pc:docMk/>
          <pc:sldMk cId="0" sldId="297"/>
        </pc:sldMkLst>
        <pc:spChg chg="add mod">
          <ac:chgData name="Robert Edwards" userId="c784b835-ec53-4cf2-bd79-18e20d7095dc" providerId="ADAL" clId="{96A46295-5A66-46ED-BBC1-F82B35B19352}" dt="2021-07-26T12:15:20.526" v="3218" actId="20577"/>
          <ac:spMkLst>
            <pc:docMk/>
            <pc:sldMk cId="0" sldId="297"/>
            <ac:spMk id="4" creationId="{BA4F0DF6-CC5D-45F4-845F-ACCE257A50F1}"/>
          </ac:spMkLst>
        </pc:spChg>
        <pc:spChg chg="add mod">
          <ac:chgData name="Robert Edwards" userId="c784b835-ec53-4cf2-bd79-18e20d7095dc" providerId="ADAL" clId="{96A46295-5A66-46ED-BBC1-F82B35B19352}" dt="2021-07-26T12:21:27.060" v="3307" actId="114"/>
          <ac:spMkLst>
            <pc:docMk/>
            <pc:sldMk cId="0" sldId="297"/>
            <ac:spMk id="5" creationId="{0C4C390C-9F4E-413A-BB5B-398CE872622B}"/>
          </ac:spMkLst>
        </pc:spChg>
        <pc:spChg chg="del">
          <ac:chgData name="Robert Edwards" userId="c784b835-ec53-4cf2-bd79-18e20d7095dc" providerId="ADAL" clId="{96A46295-5A66-46ED-BBC1-F82B35B19352}" dt="2021-07-26T12:15:09.913" v="3207" actId="478"/>
          <ac:spMkLst>
            <pc:docMk/>
            <pc:sldMk cId="0" sldId="297"/>
            <ac:spMk id="353" creationId="{00000000-0000-0000-0000-000000000000}"/>
          </ac:spMkLst>
        </pc:spChg>
        <pc:spChg chg="mod">
          <ac:chgData name="Robert Edwards" userId="c784b835-ec53-4cf2-bd79-18e20d7095dc" providerId="ADAL" clId="{96A46295-5A66-46ED-BBC1-F82B35B19352}" dt="2021-07-26T12:20:07.739" v="3286" actId="12"/>
          <ac:spMkLst>
            <pc:docMk/>
            <pc:sldMk cId="0" sldId="297"/>
            <ac:spMk id="354" creationId="{00000000-0000-0000-0000-000000000000}"/>
          </ac:spMkLst>
        </pc:spChg>
      </pc:sldChg>
      <pc:sldChg chg="addSp delSp modSp mod modAnim">
        <pc:chgData name="Robert Edwards" userId="c784b835-ec53-4cf2-bd79-18e20d7095dc" providerId="ADAL" clId="{96A46295-5A66-46ED-BBC1-F82B35B19352}" dt="2021-07-26T12:32:48.991" v="3409" actId="207"/>
        <pc:sldMkLst>
          <pc:docMk/>
          <pc:sldMk cId="0" sldId="298"/>
        </pc:sldMkLst>
        <pc:spChg chg="add mod">
          <ac:chgData name="Robert Edwards" userId="c784b835-ec53-4cf2-bd79-18e20d7095dc" providerId="ADAL" clId="{96A46295-5A66-46ED-BBC1-F82B35B19352}" dt="2021-07-26T12:32:20.065" v="3404" actId="1076"/>
          <ac:spMkLst>
            <pc:docMk/>
            <pc:sldMk cId="0" sldId="298"/>
            <ac:spMk id="2" creationId="{70B59D3B-264D-4FC6-99A7-7EA163F543CE}"/>
          </ac:spMkLst>
        </pc:spChg>
        <pc:spChg chg="add mod">
          <ac:chgData name="Robert Edwards" userId="c784b835-ec53-4cf2-bd79-18e20d7095dc" providerId="ADAL" clId="{96A46295-5A66-46ED-BBC1-F82B35B19352}" dt="2021-07-26T12:29:16.344" v="3366" actId="20577"/>
          <ac:spMkLst>
            <pc:docMk/>
            <pc:sldMk cId="0" sldId="298"/>
            <ac:spMk id="4" creationId="{C9DF9116-8DCE-409C-9806-F8DD6DB88505}"/>
          </ac:spMkLst>
        </pc:spChg>
        <pc:spChg chg="add mod">
          <ac:chgData name="Robert Edwards" userId="c784b835-ec53-4cf2-bd79-18e20d7095dc" providerId="ADAL" clId="{96A46295-5A66-46ED-BBC1-F82B35B19352}" dt="2021-07-26T12:32:48.991" v="3409" actId="207"/>
          <ac:spMkLst>
            <pc:docMk/>
            <pc:sldMk cId="0" sldId="298"/>
            <ac:spMk id="6" creationId="{09028F2A-9976-425E-ABC3-CEFDC45B1A7E}"/>
          </ac:spMkLst>
        </pc:spChg>
        <pc:spChg chg="del">
          <ac:chgData name="Robert Edwards" userId="c784b835-ec53-4cf2-bd79-18e20d7095dc" providerId="ADAL" clId="{96A46295-5A66-46ED-BBC1-F82B35B19352}" dt="2021-07-26T12:29:06.926" v="3355" actId="478"/>
          <ac:spMkLst>
            <pc:docMk/>
            <pc:sldMk cId="0" sldId="298"/>
            <ac:spMk id="359" creationId="{00000000-0000-0000-0000-000000000000}"/>
          </ac:spMkLst>
        </pc:spChg>
        <pc:spChg chg="mod">
          <ac:chgData name="Robert Edwards" userId="c784b835-ec53-4cf2-bd79-18e20d7095dc" providerId="ADAL" clId="{96A46295-5A66-46ED-BBC1-F82B35B19352}" dt="2021-07-26T12:31:18.762" v="3392" actId="20577"/>
          <ac:spMkLst>
            <pc:docMk/>
            <pc:sldMk cId="0" sldId="298"/>
            <ac:spMk id="360" creationId="{00000000-0000-0000-0000-000000000000}"/>
          </ac:spMkLst>
        </pc:spChg>
      </pc:sldChg>
      <pc:sldChg chg="addSp delSp modSp mod">
        <pc:chgData name="Robert Edwards" userId="c784b835-ec53-4cf2-bd79-18e20d7095dc" providerId="ADAL" clId="{96A46295-5A66-46ED-BBC1-F82B35B19352}" dt="2021-07-26T12:39:05.027" v="3562" actId="20577"/>
        <pc:sldMkLst>
          <pc:docMk/>
          <pc:sldMk cId="0" sldId="300"/>
        </pc:sldMkLst>
        <pc:spChg chg="add mod">
          <ac:chgData name="Robert Edwards" userId="c784b835-ec53-4cf2-bd79-18e20d7095dc" providerId="ADAL" clId="{96A46295-5A66-46ED-BBC1-F82B35B19352}" dt="2021-07-26T12:39:05.027" v="3562" actId="20577"/>
          <ac:spMkLst>
            <pc:docMk/>
            <pc:sldMk cId="0" sldId="300"/>
            <ac:spMk id="2" creationId="{2198B6C2-7955-42C7-B5EC-A26B62073A78}"/>
          </ac:spMkLst>
        </pc:spChg>
        <pc:spChg chg="add mod">
          <ac:chgData name="Robert Edwards" userId="c784b835-ec53-4cf2-bd79-18e20d7095dc" providerId="ADAL" clId="{96A46295-5A66-46ED-BBC1-F82B35B19352}" dt="2021-07-26T12:33:26.343" v="3425" actId="20577"/>
          <ac:spMkLst>
            <pc:docMk/>
            <pc:sldMk cId="0" sldId="300"/>
            <ac:spMk id="4" creationId="{81EE95F9-A15C-4574-B512-7CFF73689BF1}"/>
          </ac:spMkLst>
        </pc:spChg>
        <pc:spChg chg="add mod">
          <ac:chgData name="Robert Edwards" userId="c784b835-ec53-4cf2-bd79-18e20d7095dc" providerId="ADAL" clId="{96A46295-5A66-46ED-BBC1-F82B35B19352}" dt="2021-07-26T12:38:13.842" v="3531" actId="1076"/>
          <ac:spMkLst>
            <pc:docMk/>
            <pc:sldMk cId="0" sldId="300"/>
            <ac:spMk id="5" creationId="{DBFE680A-B615-4182-9D0B-DF0D86F9D935}"/>
          </ac:spMkLst>
        </pc:spChg>
        <pc:spChg chg="add mod">
          <ac:chgData name="Robert Edwards" userId="c784b835-ec53-4cf2-bd79-18e20d7095dc" providerId="ADAL" clId="{96A46295-5A66-46ED-BBC1-F82B35B19352}" dt="2021-07-26T12:39:00.668" v="3555" actId="1076"/>
          <ac:spMkLst>
            <pc:docMk/>
            <pc:sldMk cId="0" sldId="300"/>
            <ac:spMk id="7" creationId="{773844BD-4EF2-4E8C-B10B-343D4E439737}"/>
          </ac:spMkLst>
        </pc:spChg>
        <pc:spChg chg="del">
          <ac:chgData name="Robert Edwards" userId="c784b835-ec53-4cf2-bd79-18e20d7095dc" providerId="ADAL" clId="{96A46295-5A66-46ED-BBC1-F82B35B19352}" dt="2021-07-26T12:33:21.238" v="3411" actId="478"/>
          <ac:spMkLst>
            <pc:docMk/>
            <pc:sldMk cId="0" sldId="300"/>
            <ac:spMk id="371" creationId="{00000000-0000-0000-0000-000000000000}"/>
          </ac:spMkLst>
        </pc:spChg>
        <pc:spChg chg="mod">
          <ac:chgData name="Robert Edwards" userId="c784b835-ec53-4cf2-bd79-18e20d7095dc" providerId="ADAL" clId="{96A46295-5A66-46ED-BBC1-F82B35B19352}" dt="2021-07-26T12:37:16.411" v="3503"/>
          <ac:spMkLst>
            <pc:docMk/>
            <pc:sldMk cId="0" sldId="300"/>
            <ac:spMk id="372" creationId="{00000000-0000-0000-0000-000000000000}"/>
          </ac:spMkLst>
        </pc:spChg>
      </pc:sldChg>
      <pc:sldChg chg="addSp modSp mod modAnim">
        <pc:chgData name="Robert Edwards" userId="c784b835-ec53-4cf2-bd79-18e20d7095dc" providerId="ADAL" clId="{96A46295-5A66-46ED-BBC1-F82B35B19352}" dt="2021-07-26T10:42:56.676" v="873"/>
        <pc:sldMkLst>
          <pc:docMk/>
          <pc:sldMk cId="3260368273" sldId="306"/>
        </pc:sldMkLst>
        <pc:spChg chg="add mod">
          <ac:chgData name="Robert Edwards" userId="c784b835-ec53-4cf2-bd79-18e20d7095dc" providerId="ADAL" clId="{96A46295-5A66-46ED-BBC1-F82B35B19352}" dt="2021-07-26T10:42:38.830" v="871" actId="1076"/>
          <ac:spMkLst>
            <pc:docMk/>
            <pc:sldMk cId="3260368273" sldId="306"/>
            <ac:spMk id="3" creationId="{B36CECAE-119A-43A7-95CA-211B0854F77C}"/>
          </ac:spMkLst>
        </pc:spChg>
        <pc:picChg chg="mod">
          <ac:chgData name="Robert Edwards" userId="c784b835-ec53-4cf2-bd79-18e20d7095dc" providerId="ADAL" clId="{96A46295-5A66-46ED-BBC1-F82B35B19352}" dt="2021-07-26T10:42:46.150" v="872" actId="166"/>
          <ac:picMkLst>
            <pc:docMk/>
            <pc:sldMk cId="3260368273" sldId="306"/>
            <ac:picMk id="3074" creationId="{FE15EC56-1E2D-44EE-87BA-19FF8671683A}"/>
          </ac:picMkLst>
        </pc:picChg>
      </pc:sldChg>
      <pc:sldChg chg="addSp modSp mod">
        <pc:chgData name="Robert Edwards" userId="c784b835-ec53-4cf2-bd79-18e20d7095dc" providerId="ADAL" clId="{96A46295-5A66-46ED-BBC1-F82B35B19352}" dt="2021-07-26T12:24:32.707" v="3328" actId="114"/>
        <pc:sldMkLst>
          <pc:docMk/>
          <pc:sldMk cId="1949964338" sldId="308"/>
        </pc:sldMkLst>
        <pc:spChg chg="add mod">
          <ac:chgData name="Robert Edwards" userId="c784b835-ec53-4cf2-bd79-18e20d7095dc" providerId="ADAL" clId="{96A46295-5A66-46ED-BBC1-F82B35B19352}" dt="2021-07-26T12:24:32.707" v="3328" actId="114"/>
          <ac:spMkLst>
            <pc:docMk/>
            <pc:sldMk cId="1949964338" sldId="308"/>
            <ac:spMk id="9" creationId="{277CEDE8-18FD-4E26-99A1-1E4B0EED09DC}"/>
          </ac:spMkLst>
        </pc:spChg>
      </pc:sldChg>
      <pc:sldChg chg="addSp modSp mod">
        <pc:chgData name="Robert Edwards" userId="c784b835-ec53-4cf2-bd79-18e20d7095dc" providerId="ADAL" clId="{96A46295-5A66-46ED-BBC1-F82B35B19352}" dt="2021-07-26T12:24:14.159" v="3325" actId="114"/>
        <pc:sldMkLst>
          <pc:docMk/>
          <pc:sldMk cId="1413840620" sldId="309"/>
        </pc:sldMkLst>
        <pc:spChg chg="add mod">
          <ac:chgData name="Robert Edwards" userId="c784b835-ec53-4cf2-bd79-18e20d7095dc" providerId="ADAL" clId="{96A46295-5A66-46ED-BBC1-F82B35B19352}" dt="2021-07-26T12:24:14.159" v="3325" actId="114"/>
          <ac:spMkLst>
            <pc:docMk/>
            <pc:sldMk cId="1413840620" sldId="309"/>
            <ac:spMk id="19" creationId="{D7CDE86F-9C90-42C6-A0A6-D84BEE7474C3}"/>
          </ac:spMkLst>
        </pc:spChg>
      </pc:sldChg>
      <pc:sldChg chg="addSp delSp modSp add mod ord">
        <pc:chgData name="Robert Edwards" userId="c784b835-ec53-4cf2-bd79-18e20d7095dc" providerId="ADAL" clId="{96A46295-5A66-46ED-BBC1-F82B35B19352}" dt="2021-07-26T12:24:49.690" v="3333" actId="114"/>
        <pc:sldMkLst>
          <pc:docMk/>
          <pc:sldMk cId="1737096632" sldId="311"/>
        </pc:sldMkLst>
        <pc:spChg chg="add mod">
          <ac:chgData name="Robert Edwards" userId="c784b835-ec53-4cf2-bd79-18e20d7095dc" providerId="ADAL" clId="{96A46295-5A66-46ED-BBC1-F82B35B19352}" dt="2021-07-26T10:45:12.883" v="880" actId="1076"/>
          <ac:spMkLst>
            <pc:docMk/>
            <pc:sldMk cId="1737096632" sldId="311"/>
            <ac:spMk id="4" creationId="{B63889A5-A484-4CA9-BBB9-03A7E531760C}"/>
          </ac:spMkLst>
        </pc:spChg>
        <pc:spChg chg="add mod">
          <ac:chgData name="Robert Edwards" userId="c784b835-ec53-4cf2-bd79-18e20d7095dc" providerId="ADAL" clId="{96A46295-5A66-46ED-BBC1-F82B35B19352}" dt="2021-07-26T07:43:48.772" v="384" actId="14100"/>
          <ac:spMkLst>
            <pc:docMk/>
            <pc:sldMk cId="1737096632" sldId="311"/>
            <ac:spMk id="5" creationId="{E9E0732E-DB65-4FC0-A6A0-8515E8BC112E}"/>
          </ac:spMkLst>
        </pc:spChg>
        <pc:spChg chg="add mod">
          <ac:chgData name="Robert Edwards" userId="c784b835-ec53-4cf2-bd79-18e20d7095dc" providerId="ADAL" clId="{96A46295-5A66-46ED-BBC1-F82B35B19352}" dt="2021-07-26T12:24:49.690" v="3333" actId="114"/>
          <ac:spMkLst>
            <pc:docMk/>
            <pc:sldMk cId="1737096632" sldId="311"/>
            <ac:spMk id="6" creationId="{5F9BF834-22F0-4A75-ADC7-BB9F4D1DBF82}"/>
          </ac:spMkLst>
        </pc:spChg>
        <pc:spChg chg="add del mod">
          <ac:chgData name="Robert Edwards" userId="c784b835-ec53-4cf2-bd79-18e20d7095dc" providerId="ADAL" clId="{96A46295-5A66-46ED-BBC1-F82B35B19352}" dt="2021-07-26T07:44:02.820" v="387" actId="478"/>
          <ac:spMkLst>
            <pc:docMk/>
            <pc:sldMk cId="1737096632" sldId="311"/>
            <ac:spMk id="6" creationId="{C2241B4F-97C5-4840-A67F-1F73C7A5F797}"/>
          </ac:spMkLst>
        </pc:spChg>
        <pc:spChg chg="mod">
          <ac:chgData name="Robert Edwards" userId="c784b835-ec53-4cf2-bd79-18e20d7095dc" providerId="ADAL" clId="{96A46295-5A66-46ED-BBC1-F82B35B19352}" dt="2021-07-26T07:23:32.475" v="14" actId="20577"/>
          <ac:spMkLst>
            <pc:docMk/>
            <pc:sldMk cId="1737096632" sldId="311"/>
            <ac:spMk id="7" creationId="{289BC33F-3A1E-4A21-823B-1599629ADFF9}"/>
          </ac:spMkLst>
        </pc:spChg>
        <pc:spChg chg="add del">
          <ac:chgData name="Robert Edwards" userId="c784b835-ec53-4cf2-bd79-18e20d7095dc" providerId="ADAL" clId="{96A46295-5A66-46ED-BBC1-F82B35B19352}" dt="2021-07-26T08:40:55.996" v="860" actId="478"/>
          <ac:spMkLst>
            <pc:docMk/>
            <pc:sldMk cId="1737096632" sldId="311"/>
            <ac:spMk id="9" creationId="{39875870-98E4-489B-B66F-E70F928852B3}"/>
          </ac:spMkLst>
        </pc:spChg>
        <pc:spChg chg="del mod">
          <ac:chgData name="Robert Edwards" userId="c784b835-ec53-4cf2-bd79-18e20d7095dc" providerId="ADAL" clId="{96A46295-5A66-46ED-BBC1-F82B35B19352}" dt="2021-07-26T07:25:05.220" v="215" actId="478"/>
          <ac:spMkLst>
            <pc:docMk/>
            <pc:sldMk cId="1737096632" sldId="311"/>
            <ac:spMk id="161" creationId="{00000000-0000-0000-0000-000000000000}"/>
          </ac:spMkLst>
        </pc:spChg>
        <pc:picChg chg="add del mod">
          <ac:chgData name="Robert Edwards" userId="c784b835-ec53-4cf2-bd79-18e20d7095dc" providerId="ADAL" clId="{96A46295-5A66-46ED-BBC1-F82B35B19352}" dt="2021-07-26T08:39:42.530" v="858" actId="478"/>
          <ac:picMkLst>
            <pc:docMk/>
            <pc:sldMk cId="1737096632" sldId="311"/>
            <ac:picMk id="9218" creationId="{4DAE3FFD-28F6-42E7-B64F-D48E60258660}"/>
          </ac:picMkLst>
        </pc:picChg>
        <pc:picChg chg="add mod">
          <ac:chgData name="Robert Edwards" userId="c784b835-ec53-4cf2-bd79-18e20d7095dc" providerId="ADAL" clId="{96A46295-5A66-46ED-BBC1-F82B35B19352}" dt="2021-07-26T08:41:34.494" v="868" actId="1076"/>
          <ac:picMkLst>
            <pc:docMk/>
            <pc:sldMk cId="1737096632" sldId="311"/>
            <ac:picMk id="9220" creationId="{70A1E91F-5729-4A8E-B7D6-F7E651A39B12}"/>
          </ac:picMkLst>
        </pc:picChg>
      </pc:sldChg>
      <pc:sldChg chg="addSp delSp modSp add mod">
        <pc:chgData name="Robert Edwards" userId="c784b835-ec53-4cf2-bd79-18e20d7095dc" providerId="ADAL" clId="{96A46295-5A66-46ED-BBC1-F82B35B19352}" dt="2021-07-26T10:54:35.028" v="945" actId="1076"/>
        <pc:sldMkLst>
          <pc:docMk/>
          <pc:sldMk cId="3631417473" sldId="312"/>
        </pc:sldMkLst>
        <pc:spChg chg="del">
          <ac:chgData name="Robert Edwards" userId="c784b835-ec53-4cf2-bd79-18e20d7095dc" providerId="ADAL" clId="{96A46295-5A66-46ED-BBC1-F82B35B19352}" dt="2021-07-26T10:49:05.737" v="941" actId="478"/>
          <ac:spMkLst>
            <pc:docMk/>
            <pc:sldMk cId="3631417473" sldId="312"/>
            <ac:spMk id="5" creationId="{C43A5B82-EEA5-4CDE-B9B8-AD4CD522111A}"/>
          </ac:spMkLst>
        </pc:spChg>
        <pc:spChg chg="del">
          <ac:chgData name="Robert Edwards" userId="c784b835-ec53-4cf2-bd79-18e20d7095dc" providerId="ADAL" clId="{96A46295-5A66-46ED-BBC1-F82B35B19352}" dt="2021-07-26T10:49:05.737" v="941" actId="478"/>
          <ac:spMkLst>
            <pc:docMk/>
            <pc:sldMk cId="3631417473" sldId="312"/>
            <ac:spMk id="7" creationId="{F4AA8032-3C50-44C8-92C9-4157C51CF931}"/>
          </ac:spMkLst>
        </pc:spChg>
        <pc:spChg chg="del">
          <ac:chgData name="Robert Edwards" userId="c784b835-ec53-4cf2-bd79-18e20d7095dc" providerId="ADAL" clId="{96A46295-5A66-46ED-BBC1-F82B35B19352}" dt="2021-07-26T10:49:05.737" v="941" actId="478"/>
          <ac:spMkLst>
            <pc:docMk/>
            <pc:sldMk cId="3631417473" sldId="312"/>
            <ac:spMk id="9" creationId="{B32D4BBF-3054-4874-BC9C-91E46CCEB822}"/>
          </ac:spMkLst>
        </pc:spChg>
        <pc:spChg chg="del">
          <ac:chgData name="Robert Edwards" userId="c784b835-ec53-4cf2-bd79-18e20d7095dc" providerId="ADAL" clId="{96A46295-5A66-46ED-BBC1-F82B35B19352}" dt="2021-07-26T10:49:05.737" v="941" actId="478"/>
          <ac:spMkLst>
            <pc:docMk/>
            <pc:sldMk cId="3631417473" sldId="312"/>
            <ac:spMk id="11" creationId="{EB3184D3-F3D4-49EF-A41D-DDB106930BE7}"/>
          </ac:spMkLst>
        </pc:spChg>
        <pc:spChg chg="del mod">
          <ac:chgData name="Robert Edwards" userId="c784b835-ec53-4cf2-bd79-18e20d7095dc" providerId="ADAL" clId="{96A46295-5A66-46ED-BBC1-F82B35B19352}" dt="2021-07-26T10:49:09.810" v="943" actId="478"/>
          <ac:spMkLst>
            <pc:docMk/>
            <pc:sldMk cId="3631417473" sldId="312"/>
            <ac:spMk id="185" creationId="{00000000-0000-0000-0000-000000000000}"/>
          </ac:spMkLst>
        </pc:spChg>
        <pc:picChg chg="add mod">
          <ac:chgData name="Robert Edwards" userId="c784b835-ec53-4cf2-bd79-18e20d7095dc" providerId="ADAL" clId="{96A46295-5A66-46ED-BBC1-F82B35B19352}" dt="2021-07-26T10:54:35.028" v="945" actId="1076"/>
          <ac:picMkLst>
            <pc:docMk/>
            <pc:sldMk cId="3631417473" sldId="312"/>
            <ac:picMk id="1026" creationId="{45EEC76C-4178-48A7-ABE3-72D5656C438D}"/>
          </ac:picMkLst>
        </pc:picChg>
      </pc:sldChg>
      <pc:sldChg chg="addSp delSp modSp new mod">
        <pc:chgData name="Robert Edwards" userId="c784b835-ec53-4cf2-bd79-18e20d7095dc" providerId="ADAL" clId="{96A46295-5A66-46ED-BBC1-F82B35B19352}" dt="2021-07-26T11:10:12.769" v="1555" actId="478"/>
        <pc:sldMkLst>
          <pc:docMk/>
          <pc:sldMk cId="2398504008" sldId="313"/>
        </pc:sldMkLst>
        <pc:spChg chg="mod">
          <ac:chgData name="Robert Edwards" userId="c784b835-ec53-4cf2-bd79-18e20d7095dc" providerId="ADAL" clId="{96A46295-5A66-46ED-BBC1-F82B35B19352}" dt="2021-07-26T10:54:46.958" v="947"/>
          <ac:spMkLst>
            <pc:docMk/>
            <pc:sldMk cId="2398504008" sldId="313"/>
            <ac:spMk id="2" creationId="{500D3204-675E-45FC-84DE-680A48DA1613}"/>
          </ac:spMkLst>
        </pc:spChg>
        <pc:spChg chg="mod">
          <ac:chgData name="Robert Edwards" userId="c784b835-ec53-4cf2-bd79-18e20d7095dc" providerId="ADAL" clId="{96A46295-5A66-46ED-BBC1-F82B35B19352}" dt="2021-07-26T11:04:47.380" v="1546" actId="948"/>
          <ac:spMkLst>
            <pc:docMk/>
            <pc:sldMk cId="2398504008" sldId="313"/>
            <ac:spMk id="3" creationId="{ABDEA72F-116C-4DAE-B84F-D450CC286D43}"/>
          </ac:spMkLst>
        </pc:spChg>
        <pc:picChg chg="add del mod">
          <ac:chgData name="Robert Edwards" userId="c784b835-ec53-4cf2-bd79-18e20d7095dc" providerId="ADAL" clId="{96A46295-5A66-46ED-BBC1-F82B35B19352}" dt="2021-07-26T11:10:12.769" v="1555" actId="478"/>
          <ac:picMkLst>
            <pc:docMk/>
            <pc:sldMk cId="2398504008" sldId="313"/>
            <ac:picMk id="5" creationId="{05434791-AF1F-4709-B1C1-BB6A206B950D}"/>
          </ac:picMkLst>
        </pc:picChg>
        <pc:picChg chg="add mod">
          <ac:chgData name="Robert Edwards" userId="c784b835-ec53-4cf2-bd79-18e20d7095dc" providerId="ADAL" clId="{96A46295-5A66-46ED-BBC1-F82B35B19352}" dt="2021-07-26T11:04:29.963" v="1544" actId="1076"/>
          <ac:picMkLst>
            <pc:docMk/>
            <pc:sldMk cId="2398504008" sldId="313"/>
            <ac:picMk id="2050" creationId="{841BBA48-2550-4724-89A1-1C6B81B065F6}"/>
          </ac:picMkLst>
        </pc:picChg>
        <pc:picChg chg="add mod">
          <ac:chgData name="Robert Edwards" userId="c784b835-ec53-4cf2-bd79-18e20d7095dc" providerId="ADAL" clId="{96A46295-5A66-46ED-BBC1-F82B35B19352}" dt="2021-07-26T11:04:29.963" v="1544" actId="1076"/>
          <ac:picMkLst>
            <pc:docMk/>
            <pc:sldMk cId="2398504008" sldId="313"/>
            <ac:picMk id="2052" creationId="{2EDDE74C-A81C-4104-B3D4-3682F94904CF}"/>
          </ac:picMkLst>
        </pc:picChg>
        <pc:picChg chg="add mod">
          <ac:chgData name="Robert Edwards" userId="c784b835-ec53-4cf2-bd79-18e20d7095dc" providerId="ADAL" clId="{96A46295-5A66-46ED-BBC1-F82B35B19352}" dt="2021-07-26T11:04:29.963" v="1544" actId="1076"/>
          <ac:picMkLst>
            <pc:docMk/>
            <pc:sldMk cId="2398504008" sldId="313"/>
            <ac:picMk id="2054" creationId="{FF49143A-D13A-451D-B844-5C05A8C1A558}"/>
          </ac:picMkLst>
        </pc:picChg>
      </pc:sldChg>
      <pc:sldChg chg="addSp modSp new mod modAnim">
        <pc:chgData name="Robert Edwards" userId="c784b835-ec53-4cf2-bd79-18e20d7095dc" providerId="ADAL" clId="{96A46295-5A66-46ED-BBC1-F82B35B19352}" dt="2021-07-26T12:25:06.377" v="3335" actId="114"/>
        <pc:sldMkLst>
          <pc:docMk/>
          <pc:sldMk cId="2304173797" sldId="314"/>
        </pc:sldMkLst>
        <pc:spChg chg="mod">
          <ac:chgData name="Robert Edwards" userId="c784b835-ec53-4cf2-bd79-18e20d7095dc" providerId="ADAL" clId="{96A46295-5A66-46ED-BBC1-F82B35B19352}" dt="2021-07-26T11:12:28.709" v="1590" actId="20577"/>
          <ac:spMkLst>
            <pc:docMk/>
            <pc:sldMk cId="2304173797" sldId="314"/>
            <ac:spMk id="2" creationId="{147DE2A5-AD7D-425A-AC88-DCD95851C56E}"/>
          </ac:spMkLst>
        </pc:spChg>
        <pc:spChg chg="mod">
          <ac:chgData name="Robert Edwards" userId="c784b835-ec53-4cf2-bd79-18e20d7095dc" providerId="ADAL" clId="{96A46295-5A66-46ED-BBC1-F82B35B19352}" dt="2021-07-26T11:13:29.190" v="1597" actId="27636"/>
          <ac:spMkLst>
            <pc:docMk/>
            <pc:sldMk cId="2304173797" sldId="314"/>
            <ac:spMk id="3" creationId="{9316643E-223D-4153-98DC-03D3F56B1632}"/>
          </ac:spMkLst>
        </pc:spChg>
        <pc:spChg chg="add mod">
          <ac:chgData name="Robert Edwards" userId="c784b835-ec53-4cf2-bd79-18e20d7095dc" providerId="ADAL" clId="{96A46295-5A66-46ED-BBC1-F82B35B19352}" dt="2021-07-26T11:13:39.366" v="1598" actId="1076"/>
          <ac:spMkLst>
            <pc:docMk/>
            <pc:sldMk cId="2304173797" sldId="314"/>
            <ac:spMk id="4" creationId="{FEA25D0B-B63F-41E7-9346-913782C49B5F}"/>
          </ac:spMkLst>
        </pc:spChg>
        <pc:spChg chg="add mod">
          <ac:chgData name="Robert Edwards" userId="c784b835-ec53-4cf2-bd79-18e20d7095dc" providerId="ADAL" clId="{96A46295-5A66-46ED-BBC1-F82B35B19352}" dt="2021-07-26T11:14:43.660" v="1606" actId="1076"/>
          <ac:spMkLst>
            <pc:docMk/>
            <pc:sldMk cId="2304173797" sldId="314"/>
            <ac:spMk id="5" creationId="{267ED30D-6106-4577-8C67-6961869090A3}"/>
          </ac:spMkLst>
        </pc:spChg>
        <pc:spChg chg="add mod">
          <ac:chgData name="Robert Edwards" userId="c784b835-ec53-4cf2-bd79-18e20d7095dc" providerId="ADAL" clId="{96A46295-5A66-46ED-BBC1-F82B35B19352}" dt="2021-07-26T11:14:43.660" v="1606" actId="1076"/>
          <ac:spMkLst>
            <pc:docMk/>
            <pc:sldMk cId="2304173797" sldId="314"/>
            <ac:spMk id="6" creationId="{707DEAAA-DEE2-40E8-A5EA-332382E6CBB8}"/>
          </ac:spMkLst>
        </pc:spChg>
        <pc:spChg chg="add mod">
          <ac:chgData name="Robert Edwards" userId="c784b835-ec53-4cf2-bd79-18e20d7095dc" providerId="ADAL" clId="{96A46295-5A66-46ED-BBC1-F82B35B19352}" dt="2021-07-26T12:25:06.377" v="3335" actId="114"/>
          <ac:spMkLst>
            <pc:docMk/>
            <pc:sldMk cId="2304173797" sldId="314"/>
            <ac:spMk id="9" creationId="{CDC7B6EF-AE5E-4D81-B339-28C272B44B74}"/>
          </ac:spMkLst>
        </pc:spChg>
        <pc:cxnChg chg="add mod">
          <ac:chgData name="Robert Edwards" userId="c784b835-ec53-4cf2-bd79-18e20d7095dc" providerId="ADAL" clId="{96A46295-5A66-46ED-BBC1-F82B35B19352}" dt="2021-07-26T11:15:05.449" v="1609" actId="1582"/>
          <ac:cxnSpMkLst>
            <pc:docMk/>
            <pc:sldMk cId="2304173797" sldId="314"/>
            <ac:cxnSpMk id="8" creationId="{029A0139-6E2D-4221-90F6-5850230554B2}"/>
          </ac:cxnSpMkLst>
        </pc:cxnChg>
      </pc:sldChg>
      <pc:sldChg chg="addSp modSp new mod">
        <pc:chgData name="Robert Edwards" userId="c784b835-ec53-4cf2-bd79-18e20d7095dc" providerId="ADAL" clId="{96A46295-5A66-46ED-BBC1-F82B35B19352}" dt="2021-07-26T12:24:19.287" v="3326" actId="114"/>
        <pc:sldMkLst>
          <pc:docMk/>
          <pc:sldMk cId="1533229994" sldId="315"/>
        </pc:sldMkLst>
        <pc:spChg chg="mod">
          <ac:chgData name="Robert Edwards" userId="c784b835-ec53-4cf2-bd79-18e20d7095dc" providerId="ADAL" clId="{96A46295-5A66-46ED-BBC1-F82B35B19352}" dt="2021-07-26T10:58:14.606" v="1070" actId="20577"/>
          <ac:spMkLst>
            <pc:docMk/>
            <pc:sldMk cId="1533229994" sldId="315"/>
            <ac:spMk id="2" creationId="{3CBB071B-E4DD-4EA4-AD56-20382B14E82B}"/>
          </ac:spMkLst>
        </pc:spChg>
        <pc:spChg chg="mod">
          <ac:chgData name="Robert Edwards" userId="c784b835-ec53-4cf2-bd79-18e20d7095dc" providerId="ADAL" clId="{96A46295-5A66-46ED-BBC1-F82B35B19352}" dt="2021-07-26T12:08:37.597" v="2837" actId="20577"/>
          <ac:spMkLst>
            <pc:docMk/>
            <pc:sldMk cId="1533229994" sldId="315"/>
            <ac:spMk id="3" creationId="{64272FE8-29E4-4433-8BDC-D7937A92F331}"/>
          </ac:spMkLst>
        </pc:spChg>
        <pc:spChg chg="add mod">
          <ac:chgData name="Robert Edwards" userId="c784b835-ec53-4cf2-bd79-18e20d7095dc" providerId="ADAL" clId="{96A46295-5A66-46ED-BBC1-F82B35B19352}" dt="2021-07-26T12:24:19.287" v="3326" actId="114"/>
          <ac:spMkLst>
            <pc:docMk/>
            <pc:sldMk cId="1533229994" sldId="315"/>
            <ac:spMk id="4" creationId="{216A4758-4980-4E21-8AB6-042C277B1A72}"/>
          </ac:spMkLst>
        </pc:spChg>
      </pc:sldChg>
      <pc:sldChg chg="addSp delSp modSp add mod ord">
        <pc:chgData name="Robert Edwards" userId="c784b835-ec53-4cf2-bd79-18e20d7095dc" providerId="ADAL" clId="{96A46295-5A66-46ED-BBC1-F82B35B19352}" dt="2021-07-26T12:26:50.544" v="3336" actId="478"/>
        <pc:sldMkLst>
          <pc:docMk/>
          <pc:sldMk cId="88986266" sldId="316"/>
        </pc:sldMkLst>
        <pc:spChg chg="del">
          <ac:chgData name="Robert Edwards" userId="c784b835-ec53-4cf2-bd79-18e20d7095dc" providerId="ADAL" clId="{96A46295-5A66-46ED-BBC1-F82B35B19352}" dt="2021-07-26T11:10:21.655" v="1556" actId="478"/>
          <ac:spMkLst>
            <pc:docMk/>
            <pc:sldMk cId="88986266" sldId="316"/>
            <ac:spMk id="3" creationId="{ABDEA72F-116C-4DAE-B84F-D450CC286D43}"/>
          </ac:spMkLst>
        </pc:spChg>
        <pc:spChg chg="add del mod">
          <ac:chgData name="Robert Edwards" userId="c784b835-ec53-4cf2-bd79-18e20d7095dc" providerId="ADAL" clId="{96A46295-5A66-46ED-BBC1-F82B35B19352}" dt="2021-07-26T11:10:25.964" v="1557" actId="478"/>
          <ac:spMkLst>
            <pc:docMk/>
            <pc:sldMk cId="88986266" sldId="316"/>
            <ac:spMk id="6" creationId="{DB422B64-8D98-49BA-A4A9-FAD78011F404}"/>
          </ac:spMkLst>
        </pc:spChg>
        <pc:spChg chg="add del mod">
          <ac:chgData name="Robert Edwards" userId="c784b835-ec53-4cf2-bd79-18e20d7095dc" providerId="ADAL" clId="{96A46295-5A66-46ED-BBC1-F82B35B19352}" dt="2021-07-26T12:26:50.544" v="3336" actId="478"/>
          <ac:spMkLst>
            <pc:docMk/>
            <pc:sldMk cId="88986266" sldId="316"/>
            <ac:spMk id="10" creationId="{71B4605C-D858-4251-BC02-17744D998F0A}"/>
          </ac:spMkLst>
        </pc:spChg>
        <pc:picChg chg="mod modCrop">
          <ac:chgData name="Robert Edwards" userId="c784b835-ec53-4cf2-bd79-18e20d7095dc" providerId="ADAL" clId="{96A46295-5A66-46ED-BBC1-F82B35B19352}" dt="2021-07-26T11:12:03.602" v="1573" actId="1076"/>
          <ac:picMkLst>
            <pc:docMk/>
            <pc:sldMk cId="88986266" sldId="316"/>
            <ac:picMk id="5" creationId="{05434791-AF1F-4709-B1C1-BB6A206B950D}"/>
          </ac:picMkLst>
        </pc:picChg>
        <pc:picChg chg="del">
          <ac:chgData name="Robert Edwards" userId="c784b835-ec53-4cf2-bd79-18e20d7095dc" providerId="ADAL" clId="{96A46295-5A66-46ED-BBC1-F82B35B19352}" dt="2021-07-26T11:10:27.608" v="1558" actId="478"/>
          <ac:picMkLst>
            <pc:docMk/>
            <pc:sldMk cId="88986266" sldId="316"/>
            <ac:picMk id="2050" creationId="{841BBA48-2550-4724-89A1-1C6B81B065F6}"/>
          </ac:picMkLst>
        </pc:picChg>
        <pc:picChg chg="del">
          <ac:chgData name="Robert Edwards" userId="c784b835-ec53-4cf2-bd79-18e20d7095dc" providerId="ADAL" clId="{96A46295-5A66-46ED-BBC1-F82B35B19352}" dt="2021-07-26T11:10:37.050" v="1560" actId="478"/>
          <ac:picMkLst>
            <pc:docMk/>
            <pc:sldMk cId="88986266" sldId="316"/>
            <ac:picMk id="2052" creationId="{2EDDE74C-A81C-4104-B3D4-3682F94904CF}"/>
          </ac:picMkLst>
        </pc:picChg>
        <pc:picChg chg="del">
          <ac:chgData name="Robert Edwards" userId="c784b835-ec53-4cf2-bd79-18e20d7095dc" providerId="ADAL" clId="{96A46295-5A66-46ED-BBC1-F82B35B19352}" dt="2021-07-26T11:10:37.050" v="1560" actId="478"/>
          <ac:picMkLst>
            <pc:docMk/>
            <pc:sldMk cId="88986266" sldId="316"/>
            <ac:picMk id="2054" creationId="{FF49143A-D13A-451D-B844-5C05A8C1A558}"/>
          </ac:picMkLst>
        </pc:picChg>
      </pc:sldChg>
      <pc:sldChg chg="addSp modSp new mod">
        <pc:chgData name="Robert Edwards" userId="c784b835-ec53-4cf2-bd79-18e20d7095dc" providerId="ADAL" clId="{96A46295-5A66-46ED-BBC1-F82B35B19352}" dt="2021-07-26T12:27:25.320" v="3343" actId="1076"/>
        <pc:sldMkLst>
          <pc:docMk/>
          <pc:sldMk cId="2167129795" sldId="317"/>
        </pc:sldMkLst>
        <pc:spChg chg="mod">
          <ac:chgData name="Robert Edwards" userId="c784b835-ec53-4cf2-bd79-18e20d7095dc" providerId="ADAL" clId="{96A46295-5A66-46ED-BBC1-F82B35B19352}" dt="2021-07-26T11:34:35.487" v="1997" actId="1076"/>
          <ac:spMkLst>
            <pc:docMk/>
            <pc:sldMk cId="2167129795" sldId="317"/>
            <ac:spMk id="2" creationId="{1FB341E1-7FE4-4E3C-B36A-D6348DDE91D6}"/>
          </ac:spMkLst>
        </pc:spChg>
        <pc:spChg chg="add mod">
          <ac:chgData name="Robert Edwards" userId="c784b835-ec53-4cf2-bd79-18e20d7095dc" providerId="ADAL" clId="{96A46295-5A66-46ED-BBC1-F82B35B19352}" dt="2021-07-26T12:27:25.320" v="3343" actId="1076"/>
          <ac:spMkLst>
            <pc:docMk/>
            <pc:sldMk cId="2167129795" sldId="317"/>
            <ac:spMk id="3" creationId="{3DC2BE1A-B3D5-4F29-B156-FF4BF664155F}"/>
          </ac:spMkLst>
        </pc:spChg>
      </pc:sldChg>
      <pc:sldChg chg="addSp delSp modSp add mod">
        <pc:chgData name="Robert Edwards" userId="c784b835-ec53-4cf2-bd79-18e20d7095dc" providerId="ADAL" clId="{96A46295-5A66-46ED-BBC1-F82B35B19352}" dt="2021-07-26T12:28:49.181" v="3354"/>
        <pc:sldMkLst>
          <pc:docMk/>
          <pc:sldMk cId="1171135669" sldId="318"/>
        </pc:sldMkLst>
        <pc:spChg chg="add del mod">
          <ac:chgData name="Robert Edwards" userId="c784b835-ec53-4cf2-bd79-18e20d7095dc" providerId="ADAL" clId="{96A46295-5A66-46ED-BBC1-F82B35B19352}" dt="2021-07-26T12:28:48.466" v="3353" actId="478"/>
          <ac:spMkLst>
            <pc:docMk/>
            <pc:sldMk cId="1171135669" sldId="318"/>
            <ac:spMk id="4" creationId="{EC35DFEE-2705-4CB5-8266-1AC6C67CABE6}"/>
          </ac:spMkLst>
        </pc:spChg>
        <pc:spChg chg="add mod">
          <ac:chgData name="Robert Edwards" userId="c784b835-ec53-4cf2-bd79-18e20d7095dc" providerId="ADAL" clId="{96A46295-5A66-46ED-BBC1-F82B35B19352}" dt="2021-07-26T12:28:49.181" v="3354"/>
          <ac:spMkLst>
            <pc:docMk/>
            <pc:sldMk cId="1171135669" sldId="318"/>
            <ac:spMk id="5" creationId="{F3A06436-A5B5-4A01-B2F9-02347A02D516}"/>
          </ac:spMkLst>
        </pc:spChg>
      </pc:sldChg>
      <pc:sldChg chg="addSp delSp modSp add mod">
        <pc:chgData name="Robert Edwards" userId="c784b835-ec53-4cf2-bd79-18e20d7095dc" providerId="ADAL" clId="{96A46295-5A66-46ED-BBC1-F82B35B19352}" dt="2021-07-26T12:21:59.252" v="3309" actId="114"/>
        <pc:sldMkLst>
          <pc:docMk/>
          <pc:sldMk cId="2079854379" sldId="319"/>
        </pc:sldMkLst>
        <pc:spChg chg="mod">
          <ac:chgData name="Robert Edwards" userId="c784b835-ec53-4cf2-bd79-18e20d7095dc" providerId="ADAL" clId="{96A46295-5A66-46ED-BBC1-F82B35B19352}" dt="2021-07-26T12:14:49.599" v="3204" actId="20577"/>
          <ac:spMkLst>
            <pc:docMk/>
            <pc:sldMk cId="2079854379" sldId="319"/>
            <ac:spMk id="2" creationId="{121874A8-8612-4ABA-B544-CB36BDC2112C}"/>
          </ac:spMkLst>
        </pc:spChg>
        <pc:spChg chg="add del mod">
          <ac:chgData name="Robert Edwards" userId="c784b835-ec53-4cf2-bd79-18e20d7095dc" providerId="ADAL" clId="{96A46295-5A66-46ED-BBC1-F82B35B19352}" dt="2021-07-26T12:20:21.336" v="3287" actId="478"/>
          <ac:spMkLst>
            <pc:docMk/>
            <pc:sldMk cId="2079854379" sldId="319"/>
            <ac:spMk id="4" creationId="{C36C0E8E-0787-4E77-9A10-0A2B3EDB6419}"/>
          </ac:spMkLst>
        </pc:spChg>
        <pc:spChg chg="add mod">
          <ac:chgData name="Robert Edwards" userId="c784b835-ec53-4cf2-bd79-18e20d7095dc" providerId="ADAL" clId="{96A46295-5A66-46ED-BBC1-F82B35B19352}" dt="2021-07-26T12:21:59.252" v="3309" actId="114"/>
          <ac:spMkLst>
            <pc:docMk/>
            <pc:sldMk cId="2079854379" sldId="319"/>
            <ac:spMk id="5" creationId="{A880488D-39D7-418C-97CD-5CD7D6340AFE}"/>
          </ac:spMkLst>
        </pc:spChg>
      </pc:sldChg>
      <pc:sldChg chg="addSp delSp modSp add mod">
        <pc:chgData name="Robert Edwards" userId="c784b835-ec53-4cf2-bd79-18e20d7095dc" providerId="ADAL" clId="{96A46295-5A66-46ED-BBC1-F82B35B19352}" dt="2021-07-26T12:49:29.043" v="3736" actId="20577"/>
        <pc:sldMkLst>
          <pc:docMk/>
          <pc:sldMk cId="3467279512" sldId="320"/>
        </pc:sldMkLst>
        <pc:spChg chg="del">
          <ac:chgData name="Robert Edwards" userId="c784b835-ec53-4cf2-bd79-18e20d7095dc" providerId="ADAL" clId="{96A46295-5A66-46ED-BBC1-F82B35B19352}" dt="2021-07-26T12:40:43.078" v="3590" actId="478"/>
          <ac:spMkLst>
            <pc:docMk/>
            <pc:sldMk cId="3467279512" sldId="320"/>
            <ac:spMk id="2" creationId="{2198B6C2-7955-42C7-B5EC-A26B62073A78}"/>
          </ac:spMkLst>
        </pc:spChg>
        <pc:spChg chg="add del">
          <ac:chgData name="Robert Edwards" userId="c784b835-ec53-4cf2-bd79-18e20d7095dc" providerId="ADAL" clId="{96A46295-5A66-46ED-BBC1-F82B35B19352}" dt="2021-07-26T12:41:10.600" v="3592"/>
          <ac:spMkLst>
            <pc:docMk/>
            <pc:sldMk cId="3467279512" sldId="320"/>
            <ac:spMk id="3" creationId="{E085A858-F0C2-49B8-90BD-C09B19A3DFA5}"/>
          </ac:spMkLst>
        </pc:spChg>
        <pc:spChg chg="mod">
          <ac:chgData name="Robert Edwards" userId="c784b835-ec53-4cf2-bd79-18e20d7095dc" providerId="ADAL" clId="{96A46295-5A66-46ED-BBC1-F82B35B19352}" dt="2021-07-26T12:43:00.376" v="3619" actId="20577"/>
          <ac:spMkLst>
            <pc:docMk/>
            <pc:sldMk cId="3467279512" sldId="320"/>
            <ac:spMk id="4" creationId="{81EE95F9-A15C-4574-B512-7CFF73689BF1}"/>
          </ac:spMkLst>
        </pc:spChg>
        <pc:spChg chg="del">
          <ac:chgData name="Robert Edwards" userId="c784b835-ec53-4cf2-bd79-18e20d7095dc" providerId="ADAL" clId="{96A46295-5A66-46ED-BBC1-F82B35B19352}" dt="2021-07-26T12:41:16.145" v="3593" actId="478"/>
          <ac:spMkLst>
            <pc:docMk/>
            <pc:sldMk cId="3467279512" sldId="320"/>
            <ac:spMk id="5" creationId="{DBFE680A-B615-4182-9D0B-DF0D86F9D935}"/>
          </ac:spMkLst>
        </pc:spChg>
        <pc:spChg chg="add del">
          <ac:chgData name="Robert Edwards" userId="c784b835-ec53-4cf2-bd79-18e20d7095dc" providerId="ADAL" clId="{96A46295-5A66-46ED-BBC1-F82B35B19352}" dt="2021-07-26T12:41:26.262" v="3598"/>
          <ac:spMkLst>
            <pc:docMk/>
            <pc:sldMk cId="3467279512" sldId="320"/>
            <ac:spMk id="6" creationId="{013A5A43-917D-434E-8493-D08882DC0D69}"/>
          </ac:spMkLst>
        </pc:spChg>
        <pc:spChg chg="del">
          <ac:chgData name="Robert Edwards" userId="c784b835-ec53-4cf2-bd79-18e20d7095dc" providerId="ADAL" clId="{96A46295-5A66-46ED-BBC1-F82B35B19352}" dt="2021-07-26T12:41:19.165" v="3594" actId="478"/>
          <ac:spMkLst>
            <pc:docMk/>
            <pc:sldMk cId="3467279512" sldId="320"/>
            <ac:spMk id="7" creationId="{773844BD-4EF2-4E8C-B10B-343D4E439737}"/>
          </ac:spMkLst>
        </pc:spChg>
        <pc:spChg chg="add del">
          <ac:chgData name="Robert Edwards" userId="c784b835-ec53-4cf2-bd79-18e20d7095dc" providerId="ADAL" clId="{96A46295-5A66-46ED-BBC1-F82B35B19352}" dt="2021-07-26T12:41:34.970" v="3602"/>
          <ac:spMkLst>
            <pc:docMk/>
            <pc:sldMk cId="3467279512" sldId="320"/>
            <ac:spMk id="8" creationId="{3C00B75E-572B-4E3E-9406-F82D1D1D0FDA}"/>
          </ac:spMkLst>
        </pc:spChg>
        <pc:spChg chg="mod">
          <ac:chgData name="Robert Edwards" userId="c784b835-ec53-4cf2-bd79-18e20d7095dc" providerId="ADAL" clId="{96A46295-5A66-46ED-BBC1-F82B35B19352}" dt="2021-07-26T12:49:29.043" v="3736" actId="20577"/>
          <ac:spMkLst>
            <pc:docMk/>
            <pc:sldMk cId="3467279512" sldId="320"/>
            <ac:spMk id="372" creationId="{00000000-0000-0000-0000-000000000000}"/>
          </ac:spMkLst>
        </pc:spChg>
      </pc:sldChg>
      <pc:sldChg chg="modSp add mod">
        <pc:chgData name="Robert Edwards" userId="c784b835-ec53-4cf2-bd79-18e20d7095dc" providerId="ADAL" clId="{96A46295-5A66-46ED-BBC1-F82B35B19352}" dt="2021-07-26T12:49:07.080" v="3675" actId="20577"/>
        <pc:sldMkLst>
          <pc:docMk/>
          <pc:sldMk cId="2039615722" sldId="321"/>
        </pc:sldMkLst>
        <pc:spChg chg="mod">
          <ac:chgData name="Robert Edwards" userId="c784b835-ec53-4cf2-bd79-18e20d7095dc" providerId="ADAL" clId="{96A46295-5A66-46ED-BBC1-F82B35B19352}" dt="2021-07-26T12:49:07.080" v="3675" actId="20577"/>
          <ac:spMkLst>
            <pc:docMk/>
            <pc:sldMk cId="2039615722" sldId="321"/>
            <ac:spMk id="372" creationId="{00000000-0000-0000-0000-000000000000}"/>
          </ac:spMkLst>
        </pc:spChg>
      </pc:sldChg>
      <pc:sldChg chg="addSp delSp modSp new mod">
        <pc:chgData name="Robert Edwards" userId="c784b835-ec53-4cf2-bd79-18e20d7095dc" providerId="ADAL" clId="{96A46295-5A66-46ED-BBC1-F82B35B19352}" dt="2021-07-26T23:16:06.673" v="3793" actId="20577"/>
        <pc:sldMkLst>
          <pc:docMk/>
          <pc:sldMk cId="2388927653" sldId="322"/>
        </pc:sldMkLst>
        <pc:spChg chg="mod">
          <ac:chgData name="Robert Edwards" userId="c784b835-ec53-4cf2-bd79-18e20d7095dc" providerId="ADAL" clId="{96A46295-5A66-46ED-BBC1-F82B35B19352}" dt="2021-07-26T23:16:06.673" v="3793" actId="20577"/>
          <ac:spMkLst>
            <pc:docMk/>
            <pc:sldMk cId="2388927653" sldId="322"/>
            <ac:spMk id="2" creationId="{57393739-CC70-4957-A96E-87435A031D1B}"/>
          </ac:spMkLst>
        </pc:spChg>
        <pc:spChg chg="del">
          <ac:chgData name="Robert Edwards" userId="c784b835-ec53-4cf2-bd79-18e20d7095dc" providerId="ADAL" clId="{96A46295-5A66-46ED-BBC1-F82B35B19352}" dt="2021-07-26T23:15:34.439" v="3750" actId="478"/>
          <ac:spMkLst>
            <pc:docMk/>
            <pc:sldMk cId="2388927653" sldId="322"/>
            <ac:spMk id="3" creationId="{59DB8266-547C-420E-973B-FFFF030947FD}"/>
          </ac:spMkLst>
        </pc:spChg>
        <pc:picChg chg="add mod">
          <ac:chgData name="Robert Edwards" userId="c784b835-ec53-4cf2-bd79-18e20d7095dc" providerId="ADAL" clId="{96A46295-5A66-46ED-BBC1-F82B35B19352}" dt="2021-07-26T23:15:46.968" v="3755" actId="1076"/>
          <ac:picMkLst>
            <pc:docMk/>
            <pc:sldMk cId="2388927653" sldId="322"/>
            <ac:picMk id="5" creationId="{B759853D-804B-4C81-823A-D3D2F7017983}"/>
          </ac:picMkLst>
        </pc:picChg>
      </pc:sldChg>
      <pc:sldChg chg="modSp new mod">
        <pc:chgData name="Robert Edwards" userId="c784b835-ec53-4cf2-bd79-18e20d7095dc" providerId="ADAL" clId="{96A46295-5A66-46ED-BBC1-F82B35B19352}" dt="2021-07-26T23:19:20.381" v="3898" actId="13926"/>
        <pc:sldMkLst>
          <pc:docMk/>
          <pc:sldMk cId="4240965966" sldId="323"/>
        </pc:sldMkLst>
        <pc:spChg chg="mod">
          <ac:chgData name="Robert Edwards" userId="c784b835-ec53-4cf2-bd79-18e20d7095dc" providerId="ADAL" clId="{96A46295-5A66-46ED-BBC1-F82B35B19352}" dt="2021-07-26T23:18:46.971" v="3862" actId="20577"/>
          <ac:spMkLst>
            <pc:docMk/>
            <pc:sldMk cId="4240965966" sldId="323"/>
            <ac:spMk id="2" creationId="{AAAEF71C-3508-4967-A0FD-A9EB7DC788CC}"/>
          </ac:spMkLst>
        </pc:spChg>
        <pc:spChg chg="mod">
          <ac:chgData name="Robert Edwards" userId="c784b835-ec53-4cf2-bd79-18e20d7095dc" providerId="ADAL" clId="{96A46295-5A66-46ED-BBC1-F82B35B19352}" dt="2021-07-26T23:19:20.381" v="3898" actId="13926"/>
          <ac:spMkLst>
            <pc:docMk/>
            <pc:sldMk cId="4240965966" sldId="323"/>
            <ac:spMk id="3" creationId="{66D35A15-ECB6-4D0D-8020-0EEF6A6B84B6}"/>
          </ac:spMkLst>
        </pc:spChg>
      </pc:sldChg>
      <pc:sldChg chg="modSp new mod">
        <pc:chgData name="Robert Edwards" userId="c784b835-ec53-4cf2-bd79-18e20d7095dc" providerId="ADAL" clId="{96A46295-5A66-46ED-BBC1-F82B35B19352}" dt="2021-07-26T23:19:35.003" v="3920" actId="20577"/>
        <pc:sldMkLst>
          <pc:docMk/>
          <pc:sldMk cId="2484070432" sldId="324"/>
        </pc:sldMkLst>
        <pc:spChg chg="mod">
          <ac:chgData name="Robert Edwards" userId="c784b835-ec53-4cf2-bd79-18e20d7095dc" providerId="ADAL" clId="{96A46295-5A66-46ED-BBC1-F82B35B19352}" dt="2021-07-26T23:19:29.178" v="3911" actId="20577"/>
          <ac:spMkLst>
            <pc:docMk/>
            <pc:sldMk cId="2484070432" sldId="324"/>
            <ac:spMk id="2" creationId="{D80F0B25-27F9-41A5-BE80-70268B21FB08}"/>
          </ac:spMkLst>
        </pc:spChg>
        <pc:spChg chg="mod">
          <ac:chgData name="Robert Edwards" userId="c784b835-ec53-4cf2-bd79-18e20d7095dc" providerId="ADAL" clId="{96A46295-5A66-46ED-BBC1-F82B35B19352}" dt="2021-07-26T23:19:35.003" v="3920" actId="20577"/>
          <ac:spMkLst>
            <pc:docMk/>
            <pc:sldMk cId="2484070432" sldId="324"/>
            <ac:spMk id="3" creationId="{6BBC8525-BA76-4BD9-ABE8-9041291CB00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7BA443-B907-4CF5-9374-A9232BF9F461}" type="datetimeFigureOut">
              <a:rPr lang="en-AU" smtClean="0"/>
              <a:t>3/08/2021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28F3F-E9E6-4BFC-BA88-465D6ABFE0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6284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81033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97141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02988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1682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85889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05389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31829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245260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157825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46158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88841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24541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356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824301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931663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486372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644029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1400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7657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6461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7_Custom Design-2" type="titleOnly">
  <p:cSld name="27_Custom Design-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4267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3144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609562" y="1604841"/>
            <a:ext cx="10971684" cy="3977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14772" lvl="0" indent="-20738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829544" lvl="1" indent="-20738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244316" lvl="2" indent="-20738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659087" lvl="3" indent="-20738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073859" lvl="4" indent="-20738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488631" lvl="5" indent="-20738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2903403" lvl="6" indent="-20738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318175" lvl="7" indent="-20738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3732947" lvl="8" indent="-20738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07736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7_Custom Design-4" type="twoObj">
  <p:cSld name="27_Custom Design-4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92415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2"/>
          <p:cNvSpPr txBox="1">
            <a:spLocks noGrp="1"/>
          </p:cNvSpPr>
          <p:nvPr>
            <p:ph type="ctrTitle"/>
          </p:nvPr>
        </p:nvSpPr>
        <p:spPr>
          <a:xfrm>
            <a:off x="609600" y="1109667"/>
            <a:ext cx="10972800" cy="12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3pPr>
            <a:lvl4pPr lvl="3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93679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>
            <a:spLocks noGrp="1"/>
          </p:cNvSpPr>
          <p:nvPr>
            <p:ph type="title"/>
          </p:nvPr>
        </p:nvSpPr>
        <p:spPr>
          <a:xfrm>
            <a:off x="838200" y="261936"/>
            <a:ext cx="10515600" cy="11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body" idx="1"/>
          </p:nvPr>
        </p:nvSpPr>
        <p:spPr>
          <a:xfrm>
            <a:off x="838184" y="1731963"/>
            <a:ext cx="10515600" cy="15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304792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2400">
                <a:solidFill>
                  <a:srgbClr val="888888"/>
                </a:solidFill>
              </a:defRPr>
            </a:lvl1pPr>
            <a:lvl2pPr marL="1219170" lvl="1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2000">
                <a:solidFill>
                  <a:srgbClr val="888888"/>
                </a:solidFill>
              </a:defRPr>
            </a:lvl2pPr>
            <a:lvl3pPr marL="1828754" lvl="2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3pPr>
            <a:lvl4pPr marL="2438339" lvl="3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4pPr>
            <a:lvl5pPr marL="3047924" lvl="4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5pPr>
            <a:lvl6pPr marL="3657509" lvl="5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6pPr>
            <a:lvl7pPr marL="4267093" lvl="6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7pPr>
            <a:lvl8pPr marL="4876678" lvl="7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8pPr>
            <a:lvl9pPr marL="5486263" lvl="8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6053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9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467"/>
            </a:lvl1pPr>
            <a:lvl2pPr marL="0" lvl="1" indent="0" algn="r" rtl="0">
              <a:spcBef>
                <a:spcPts val="0"/>
              </a:spcBef>
              <a:buNone/>
              <a:defRPr sz="1467"/>
            </a:lvl2pPr>
            <a:lvl3pPr marL="0" lvl="2" indent="0" algn="r" rtl="0">
              <a:spcBef>
                <a:spcPts val="0"/>
              </a:spcBef>
              <a:buNone/>
              <a:defRPr sz="1467"/>
            </a:lvl3pPr>
            <a:lvl4pPr marL="0" lvl="3" indent="0" algn="r" rtl="0">
              <a:spcBef>
                <a:spcPts val="0"/>
              </a:spcBef>
              <a:buNone/>
              <a:defRPr sz="1467"/>
            </a:lvl4pPr>
            <a:lvl5pPr marL="0" lvl="4" indent="0" algn="r" rtl="0">
              <a:spcBef>
                <a:spcPts val="0"/>
              </a:spcBef>
              <a:buNone/>
              <a:defRPr sz="1467"/>
            </a:lvl5pPr>
            <a:lvl6pPr marL="0" lvl="5" indent="0" algn="r" rtl="0">
              <a:spcBef>
                <a:spcPts val="0"/>
              </a:spcBef>
              <a:buNone/>
              <a:defRPr sz="1467"/>
            </a:lvl6pPr>
            <a:lvl7pPr marL="0" lvl="6" indent="0" algn="r" rtl="0">
              <a:spcBef>
                <a:spcPts val="0"/>
              </a:spcBef>
              <a:buNone/>
              <a:defRPr sz="1467"/>
            </a:lvl7pPr>
            <a:lvl8pPr marL="0" lvl="7" indent="0" algn="r" rtl="0">
              <a:spcBef>
                <a:spcPts val="0"/>
              </a:spcBef>
              <a:buNone/>
              <a:defRPr sz="1467"/>
            </a:lvl8pPr>
            <a:lvl9pPr marL="0" lvl="8" indent="0" algn="r" rtl="0">
              <a:spcBef>
                <a:spcPts val="0"/>
              </a:spcBef>
              <a:buNone/>
              <a:defRPr sz="1467"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0027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6"/>
          <p:cNvSpPr txBox="1">
            <a:spLocks noGrp="1"/>
          </p:cNvSpPr>
          <p:nvPr>
            <p:ph type="title"/>
          </p:nvPr>
        </p:nvSpPr>
        <p:spPr>
          <a:xfrm>
            <a:off x="0" y="-20240"/>
            <a:ext cx="12191200" cy="8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6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lvl="1" rtl="0">
              <a:buNone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lvl="2" rtl="0"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lvl="3" rtl="0">
              <a:buNone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lvl="4" rtl="0">
              <a:buNone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lvl="5" rtl="0">
              <a:buNone/>
              <a:defRPr sz="1600">
                <a:latin typeface="Arial"/>
                <a:ea typeface="Arial"/>
                <a:cs typeface="Arial"/>
                <a:sym typeface="Arial"/>
              </a:defRPr>
            </a:lvl6pPr>
            <a:lvl7pPr lvl="6" rtl="0">
              <a:buNone/>
              <a:defRPr sz="1600">
                <a:latin typeface="Arial"/>
                <a:ea typeface="Arial"/>
                <a:cs typeface="Arial"/>
                <a:sym typeface="Arial"/>
              </a:defRPr>
            </a:lvl7pPr>
            <a:lvl8pPr lvl="7" rtl="0">
              <a:buNone/>
              <a:defRPr sz="1600">
                <a:latin typeface="Arial"/>
                <a:ea typeface="Arial"/>
                <a:cs typeface="Arial"/>
                <a:sym typeface="Arial"/>
              </a:defRPr>
            </a:lvl8pPr>
            <a:lvl9pPr lvl="8" rtl="0">
              <a:buNone/>
              <a:defRPr sz="1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237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 preserve="1">
  <p:cSld name="Yellow Titl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6"/>
          <p:cNvSpPr txBox="1">
            <a:spLocks noGrp="1"/>
          </p:cNvSpPr>
          <p:nvPr>
            <p:ph type="title"/>
          </p:nvPr>
        </p:nvSpPr>
        <p:spPr>
          <a:xfrm>
            <a:off x="0" y="-20240"/>
            <a:ext cx="12191200" cy="836000"/>
          </a:xfrm>
          <a:prstGeom prst="rect">
            <a:avLst/>
          </a:prstGeom>
          <a:solidFill>
            <a:srgbClr val="FCD23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360000"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n>
                  <a:noFill/>
                </a:ln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85" name="Google Shape;85;p26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lvl="1" rtl="0">
              <a:buNone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lvl="2" rtl="0"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lvl="3" rtl="0">
              <a:buNone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lvl="4" rtl="0">
              <a:buNone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lvl="5" rtl="0">
              <a:buNone/>
              <a:defRPr sz="1600">
                <a:latin typeface="Arial"/>
                <a:ea typeface="Arial"/>
                <a:cs typeface="Arial"/>
                <a:sym typeface="Arial"/>
              </a:defRPr>
            </a:lvl6pPr>
            <a:lvl7pPr lvl="6" rtl="0">
              <a:buNone/>
              <a:defRPr sz="1600">
                <a:latin typeface="Arial"/>
                <a:ea typeface="Arial"/>
                <a:cs typeface="Arial"/>
                <a:sym typeface="Arial"/>
              </a:defRPr>
            </a:lvl7pPr>
            <a:lvl8pPr lvl="7" rtl="0">
              <a:buNone/>
              <a:defRPr sz="1600">
                <a:latin typeface="Arial"/>
                <a:ea typeface="Arial"/>
                <a:cs typeface="Arial"/>
                <a:sym typeface="Arial"/>
              </a:defRPr>
            </a:lvl8pPr>
            <a:lvl9pPr lvl="8" rtl="0">
              <a:buNone/>
              <a:defRPr sz="1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44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7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8" name="Google Shape;88;p27"/>
          <p:cNvSpPr txBox="1">
            <a:spLocks noGrp="1"/>
          </p:cNvSpPr>
          <p:nvPr>
            <p:ph type="title"/>
          </p:nvPr>
        </p:nvSpPr>
        <p:spPr>
          <a:xfrm>
            <a:off x="0" y="-20240"/>
            <a:ext cx="12191200" cy="8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D2C694"/>
              </a:buClr>
              <a:buSzPts val="3600"/>
              <a:buFont typeface="Open Sans"/>
              <a:buNone/>
              <a:defRPr sz="4800">
                <a:solidFill>
                  <a:srgbClr val="D2C69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4605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  <a:defRPr sz="32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"/>
              <a:buChar char="•"/>
              <a:defRPr sz="21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•"/>
              <a:defRPr sz="18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•"/>
              <a:defRPr sz="15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•"/>
              <a:defRPr sz="14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•"/>
              <a:defRPr sz="14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•"/>
              <a:defRPr sz="14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•"/>
              <a:defRPr sz="14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•"/>
              <a:defRPr sz="14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•"/>
              <a:defRPr sz="14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0" name="Google Shape;60;p18"/>
          <p:cNvSpPr/>
          <p:nvPr/>
        </p:nvSpPr>
        <p:spPr>
          <a:xfrm>
            <a:off x="0" y="6611831"/>
            <a:ext cx="12192000" cy="246400"/>
          </a:xfrm>
          <a:prstGeom prst="rect">
            <a:avLst/>
          </a:prstGeom>
          <a:solidFill>
            <a:srgbClr val="FCD230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" name="Google Shape;61;p18" descr="A picture containing drawing, plate&#10;&#10;Description automatically generated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29059" y="5890465"/>
            <a:ext cx="1604619" cy="5957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280391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735" r:id="rId8"/>
    <p:sldLayoutId id="2147483675" r:id="rId9"/>
    <p:sldLayoutId id="2147483736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slide" Target="slide21.xml"/><Relationship Id="rId26" Type="http://schemas.openxmlformats.org/officeDocument/2006/relationships/slide" Target="slide74.xml"/><Relationship Id="rId3" Type="http://schemas.openxmlformats.org/officeDocument/2006/relationships/image" Target="../media/image3.png"/><Relationship Id="rId21" Type="http://schemas.openxmlformats.org/officeDocument/2006/relationships/slide" Target="slide46.xml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slide" Target="slide16.xml"/><Relationship Id="rId25" Type="http://schemas.openxmlformats.org/officeDocument/2006/relationships/slide" Target="slide68.xml"/><Relationship Id="rId2" Type="http://schemas.openxmlformats.org/officeDocument/2006/relationships/image" Target="../media/image2.png"/><Relationship Id="rId16" Type="http://schemas.openxmlformats.org/officeDocument/2006/relationships/slide" Target="slide2.xml"/><Relationship Id="rId20" Type="http://schemas.openxmlformats.org/officeDocument/2006/relationships/slide" Target="slide35.xml"/><Relationship Id="rId29" Type="http://schemas.openxmlformats.org/officeDocument/2006/relationships/slide" Target="slide8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slide" Target="slide64.xml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slide" Target="slide58.xml"/><Relationship Id="rId28" Type="http://schemas.openxmlformats.org/officeDocument/2006/relationships/slide" Target="slide82.xml"/><Relationship Id="rId10" Type="http://schemas.openxmlformats.org/officeDocument/2006/relationships/image" Target="../media/image10.png"/><Relationship Id="rId19" Type="http://schemas.openxmlformats.org/officeDocument/2006/relationships/slide" Target="slide28.xml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slide" Target="slide50.xml"/><Relationship Id="rId27" Type="http://schemas.openxmlformats.org/officeDocument/2006/relationships/slide" Target="slide7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yder-ide.org/" TargetMode="External"/><Relationship Id="rId2" Type="http://schemas.openxmlformats.org/officeDocument/2006/relationships/hyperlink" Target="https://www.jetbrains.com/pycharm" TargetMode="Externa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results?search_query=python+tutorial+for+beginners" TargetMode="External"/><Relationship Id="rId2" Type="http://schemas.openxmlformats.org/officeDocument/2006/relationships/hyperlink" Target="https://www.youtube.com/watch?v=HBxCHonP6Ro&amp;list=PL6gx4Cwl9DGAcbMi1sH6oAMk4JHw91mC_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swcarpentry.github.io/python-novice-inflammation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Relationship Id="rId9" Type="http://schemas.openxmlformats.org/officeDocument/2006/relationships/image" Target="../media/image26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3" Type="http://schemas.openxmlformats.org/officeDocument/2006/relationships/image" Target="../media/image28.jpeg"/><Relationship Id="rId7" Type="http://schemas.openxmlformats.org/officeDocument/2006/relationships/image" Target="../media/image32.svg"/><Relationship Id="rId12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1.png"/><Relationship Id="rId11" Type="http://schemas.openxmlformats.org/officeDocument/2006/relationships/image" Target="../media/image22.svg"/><Relationship Id="rId5" Type="http://schemas.openxmlformats.org/officeDocument/2006/relationships/image" Target="../media/image30.svg"/><Relationship Id="rId15" Type="http://schemas.openxmlformats.org/officeDocument/2006/relationships/image" Target="../media/image26.svg"/><Relationship Id="rId10" Type="http://schemas.openxmlformats.org/officeDocument/2006/relationships/image" Target="../media/image21.png"/><Relationship Id="rId4" Type="http://schemas.openxmlformats.org/officeDocument/2006/relationships/image" Target="../media/image29.png"/><Relationship Id="rId9" Type="http://schemas.openxmlformats.org/officeDocument/2006/relationships/image" Target="../media/image20.svg"/><Relationship Id="rId1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Relationship Id="rId9" Type="http://schemas.openxmlformats.org/officeDocument/2006/relationships/image" Target="../media/image26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Relationship Id="rId9" Type="http://schemas.openxmlformats.org/officeDocument/2006/relationships/image" Target="../media/image26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6.jpeg"/><Relationship Id="rId4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2.sv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2.sv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2.sv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2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sv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7.jpeg"/><Relationship Id="rId4" Type="http://schemas.openxmlformats.org/officeDocument/2006/relationships/image" Target="../media/image49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1.sv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py.org/topical-software.html#geoscienc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1.sv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1.sv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1.sv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sv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0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3.sv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3.sv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hyperlink" Target="https://pypi.org/" TargetMode="Externa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3.sv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0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0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9" Type="http://schemas.openxmlformats.org/officeDocument/2006/relationships/image" Target="../media/image55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0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0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3.sv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3.sv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3.sv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3.sv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sv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0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sv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0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Summary Zoom 4">
                <a:extLst>
                  <a:ext uri="{FF2B5EF4-FFF2-40B4-BE49-F238E27FC236}">
                    <a16:creationId xmlns:a16="http://schemas.microsoft.com/office/drawing/2014/main" id="{F75A53CA-8EDA-45A9-967F-21A94C00237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09688466"/>
                  </p:ext>
                </p:extLst>
              </p:nvPr>
            </p:nvGraphicFramePr>
            <p:xfrm>
              <a:off x="2032000" y="719666"/>
              <a:ext cx="8128000" cy="5418667"/>
            </p:xfrm>
            <a:graphic>
              <a:graphicData uri="http://schemas.microsoft.com/office/powerpoint/2016/summaryzoom">
                <psuz:summaryZm>
                  <psuz:summaryZmObj sectionId="{04BF4001-9BA5-413B-BEE9-8CA80CED1032}">
                    <psuz:zmPr id="{0643F4B4-6B7F-4284-A483-E3DFFFE957B4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03530" y="549064"/>
                          <a:ext cx="1828800" cy="10287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3FA7CDF2-EF2C-4BB9-B8DC-6EC16EE76C89}">
                    <psuz:zmPr id="{3DD29024-427F-4B50-B7DD-54093ABA7E13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200910" y="549064"/>
                          <a:ext cx="1828800" cy="10287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070B4B26-CD4C-4ED8-80BA-37CC0D81F4A3}">
                    <psuz:zmPr id="{2E03EB5E-6648-440D-AAC5-E505CCB8DD7B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098290" y="549064"/>
                          <a:ext cx="1828800" cy="10287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C714612F-DCBB-48D6-AFA8-E60D80156625}">
                    <psuz:zmPr id="{7244B0B5-EC38-4544-BDF8-D0775AEE4B30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5995670" y="549064"/>
                          <a:ext cx="1828800" cy="10287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7CCAA8A8-AEE0-4B03-B0FA-569639CDE64A}">
                    <psuz:zmPr id="{E3EA24B9-6D73-4B8B-8FAB-B7B4D597A87A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03530" y="1646344"/>
                          <a:ext cx="1828800" cy="10287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E8471562-D146-4787-A665-C1DE0189286C}">
                    <psuz:zmPr id="{6BFA00F9-9360-45AF-BB7D-8B4A538E07DF}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200910" y="1646344"/>
                          <a:ext cx="1828800" cy="10287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039B502B-BC98-4BEB-932D-AF6FE027D607}">
                    <psuz:zmPr id="{4CA6F38B-8E0B-4EA1-A2AC-59ED012CFB37}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098290" y="1646344"/>
                          <a:ext cx="1828800" cy="10287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D9DB7818-4A54-4728-B465-CEDB17AA9987}">
                    <psuz:zmPr id="{9B312FE3-BA05-4558-A7CB-540A50AE9535}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5995670" y="1646344"/>
                          <a:ext cx="1828800" cy="10287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71CD76FE-C99D-4EA8-B2FA-5047054D9E70}">
                    <psuz:zmPr id="{B4A547A3-88A6-49FC-894C-0081845AA1D2}" transitionDur="100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03530" y="2743624"/>
                          <a:ext cx="1828800" cy="10287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A30766E1-05AB-40D0-807B-CF9F659237B7}">
                    <psuz:zmPr id="{39638ED4-B1BF-4223-89A4-8E7BEC335AA1}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200910" y="2743624"/>
                          <a:ext cx="1828800" cy="10287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356896B7-B837-4EEE-8F4A-FD2D055EC1D9}">
                    <psuz:zmPr id="{E352C4AC-F76F-49FB-B181-DE033B895F33}" transitionDur="100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098290" y="2743624"/>
                          <a:ext cx="1828800" cy="10287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584C851B-50E8-49A1-B0A3-E7547F254602}">
                    <psuz:zmPr id="{2EAB46AE-BE6B-433B-BB84-75D4C8CD6654}" transitionDur="100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5995670" y="2743624"/>
                          <a:ext cx="1828800" cy="10287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13E813CD-8BB6-4E7B-908A-91624110C2A6}">
                    <psuz:zmPr id="{AF1C5A93-8013-4237-8635-780544DD6526}" transitionDur="1000">
                      <p166:blipFill xmlns:p166="http://schemas.microsoft.com/office/powerpoint/2016/6/main">
                        <a:blip r:embed="rId1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03530" y="3840904"/>
                          <a:ext cx="1828800" cy="10287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3C0D0A97-327E-4700-813B-A7E9774318D6}">
                    <psuz:zmPr id="{7C270267-6C37-4843-B198-648D612ECB48}" transitionDur="1000">
                      <p166:blipFill xmlns:p166="http://schemas.microsoft.com/office/powerpoint/2016/6/main">
                        <a:blip r:embed="rId1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200910" y="3840904"/>
                          <a:ext cx="1828800" cy="10287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Summary Zoom 4">
                <a:extLst>
                  <a:ext uri="{FF2B5EF4-FFF2-40B4-BE49-F238E27FC236}">
                    <a16:creationId xmlns:a16="http://schemas.microsoft.com/office/drawing/2014/main" id="{F75A53CA-8EDA-45A9-967F-21A94C00237D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2032000" y="719666"/>
                <a:ext cx="8128000" cy="5418667"/>
                <a:chOff x="2032000" y="719666"/>
                <a:chExt cx="8128000" cy="5418667"/>
              </a:xfrm>
            </p:grpSpPr>
            <p:pic>
              <p:nvPicPr>
                <p:cNvPr id="2" name="Picture 2">
                  <a:hlinkClick r:id="rId1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335530" y="1268730"/>
                  <a:ext cx="1828800" cy="10287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3" name="Picture 3">
                  <a:hlinkClick r:id="rId1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232910" y="1268730"/>
                  <a:ext cx="1828800" cy="10287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" name="Picture 4">
                  <a:hlinkClick r:id="rId1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130290" y="1268730"/>
                  <a:ext cx="1828800" cy="10287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6" name="Picture 6">
                  <a:hlinkClick r:id="rId1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027670" y="1268730"/>
                  <a:ext cx="1828800" cy="10287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7" name="Picture 7">
                  <a:hlinkClick r:id="rId2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35530" y="2366010"/>
                  <a:ext cx="1828800" cy="10287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8" name="Picture 8">
                  <a:hlinkClick r:id="rId2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232910" y="2366010"/>
                  <a:ext cx="1828800" cy="10287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9" name="Picture 9">
                  <a:hlinkClick r:id="rId22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130290" y="2366010"/>
                  <a:ext cx="1828800" cy="10287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0" name="Picture 10">
                  <a:hlinkClick r:id="rId23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027670" y="2366010"/>
                  <a:ext cx="1828800" cy="10287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1" name="Picture 11">
                  <a:hlinkClick r:id="rId24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335530" y="3463290"/>
                  <a:ext cx="1828800" cy="10287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2" name="Picture 12">
                  <a:hlinkClick r:id="rId2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232910" y="3463290"/>
                  <a:ext cx="1828800" cy="10287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3" name="Picture 13">
                  <a:hlinkClick r:id="rId2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130290" y="3463290"/>
                  <a:ext cx="1828800" cy="10287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4" name="Picture 14">
                  <a:hlinkClick r:id="rId2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027670" y="3463290"/>
                  <a:ext cx="1828800" cy="10287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5" name="Picture 15">
                  <a:hlinkClick r:id="rId2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335530" y="4560570"/>
                  <a:ext cx="1828800" cy="10287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6" name="Picture 16">
                  <a:hlinkClick r:id="rId2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232910" y="4560570"/>
                  <a:ext cx="1828800" cy="10287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3919772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1980740" y="273352"/>
            <a:ext cx="8229627" cy="114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92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endParaRPr sz="3992" b="0" i="0" u="none" strike="noStrike" cap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1980740" y="1604842"/>
            <a:ext cx="8501673" cy="5114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391910" marR="0" lvl="0" indent="-293933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en-US" sz="2903" b="0" i="0" u="none" strike="noStrike" cap="none">
                <a:latin typeface="Arial"/>
                <a:ea typeface="Arial"/>
                <a:cs typeface="Arial"/>
                <a:sym typeface="Arial"/>
              </a:rPr>
              <a:t>HyperText Markup Language</a:t>
            </a:r>
            <a:endParaRPr sz="2903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391910" marR="0" lvl="0" indent="-293933" algn="l" rtl="0">
              <a:spcBef>
                <a:spcPts val="1286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en-US" sz="2903" b="0" i="0" u="none" strike="noStrike" cap="none">
                <a:latin typeface="Arial"/>
                <a:ea typeface="Arial"/>
                <a:cs typeface="Arial"/>
                <a:sym typeface="Arial"/>
              </a:rPr>
              <a:t>It </a:t>
            </a:r>
            <a:r>
              <a:rPr lang="en-US" sz="2903" b="0" i="1" u="none" strike="noStrike" cap="none"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en-US" sz="2903" b="0" i="0" u="none" strike="noStrike" cap="none">
                <a:latin typeface="Arial"/>
                <a:ea typeface="Arial"/>
                <a:cs typeface="Arial"/>
                <a:sym typeface="Arial"/>
              </a:rPr>
              <a:t> the web!</a:t>
            </a:r>
            <a:endParaRPr sz="2903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391910" marR="0" lvl="0" indent="-293933" algn="l" rtl="0">
              <a:spcBef>
                <a:spcPts val="1286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en-US" sz="2903" b="0" i="0" u="none" strike="noStrike" cap="none">
                <a:latin typeface="Arial"/>
                <a:ea typeface="Arial"/>
                <a:cs typeface="Arial"/>
                <a:sym typeface="Arial"/>
              </a:rPr>
              <a:t>Variant of XML</a:t>
            </a:r>
            <a:endParaRPr sz="2903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391910" marR="0" lvl="0" indent="-293933" algn="l" rtl="0">
              <a:spcBef>
                <a:spcPts val="1286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en-US" sz="2903" b="0" i="0" u="none" strike="noStrike" cap="none">
                <a:latin typeface="Arial"/>
                <a:ea typeface="Arial"/>
                <a:cs typeface="Arial"/>
                <a:sym typeface="Arial"/>
              </a:rPr>
              <a:t>Standard is currently HTML 5.0</a:t>
            </a:r>
            <a:endParaRPr sz="2903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391910" marR="0" lvl="0" indent="-293933" algn="l" rtl="0">
              <a:spcBef>
                <a:spcPts val="1286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en-US" sz="2903" b="0" i="0" u="none" strike="noStrike" cap="none">
                <a:latin typeface="Arial"/>
                <a:ea typeface="Arial"/>
                <a:cs typeface="Arial"/>
                <a:sym typeface="Arial"/>
              </a:rPr>
              <a:t>Defined by World Wide Web Consortium (W3C) and Web Hypertext Application Technology Working Group (WhatWG)</a:t>
            </a:r>
            <a:endParaRPr sz="2903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391910" marR="0" lvl="0" indent="-293933" algn="l" rtl="0">
              <a:spcBef>
                <a:spcPts val="1286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en-US" sz="2903" b="0" i="1" u="none" strike="noStrike" cap="none">
                <a:latin typeface="Arial"/>
                <a:ea typeface="Arial"/>
                <a:cs typeface="Arial"/>
                <a:sym typeface="Arial"/>
              </a:rPr>
              <a:t>Markup language not for design!</a:t>
            </a:r>
            <a:endParaRPr sz="2903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9599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1980740" y="273352"/>
            <a:ext cx="8229627" cy="114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92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endParaRPr sz="3992" b="0" i="0" u="none" strike="noStrike" cap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1980740" y="1604842"/>
            <a:ext cx="8229627" cy="1748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391910" marR="0" lvl="0" indent="-293933" algn="l" rtl="0"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en-US" sz="2540" b="0" i="0" u="none" strike="noStrike" cap="none" dirty="0">
                <a:latin typeface="Arial"/>
                <a:ea typeface="Arial"/>
                <a:cs typeface="Arial"/>
                <a:sym typeface="Arial"/>
              </a:rPr>
              <a:t>Web design</a:t>
            </a:r>
          </a:p>
          <a:p>
            <a:pPr marL="391910" marR="0" lvl="0" indent="-293933" algn="l" rtl="0"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en-US" sz="2540" b="0" i="0" u="none" strike="noStrike" cap="none" dirty="0">
                <a:latin typeface="Arial"/>
                <a:ea typeface="Arial"/>
                <a:cs typeface="Arial"/>
                <a:sym typeface="Arial"/>
              </a:rPr>
              <a:t>Client side computation (tricky!)</a:t>
            </a:r>
            <a:endParaRPr sz="254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391910" marR="0" lvl="0" indent="-293933" algn="l" rtl="0"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en-US" sz="2540" b="0" i="0" u="none" strike="noStrike" cap="none" dirty="0">
                <a:latin typeface="Arial"/>
                <a:ea typeface="Arial"/>
                <a:cs typeface="Arial"/>
                <a:sym typeface="Arial"/>
              </a:rPr>
              <a:t>Can be run client side as a VM (Node.js)</a:t>
            </a:r>
            <a:endParaRPr lang="en-US" sz="2540" dirty="0"/>
          </a:p>
          <a:p>
            <a:pPr marL="391910" marR="0" lvl="0" indent="-293933" algn="l" rtl="0"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en-US" sz="2540" b="0" i="0" u="none" strike="noStrike" cap="none" dirty="0">
                <a:latin typeface="Arial"/>
                <a:ea typeface="Arial"/>
                <a:cs typeface="Arial"/>
                <a:sym typeface="Arial"/>
              </a:rPr>
              <a:t>Asynchronous execution</a:t>
            </a:r>
            <a:endParaRPr sz="254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02B58F-6DD5-4C79-88DA-E054508908C5}"/>
              </a:ext>
            </a:extLst>
          </p:cNvPr>
          <p:cNvSpPr txBox="1"/>
          <p:nvPr/>
        </p:nvSpPr>
        <p:spPr>
          <a:xfrm>
            <a:off x="1980740" y="4675132"/>
            <a:ext cx="7996897" cy="1647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1910" indent="-293933">
              <a:buSzPts val="1440"/>
              <a:buFont typeface="Noto Sans Symbols"/>
              <a:buChar char="●"/>
            </a:pPr>
            <a:r>
              <a:rPr lang="en-US" sz="2540" b="0" i="0" u="none" strike="noStrike" cap="none" dirty="0">
                <a:latin typeface="Arial"/>
                <a:ea typeface="Arial"/>
                <a:cs typeface="Arial"/>
                <a:sym typeface="Arial"/>
              </a:rPr>
              <a:t>Web design</a:t>
            </a:r>
            <a:endParaRPr lang="en-AU" sz="254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391910" marR="0" lvl="0" indent="-293933" algn="l" rtl="0"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en-AU" sz="254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Javascript</a:t>
            </a:r>
            <a:r>
              <a:rPr lang="en-AU" sz="2540" b="0" i="0" u="none" strike="noStrike" cap="none" dirty="0">
                <a:latin typeface="Arial"/>
                <a:ea typeface="Arial"/>
                <a:cs typeface="Arial"/>
                <a:sym typeface="Arial"/>
              </a:rPr>
              <a:t> extension</a:t>
            </a:r>
          </a:p>
          <a:p>
            <a:pPr marL="391910" marR="0" lvl="0" indent="-293933" algn="l" rtl="0"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en-AU" sz="2540" b="0" i="0" u="none" strike="noStrike" cap="none" dirty="0">
                <a:latin typeface="Arial"/>
                <a:ea typeface="Arial"/>
                <a:cs typeface="Arial"/>
                <a:sym typeface="Arial"/>
              </a:rPr>
              <a:t>Include from a CDN (most users already have)</a:t>
            </a:r>
          </a:p>
          <a:p>
            <a:pPr marL="391910" marR="0" lvl="0" indent="-293933" algn="l" rtl="0"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en-AU" sz="2540" b="0" i="0" u="none" strike="noStrike" cap="none" dirty="0">
                <a:latin typeface="Arial"/>
                <a:ea typeface="Arial"/>
                <a:cs typeface="Arial"/>
                <a:sym typeface="Arial"/>
              </a:rPr>
              <a:t>Makes life simple!</a:t>
            </a:r>
          </a:p>
        </p:txBody>
      </p:sp>
      <p:sp>
        <p:nvSpPr>
          <p:cNvPr id="6" name="Google Shape;86;p18">
            <a:extLst>
              <a:ext uri="{FF2B5EF4-FFF2-40B4-BE49-F238E27FC236}">
                <a16:creationId xmlns:a16="http://schemas.microsoft.com/office/drawing/2014/main" id="{9C44D37C-CD60-42C9-9D98-556BE3B44517}"/>
              </a:ext>
            </a:extLst>
          </p:cNvPr>
          <p:cNvSpPr txBox="1"/>
          <p:nvPr/>
        </p:nvSpPr>
        <p:spPr>
          <a:xfrm>
            <a:off x="1980740" y="3429000"/>
            <a:ext cx="8229627" cy="114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92" b="0" i="0" u="none" strike="noStrike" cap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JQuery</a:t>
            </a:r>
            <a:endParaRPr sz="3992" b="0" i="0" u="none" strike="noStrike" cap="none" dirty="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4139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/>
        </p:nvSpPr>
        <p:spPr>
          <a:xfrm>
            <a:off x="1980740" y="273352"/>
            <a:ext cx="8229627" cy="114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92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Perl</a:t>
            </a:r>
            <a:endParaRPr sz="3992" b="0" i="0" u="none" strike="noStrike" cap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2"/>
          <p:cNvSpPr txBox="1"/>
          <p:nvPr/>
        </p:nvSpPr>
        <p:spPr>
          <a:xfrm>
            <a:off x="1980740" y="1604842"/>
            <a:ext cx="8229627" cy="3977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fontScale="92500" lnSpcReduction="20000"/>
          </a:bodyPr>
          <a:lstStyle/>
          <a:p>
            <a:pPr marL="72000" marR="0" lvl="0" indent="-293933" algn="l" rtl="0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en-US" sz="2903" b="0" i="0" u="none" strike="noStrike" cap="none" dirty="0">
                <a:latin typeface="Arial"/>
                <a:ea typeface="Arial"/>
                <a:cs typeface="Arial"/>
                <a:sym typeface="Arial"/>
              </a:rPr>
              <a:t>Considered an </a:t>
            </a:r>
            <a:r>
              <a:rPr lang="en-US" sz="2903" b="0" i="1" u="none" strike="noStrike" cap="none" dirty="0">
                <a:latin typeface="Arial"/>
                <a:ea typeface="Arial"/>
                <a:cs typeface="Arial"/>
                <a:sym typeface="Arial"/>
              </a:rPr>
              <a:t>old </a:t>
            </a:r>
            <a:r>
              <a:rPr lang="en-US" sz="2903" b="0" u="none" strike="noStrike" cap="none" dirty="0">
                <a:latin typeface="Arial"/>
                <a:ea typeface="Arial"/>
                <a:cs typeface="Arial"/>
                <a:sym typeface="Arial"/>
              </a:rPr>
              <a:t> language</a:t>
            </a:r>
            <a:endParaRPr lang="en-US" sz="2903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72000" marR="0" lvl="0" indent="-293933" algn="l" rtl="0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en-US" sz="2903" b="0" i="0" u="none" strike="noStrike" cap="none" dirty="0">
                <a:latin typeface="Arial"/>
                <a:ea typeface="Arial"/>
                <a:cs typeface="Arial"/>
                <a:sym typeface="Arial"/>
              </a:rPr>
              <a:t>There is more than one way to do it</a:t>
            </a:r>
            <a:endParaRPr sz="2903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72000" marR="0" lvl="0" indent="-293933" algn="l" rtl="0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en-US" sz="2903" b="0" i="0" u="none" strike="noStrike" cap="none" dirty="0">
                <a:latin typeface="Arial"/>
                <a:ea typeface="Arial"/>
                <a:cs typeface="Arial"/>
                <a:sym typeface="Arial"/>
              </a:rPr>
              <a:t>Sigils ($, @, %)</a:t>
            </a:r>
            <a:endParaRPr sz="2903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72000" marR="0" lvl="0" indent="-293933" algn="l" rtl="0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en-US" sz="2903" b="0" i="0" u="none" strike="noStrike" cap="none" dirty="0">
                <a:latin typeface="Arial"/>
                <a:ea typeface="Arial"/>
                <a:cs typeface="Arial"/>
                <a:sym typeface="Arial"/>
              </a:rPr>
              <a:t>Glue language</a:t>
            </a:r>
            <a:endParaRPr sz="2903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72000" marR="0" lvl="0" indent="-293933" algn="l" rtl="0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en-US" sz="2903" b="0" i="0" u="none" strike="noStrike" cap="none" dirty="0">
                <a:latin typeface="Arial"/>
                <a:ea typeface="Arial"/>
                <a:cs typeface="Arial"/>
                <a:sym typeface="Arial"/>
              </a:rPr>
              <a:t>Criticized for look and feel</a:t>
            </a:r>
            <a:endParaRPr sz="2903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72000" marR="0" lvl="0" indent="-293933" algn="l" rtl="0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en-US" sz="2903" b="0" i="0" u="none" strike="noStrike" cap="none" dirty="0">
                <a:latin typeface="Arial"/>
                <a:ea typeface="Arial"/>
                <a:cs typeface="Arial"/>
                <a:sym typeface="Arial"/>
              </a:rPr>
              <a:t>If you need something look in CPAN</a:t>
            </a:r>
            <a:endParaRPr sz="2903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72000" marR="0" lvl="0" indent="-293933" algn="l" rtl="0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en-US" sz="2903" b="0" i="0" u="none" strike="noStrike" cap="none" dirty="0">
                <a:latin typeface="Arial"/>
                <a:ea typeface="Arial"/>
                <a:cs typeface="Arial"/>
                <a:sym typeface="Arial"/>
              </a:rPr>
              <a:t>regular expressions via =~  m/  </a:t>
            </a:r>
            <a:r>
              <a:rPr lang="en-US" sz="2903" dirty="0">
                <a:latin typeface="Arial"/>
                <a:ea typeface="Arial"/>
                <a:cs typeface="Arial"/>
                <a:sym typeface="Arial"/>
              </a:rPr>
              <a:t>/</a:t>
            </a:r>
            <a:endParaRPr sz="2903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1917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/>
        </p:nvSpPr>
        <p:spPr>
          <a:xfrm>
            <a:off x="1980740" y="273352"/>
            <a:ext cx="8229627" cy="114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92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Ruby</a:t>
            </a:r>
            <a:endParaRPr sz="3992" b="0" i="0" u="none" strike="noStrike" cap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5"/>
          <p:cNvSpPr txBox="1"/>
          <p:nvPr/>
        </p:nvSpPr>
        <p:spPr>
          <a:xfrm>
            <a:off x="1980740" y="1604842"/>
            <a:ext cx="8229627" cy="3977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391910" marR="0" lvl="0" indent="-293933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en-US" sz="2903" b="0" i="0" u="none" strike="noStrike" cap="none" dirty="0">
                <a:latin typeface="Arial"/>
                <a:ea typeface="Arial"/>
                <a:cs typeface="Arial"/>
                <a:sym typeface="Arial"/>
              </a:rPr>
              <a:t>Relative “newcomer”</a:t>
            </a:r>
            <a:endParaRPr sz="2903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391910" marR="0" lvl="0" indent="-293933" algn="l" rtl="0">
              <a:spcBef>
                <a:spcPts val="1286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en-US" sz="2903" b="0" i="1" u="none" strike="noStrike" cap="none" dirty="0">
                <a:latin typeface="Arial"/>
                <a:ea typeface="Arial"/>
                <a:cs typeface="Arial"/>
                <a:sym typeface="Arial"/>
              </a:rPr>
              <a:t>Everything</a:t>
            </a:r>
            <a:r>
              <a:rPr lang="en-US" sz="2903" b="0" i="0" u="none" strike="noStrike" cap="none" dirty="0">
                <a:latin typeface="Arial"/>
                <a:ea typeface="Arial"/>
                <a:cs typeface="Arial"/>
                <a:sym typeface="Arial"/>
              </a:rPr>
              <a:t> is an Object</a:t>
            </a:r>
            <a:endParaRPr sz="2903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391910" marR="0" lvl="0" indent="-293933" algn="l" rtl="0">
              <a:spcBef>
                <a:spcPts val="1286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en-US" sz="2903" b="0" i="0" u="none" strike="noStrike" cap="none" dirty="0">
                <a:latin typeface="Arial"/>
                <a:ea typeface="Arial"/>
                <a:cs typeface="Arial"/>
                <a:sym typeface="Arial"/>
              </a:rPr>
              <a:t>Principle of least astonishment</a:t>
            </a:r>
            <a:endParaRPr sz="2903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391910" marR="0" lvl="0" indent="-293933" algn="l" rtl="0">
              <a:spcBef>
                <a:spcPts val="1286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en-US" sz="2903" b="0" i="0" u="none" strike="noStrike" cap="none" dirty="0">
                <a:latin typeface="Arial"/>
                <a:ea typeface="Arial"/>
                <a:cs typeface="Arial"/>
                <a:sym typeface="Arial"/>
              </a:rPr>
              <a:t>regular expressions via =~ / / or match</a:t>
            </a:r>
            <a:endParaRPr lang="en-US" sz="2903" dirty="0"/>
          </a:p>
          <a:p>
            <a:pPr marL="391910" marR="0" lvl="0" indent="-293933" algn="l" rtl="0">
              <a:spcBef>
                <a:spcPts val="1286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en-US" sz="2903" b="0" i="0" u="none" strike="noStrike" cap="none" dirty="0">
                <a:latin typeface="Arial"/>
                <a:ea typeface="Arial"/>
                <a:cs typeface="Arial"/>
                <a:sym typeface="Arial"/>
              </a:rPr>
              <a:t>Installs packages from gem</a:t>
            </a:r>
            <a:endParaRPr sz="2903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391910" marR="0" lvl="0" indent="-293933" algn="l" rtl="0">
              <a:spcBef>
                <a:spcPts val="1286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en-US" sz="2903" b="0" i="0" u="none" strike="noStrike" cap="none" dirty="0"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lang="en-US" sz="2903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Koans</a:t>
            </a:r>
            <a:r>
              <a:rPr lang="en-US" sz="2903" b="0" i="0" u="none" strike="noStrike" cap="none" dirty="0">
                <a:latin typeface="Arial"/>
                <a:ea typeface="Arial"/>
                <a:cs typeface="Arial"/>
                <a:sym typeface="Arial"/>
              </a:rPr>
              <a:t> to learn ruby</a:t>
            </a:r>
            <a:endParaRPr sz="2903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391910" marR="0" lvl="0" indent="-210978" algn="l" rtl="0">
              <a:spcBef>
                <a:spcPts val="1286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</a:pPr>
            <a:endParaRPr sz="2903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7546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/>
        </p:nvSpPr>
        <p:spPr>
          <a:xfrm>
            <a:off x="1920975" y="2256053"/>
            <a:ext cx="8229627" cy="114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92" b="0" i="0" u="none" strike="noStrike" cap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Which one to use!</a:t>
            </a:r>
            <a:endParaRPr sz="3992" b="0" i="0" u="none" strike="noStrike" cap="none" dirty="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3181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403445-4AB3-411D-A8D5-F4DB801EF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878" y="1025649"/>
            <a:ext cx="8448261" cy="53779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E8AC1F-098D-457B-BE94-A46A031DA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629" dirty="0"/>
              <a:t>Language Popularity in GitHub</a:t>
            </a:r>
          </a:p>
        </p:txBody>
      </p:sp>
    </p:spTree>
    <p:extLst>
      <p:ext uri="{BB962C8B-B14F-4D97-AF65-F5344CB8AC3E}">
        <p14:creationId xmlns:p14="http://schemas.microsoft.com/office/powerpoint/2010/main" val="3894743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99FB4-B3E2-4192-A4F9-A87A32483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158" y="2689381"/>
            <a:ext cx="10971684" cy="1145009"/>
          </a:xfrm>
        </p:spPr>
        <p:txBody>
          <a:bodyPr/>
          <a:lstStyle/>
          <a:p>
            <a:pPr algn="ctr"/>
            <a:r>
              <a:rPr lang="en-AU" sz="6000" dirty="0"/>
              <a:t>Getting python</a:t>
            </a:r>
          </a:p>
        </p:txBody>
      </p:sp>
    </p:spTree>
    <p:extLst>
      <p:ext uri="{BB962C8B-B14F-4D97-AF65-F5344CB8AC3E}">
        <p14:creationId xmlns:p14="http://schemas.microsoft.com/office/powerpoint/2010/main" val="2117946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99FB4-B3E2-4192-A4F9-A87A32483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Getting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43D803-437B-48CB-B340-84287CFA35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dirty="0"/>
              <a:t> Download from python.org (don’t do this!)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dirty="0"/>
              <a:t> Install with </a:t>
            </a:r>
            <a:r>
              <a:rPr lang="en-AU" dirty="0" err="1"/>
              <a:t>conda</a:t>
            </a:r>
            <a:r>
              <a:rPr lang="en-AU" dirty="0"/>
              <a:t> (don’t do this)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dirty="0"/>
              <a:t> Install PyCharm  (</a:t>
            </a:r>
            <a:r>
              <a:rPr lang="en-AU" dirty="0">
                <a:hlinkClick r:id="rId2"/>
              </a:rPr>
              <a:t>https://www.jetbrains.com/pycharm</a:t>
            </a:r>
            <a:r>
              <a:rPr lang="en-AU" dirty="0"/>
              <a:t>)</a:t>
            </a:r>
          </a:p>
          <a:p>
            <a:pPr marL="414772" lvl="1" inden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dirty="0"/>
              <a:t>Note this is available as a virtual app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dirty="0"/>
              <a:t> Install Spyder (</a:t>
            </a:r>
            <a:r>
              <a:rPr lang="en-AU" dirty="0">
                <a:hlinkClick r:id="rId3"/>
              </a:rPr>
              <a:t>https://www.spyder-ide.org/</a:t>
            </a:r>
            <a:r>
              <a:rPr lang="en-AU" dirty="0"/>
              <a:t>)</a:t>
            </a:r>
          </a:p>
          <a:p>
            <a:pPr marL="0" indent="0">
              <a:lnSpc>
                <a:spcPct val="150000"/>
              </a:lnSpc>
            </a:pPr>
            <a:r>
              <a:rPr lang="en-AU" dirty="0"/>
              <a:t> </a:t>
            </a:r>
          </a:p>
          <a:p>
            <a:pPr marL="0" indent="0">
              <a:lnSpc>
                <a:spcPct val="150000"/>
              </a:lnSpc>
            </a:pPr>
            <a:r>
              <a:rPr lang="en-AU" dirty="0"/>
              <a:t>Versions: use version 3 at least (probably 3.9 or 3.10)</a:t>
            </a:r>
          </a:p>
          <a:p>
            <a:pPr marL="0" indent="0">
              <a:lnSpc>
                <a:spcPct val="150000"/>
              </a:lnSpc>
            </a:pPr>
            <a:r>
              <a:rPr lang="en-AU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For any language, use an IDE – it will help with debugging and the </a:t>
            </a:r>
            <a:r>
              <a:rPr lang="en-AU" i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silly</a:t>
            </a:r>
            <a:r>
              <a:rPr lang="en-AU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 mistakes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1ADDCB-608E-4387-89F7-1C8C649F0593}"/>
              </a:ext>
            </a:extLst>
          </p:cNvPr>
          <p:cNvSpPr txBox="1"/>
          <p:nvPr/>
        </p:nvSpPr>
        <p:spPr>
          <a:xfrm>
            <a:off x="9521503" y="6191075"/>
            <a:ext cx="2448106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AU" sz="1100" i="1" dirty="0">
                <a:solidFill>
                  <a:schemeClr val="tx2">
                    <a:lumMod val="50000"/>
                  </a:schemeClr>
                </a:solidFill>
              </a:rPr>
              <a:t>You should probably remember this!</a:t>
            </a:r>
          </a:p>
        </p:txBody>
      </p:sp>
    </p:spTree>
    <p:extLst>
      <p:ext uri="{BB962C8B-B14F-4D97-AF65-F5344CB8AC3E}">
        <p14:creationId xmlns:p14="http://schemas.microsoft.com/office/powerpoint/2010/main" val="1971651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93739-CC70-4957-A96E-87435A031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Getting help – https://stackoverflow.com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59853D-804B-4C81-823A-D3D2F7017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83" y="1126519"/>
            <a:ext cx="10501163" cy="484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927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EF71C-3508-4967-A0FD-A9EB7DC78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Getting help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35A15-ECB6-4D0D-8020-0EEF6A6B84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07386" indent="0"/>
            <a:r>
              <a:rPr lang="en-AU" dirty="0">
                <a:highlight>
                  <a:srgbClr val="FFFF00"/>
                </a:highlight>
              </a:rPr>
              <a:t>YouTube</a:t>
            </a:r>
          </a:p>
          <a:p>
            <a:pPr marL="550286" indent="-342900">
              <a:buFontTx/>
              <a:buChar char="-"/>
            </a:pPr>
            <a:endParaRPr lang="en-AU" dirty="0"/>
          </a:p>
          <a:p>
            <a:pPr marL="550286" indent="-342900">
              <a:buFontTx/>
              <a:buChar char="-"/>
            </a:pPr>
            <a:r>
              <a:rPr lang="en-AU" dirty="0"/>
              <a:t>The New Boston: </a:t>
            </a:r>
            <a:r>
              <a:rPr lang="en-AU" dirty="0">
                <a:hlinkClick r:id="rId2"/>
              </a:rPr>
              <a:t>https://www.youtube.com/watch?v=HBxCHonP6Ro&amp;list=PL6gx4Cwl9DGAcbMi1sH6oAMk4JHw91mC_</a:t>
            </a:r>
            <a:endParaRPr lang="en-AU" dirty="0"/>
          </a:p>
          <a:p>
            <a:pPr marL="550286" indent="-342900">
              <a:buFontTx/>
              <a:buChar char="-"/>
            </a:pPr>
            <a:endParaRPr lang="en-AU" dirty="0"/>
          </a:p>
          <a:p>
            <a:pPr marL="550286" indent="-342900">
              <a:buFontTx/>
              <a:buChar char="-"/>
            </a:pPr>
            <a:r>
              <a:rPr lang="en-AU" dirty="0"/>
              <a:t>Other videos: </a:t>
            </a:r>
            <a:r>
              <a:rPr lang="en-AU" dirty="0">
                <a:hlinkClick r:id="rId3"/>
              </a:rPr>
              <a:t>https://www.youtube.com/results?search_query=python+tutorial+for+beginners</a:t>
            </a:r>
            <a:r>
              <a:rPr lang="en-AU" dirty="0"/>
              <a:t> </a:t>
            </a:r>
          </a:p>
          <a:p>
            <a:pPr marL="550286" indent="-342900">
              <a:buFontTx/>
              <a:buChar char="-"/>
            </a:pPr>
            <a:endParaRPr lang="en-AU" dirty="0"/>
          </a:p>
          <a:p>
            <a:pPr marL="207386" indent="0"/>
            <a:r>
              <a:rPr lang="en-AU" dirty="0">
                <a:highlight>
                  <a:srgbClr val="FFFF00"/>
                </a:highlight>
              </a:rPr>
              <a:t>Software Carpentry</a:t>
            </a:r>
          </a:p>
          <a:p>
            <a:pPr marL="207386" indent="0"/>
            <a:endParaRPr lang="en-AU" dirty="0"/>
          </a:p>
          <a:p>
            <a:pPr marL="550286" indent="-342900">
              <a:buFont typeface="Arial" panose="020B0604020202020204" pitchFamily="34" charset="0"/>
              <a:buChar char="•"/>
            </a:pPr>
            <a:r>
              <a:rPr lang="en-AU" dirty="0">
                <a:hlinkClick r:id="rId4"/>
              </a:rPr>
              <a:t>https://swcarpentry.github.io/python-novice-inflammation/</a:t>
            </a: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0965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163A1-E34C-440F-824A-44651756D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07614"/>
            <a:ext cx="12192000" cy="1442772"/>
          </a:xfrm>
        </p:spPr>
        <p:txBody>
          <a:bodyPr/>
          <a:lstStyle/>
          <a:p>
            <a:pPr algn="ctr"/>
            <a:r>
              <a:rPr lang="en-US" sz="54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Problem solving with computers</a:t>
            </a:r>
            <a:endParaRPr lang="en-AU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2710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F0B25-27F9-41A5-BE80-70268B21F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Getting help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C8525-BA76-4BD9-ABE8-9041291CB0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Textbooks</a:t>
            </a:r>
          </a:p>
        </p:txBody>
      </p:sp>
    </p:spTree>
    <p:extLst>
      <p:ext uri="{BB962C8B-B14F-4D97-AF65-F5344CB8AC3E}">
        <p14:creationId xmlns:p14="http://schemas.microsoft.com/office/powerpoint/2010/main" val="24840704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83376-C107-4C49-8DEE-484DFC082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158" y="2781495"/>
            <a:ext cx="7099325" cy="1145009"/>
          </a:xfrm>
        </p:spPr>
        <p:txBody>
          <a:bodyPr/>
          <a:lstStyle/>
          <a:p>
            <a:pPr algn="ctr"/>
            <a:r>
              <a:rPr lang="en-AU" sz="6000" dirty="0"/>
              <a:t>Python variables</a:t>
            </a:r>
          </a:p>
        </p:txBody>
      </p:sp>
      <p:pic>
        <p:nvPicPr>
          <p:cNvPr id="8" name="Graphic 7" descr="Help with solid fill">
            <a:extLst>
              <a:ext uri="{FF2B5EF4-FFF2-40B4-BE49-F238E27FC236}">
                <a16:creationId xmlns:a16="http://schemas.microsoft.com/office/drawing/2014/main" id="{FA8C022A-6378-4FDC-A90C-E1165BC50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69354" y="2688471"/>
            <a:ext cx="1122728" cy="1122728"/>
          </a:xfrm>
          <a:prstGeom prst="rect">
            <a:avLst/>
          </a:prstGeom>
        </p:spPr>
      </p:pic>
      <p:pic>
        <p:nvPicPr>
          <p:cNvPr id="12" name="Graphic 11" descr="Help with solid fill">
            <a:extLst>
              <a:ext uri="{FF2B5EF4-FFF2-40B4-BE49-F238E27FC236}">
                <a16:creationId xmlns:a16="http://schemas.microsoft.com/office/drawing/2014/main" id="{EF368DDB-89C1-468F-829D-B9A6959DB3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05394" y="2688471"/>
            <a:ext cx="1122728" cy="1122728"/>
          </a:xfrm>
          <a:prstGeom prst="rect">
            <a:avLst/>
          </a:prstGeom>
        </p:spPr>
      </p:pic>
      <p:pic>
        <p:nvPicPr>
          <p:cNvPr id="25" name="Graphic 24" descr="Help with solid fill">
            <a:extLst>
              <a:ext uri="{FF2B5EF4-FFF2-40B4-BE49-F238E27FC236}">
                <a16:creationId xmlns:a16="http://schemas.microsoft.com/office/drawing/2014/main" id="{8493C13E-EAE7-469B-9DD9-47ED8993AB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33314" y="2688471"/>
            <a:ext cx="1122728" cy="1122728"/>
          </a:xfrm>
          <a:prstGeom prst="rect">
            <a:avLst/>
          </a:prstGeom>
        </p:spPr>
      </p:pic>
      <p:pic>
        <p:nvPicPr>
          <p:cNvPr id="28" name="Graphic 27" descr="Help with solid fill">
            <a:extLst>
              <a:ext uri="{FF2B5EF4-FFF2-40B4-BE49-F238E27FC236}">
                <a16:creationId xmlns:a16="http://schemas.microsoft.com/office/drawing/2014/main" id="{79058407-F2BB-4872-961E-4C82DA057BA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41434" y="2688471"/>
            <a:ext cx="1122728" cy="112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840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83376-C107-4C49-8DEE-484DFC082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</p:spPr>
        <p:txBody>
          <a:bodyPr/>
          <a:lstStyle/>
          <a:p>
            <a:r>
              <a:rPr lang="en-AU" dirty="0"/>
              <a:t>Python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E18BF-A3A9-49ED-AED0-05C67BB97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7047" y="4019856"/>
            <a:ext cx="3792844" cy="1477328"/>
          </a:xfrm>
        </p:spPr>
        <p:txBody>
          <a:bodyPr>
            <a:normAutofit/>
          </a:bodyPr>
          <a:lstStyle/>
          <a:p>
            <a:pPr marL="207386" indent="0"/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  <a:p>
            <a:pPr marL="207386" indent="0"/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x2 = 2</a:t>
            </a:r>
          </a:p>
          <a:p>
            <a:pPr marL="207386" indent="0"/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OtherVariable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pPr marL="207386" indent="0"/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other_variable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pPr marL="207386" indent="0"/>
            <a:endParaRPr lang="en-A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7386" indent="0"/>
            <a:endParaRPr lang="en-A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7386" indent="0"/>
            <a:endParaRPr lang="en-A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50286" indent="-342900">
              <a:buFont typeface="Arial" panose="020B0604020202020204" pitchFamily="34" charset="0"/>
              <a:buChar char="•"/>
            </a:pPr>
            <a:endParaRPr lang="en-A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A2E5B5-933E-4A4E-A7BE-1F30C3326D64}"/>
              </a:ext>
            </a:extLst>
          </p:cNvPr>
          <p:cNvSpPr txBox="1"/>
          <p:nvPr/>
        </p:nvSpPr>
        <p:spPr>
          <a:xfrm>
            <a:off x="1249960" y="1579674"/>
            <a:ext cx="3527441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AU" dirty="0"/>
              <a:t>Variable names start with a letter</a:t>
            </a:r>
          </a:p>
          <a:p>
            <a:endParaRPr lang="en-AU" dirty="0"/>
          </a:p>
          <a:p>
            <a:r>
              <a:rPr lang="en-AU" dirty="0"/>
              <a:t>Can contain letters or numbers</a:t>
            </a:r>
          </a:p>
          <a:p>
            <a:endParaRPr lang="en-AU" dirty="0"/>
          </a:p>
          <a:p>
            <a:r>
              <a:rPr lang="en-AU" dirty="0"/>
              <a:t>Case sensitive</a:t>
            </a:r>
          </a:p>
          <a:p>
            <a:endParaRPr lang="en-AU" dirty="0"/>
          </a:p>
          <a:p>
            <a:r>
              <a:rPr lang="en-AU" dirty="0"/>
              <a:t>Do not overwrite functions!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8D14C0-0335-4EA9-9056-2484564A2E53}"/>
              </a:ext>
            </a:extLst>
          </p:cNvPr>
          <p:cNvSpPr txBox="1"/>
          <p:nvPr/>
        </p:nvSpPr>
        <p:spPr>
          <a:xfrm>
            <a:off x="5805182" y="1579674"/>
            <a:ext cx="370583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07386" indent="0"/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print(x)</a:t>
            </a:r>
          </a:p>
          <a:p>
            <a:pPr marL="207386" indent="0"/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print(x2)</a:t>
            </a:r>
          </a:p>
          <a:p>
            <a:pPr marL="207386" indent="0"/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Other_Variable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07386"/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other_variable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07386" indent="0"/>
            <a:endParaRPr lang="en-A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C8D7FA-ACA3-45D6-AAA4-CDA27E72FA4D}"/>
              </a:ext>
            </a:extLst>
          </p:cNvPr>
          <p:cNvSpPr txBox="1"/>
          <p:nvPr/>
        </p:nvSpPr>
        <p:spPr>
          <a:xfrm>
            <a:off x="5805182" y="3062335"/>
            <a:ext cx="617429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07386" indent="0"/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print = 2</a:t>
            </a:r>
          </a:p>
          <a:p>
            <a:pPr marL="207386" indent="0"/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print(print)</a:t>
            </a:r>
          </a:p>
          <a:p>
            <a:pPr marL="207386" indent="0"/>
            <a:r>
              <a:rPr lang="en-AU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Traceback (most recent call last):</a:t>
            </a:r>
          </a:p>
          <a:p>
            <a:pPr marL="207386" indent="0"/>
            <a:r>
              <a:rPr lang="en-AU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"&lt;input&gt;", line 1, in &lt;module&gt;</a:t>
            </a:r>
          </a:p>
          <a:p>
            <a:pPr marL="207386" indent="0"/>
            <a:r>
              <a:rPr lang="en-AU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AU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'int' object is not callable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8948EF-88A7-4A43-984D-90B2B0BEAEB5}"/>
              </a:ext>
            </a:extLst>
          </p:cNvPr>
          <p:cNvSpPr txBox="1"/>
          <p:nvPr/>
        </p:nvSpPr>
        <p:spPr>
          <a:xfrm>
            <a:off x="5805182" y="5122344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07386" indent="0"/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Print = 2</a:t>
            </a:r>
          </a:p>
          <a:p>
            <a:pPr marL="207386" indent="0"/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print(Print) # Works, but do NOT do!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E4A021D-007A-4D2D-AC8A-1BF178804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845" y="4066698"/>
            <a:ext cx="642298" cy="47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nake Cartoon High Res Stock Images | Shutterstock">
            <a:extLst>
              <a:ext uri="{FF2B5EF4-FFF2-40B4-BE49-F238E27FC236}">
                <a16:creationId xmlns:a16="http://schemas.microsoft.com/office/drawing/2014/main" id="{06E7B1F0-C2BF-4B2F-ABB2-632E62EF64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14"/>
          <a:stretch/>
        </p:blipFill>
        <p:spPr bwMode="auto">
          <a:xfrm>
            <a:off x="465896" y="4758520"/>
            <a:ext cx="881151" cy="563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D34CF66-2C44-481E-B475-CE446E97B562}"/>
              </a:ext>
            </a:extLst>
          </p:cNvPr>
          <p:cNvCxnSpPr/>
          <p:nvPr/>
        </p:nvCxnSpPr>
        <p:spPr>
          <a:xfrm>
            <a:off x="1463040" y="4758520"/>
            <a:ext cx="277207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42F570D-ECDD-4A25-B3CE-F0237AC7EE41}"/>
              </a:ext>
            </a:extLst>
          </p:cNvPr>
          <p:cNvGrpSpPr/>
          <p:nvPr/>
        </p:nvGrpSpPr>
        <p:grpSpPr>
          <a:xfrm>
            <a:off x="9520091" y="1574341"/>
            <a:ext cx="264085" cy="1149320"/>
            <a:chOff x="9520091" y="1574341"/>
            <a:chExt cx="264085" cy="1149320"/>
          </a:xfrm>
        </p:grpSpPr>
        <p:pic>
          <p:nvPicPr>
            <p:cNvPr id="18" name="Graphic 17" descr="Badge Tick1 with solid fill">
              <a:extLst>
                <a:ext uri="{FF2B5EF4-FFF2-40B4-BE49-F238E27FC236}">
                  <a16:creationId xmlns:a16="http://schemas.microsoft.com/office/drawing/2014/main" id="{6186FDF5-F7D9-4CBE-935D-3A11A6E9C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0091" y="1574341"/>
              <a:ext cx="264084" cy="264084"/>
            </a:xfrm>
            <a:prstGeom prst="rect">
              <a:avLst/>
            </a:prstGeom>
          </p:spPr>
        </p:pic>
        <p:pic>
          <p:nvPicPr>
            <p:cNvPr id="21" name="Graphic 20" descr="Badge Tick1 with solid fill">
              <a:extLst>
                <a:ext uri="{FF2B5EF4-FFF2-40B4-BE49-F238E27FC236}">
                  <a16:creationId xmlns:a16="http://schemas.microsoft.com/office/drawing/2014/main" id="{30F799B4-24FE-40E2-9A9A-9A7DCBE2E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0091" y="1894114"/>
              <a:ext cx="264084" cy="264084"/>
            </a:xfrm>
            <a:prstGeom prst="rect">
              <a:avLst/>
            </a:prstGeom>
          </p:spPr>
        </p:pic>
        <p:pic>
          <p:nvPicPr>
            <p:cNvPr id="22" name="Graphic 21" descr="Badge Tick1 with solid fill">
              <a:extLst>
                <a:ext uri="{FF2B5EF4-FFF2-40B4-BE49-F238E27FC236}">
                  <a16:creationId xmlns:a16="http://schemas.microsoft.com/office/drawing/2014/main" id="{1C4D2088-0CE4-4B2B-88DA-9F9B8DD56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0091" y="2459577"/>
              <a:ext cx="264084" cy="264084"/>
            </a:xfrm>
            <a:prstGeom prst="rect">
              <a:avLst/>
            </a:prstGeom>
          </p:spPr>
        </p:pic>
        <p:pic>
          <p:nvPicPr>
            <p:cNvPr id="20" name="Graphic 19" descr="Badge Cross with solid fill">
              <a:extLst>
                <a:ext uri="{FF2B5EF4-FFF2-40B4-BE49-F238E27FC236}">
                  <a16:creationId xmlns:a16="http://schemas.microsoft.com/office/drawing/2014/main" id="{040BCF02-223A-4656-BA4E-937A2727C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520091" y="2186580"/>
              <a:ext cx="264085" cy="264085"/>
            </a:xfrm>
            <a:prstGeom prst="rect">
              <a:avLst/>
            </a:prstGeom>
          </p:spPr>
        </p:pic>
      </p:grpSp>
      <p:pic>
        <p:nvPicPr>
          <p:cNvPr id="26" name="Graphic 25" descr="Badge Tick1 with solid fill">
            <a:extLst>
              <a:ext uri="{FF2B5EF4-FFF2-40B4-BE49-F238E27FC236}">
                <a16:creationId xmlns:a16="http://schemas.microsoft.com/office/drawing/2014/main" id="{8ECFBE3D-BF86-4884-A005-4E81FF544E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24445" y="5122056"/>
            <a:ext cx="264084" cy="264084"/>
          </a:xfrm>
          <a:prstGeom prst="rect">
            <a:avLst/>
          </a:prstGeom>
        </p:spPr>
      </p:pic>
      <p:pic>
        <p:nvPicPr>
          <p:cNvPr id="27" name="Graphic 26" descr="Badge Cross with solid fill">
            <a:extLst>
              <a:ext uri="{FF2B5EF4-FFF2-40B4-BE49-F238E27FC236}">
                <a16:creationId xmlns:a16="http://schemas.microsoft.com/office/drawing/2014/main" id="{7B6CC2F5-D2BD-4125-900B-95F2435ABC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20091" y="3342424"/>
            <a:ext cx="264085" cy="26408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7CDE86F-9C90-42C6-A0A6-D84BEE7474C3}"/>
              </a:ext>
            </a:extLst>
          </p:cNvPr>
          <p:cNvSpPr txBox="1"/>
          <p:nvPr/>
        </p:nvSpPr>
        <p:spPr>
          <a:xfrm>
            <a:off x="9521503" y="6199464"/>
            <a:ext cx="2448106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AU" sz="1100" i="1" dirty="0">
                <a:solidFill>
                  <a:schemeClr val="tx2">
                    <a:lumMod val="50000"/>
                  </a:schemeClr>
                </a:solidFill>
              </a:rPr>
              <a:t>You should probably remember this!</a:t>
            </a:r>
          </a:p>
        </p:txBody>
      </p:sp>
      <p:pic>
        <p:nvPicPr>
          <p:cNvPr id="24" name="Graphic 23" descr="Help with solid fill">
            <a:extLst>
              <a:ext uri="{FF2B5EF4-FFF2-40B4-BE49-F238E27FC236}">
                <a16:creationId xmlns:a16="http://schemas.microsoft.com/office/drawing/2014/main" id="{C8AA65CC-AC68-4BAC-98D7-336B87E8EB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10356424" y="619285"/>
            <a:ext cx="453142" cy="453142"/>
          </a:xfrm>
          <a:prstGeom prst="rect">
            <a:avLst/>
          </a:prstGeom>
        </p:spPr>
      </p:pic>
      <p:pic>
        <p:nvPicPr>
          <p:cNvPr id="25" name="Graphic 24" descr="Help with solid fill">
            <a:extLst>
              <a:ext uri="{FF2B5EF4-FFF2-40B4-BE49-F238E27FC236}">
                <a16:creationId xmlns:a16="http://schemas.microsoft.com/office/drawing/2014/main" id="{54C9D3E5-2F35-4B34-B1E8-2D9C01B6EC1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10901533" y="619285"/>
            <a:ext cx="453142" cy="453142"/>
          </a:xfrm>
          <a:prstGeom prst="rect">
            <a:avLst/>
          </a:prstGeom>
        </p:spPr>
      </p:pic>
      <p:pic>
        <p:nvPicPr>
          <p:cNvPr id="28" name="Graphic 27" descr="Help with solid fill">
            <a:extLst>
              <a:ext uri="{FF2B5EF4-FFF2-40B4-BE49-F238E27FC236}">
                <a16:creationId xmlns:a16="http://schemas.microsoft.com/office/drawing/2014/main" id="{A5ECBA99-12DA-453B-A198-D6CAC219D2C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flipH="1">
            <a:off x="9811315" y="619285"/>
            <a:ext cx="453142" cy="453142"/>
          </a:xfrm>
          <a:prstGeom prst="rect">
            <a:avLst/>
          </a:prstGeom>
        </p:spPr>
      </p:pic>
      <p:pic>
        <p:nvPicPr>
          <p:cNvPr id="29" name="Graphic 28" descr="Help with solid fill">
            <a:extLst>
              <a:ext uri="{FF2B5EF4-FFF2-40B4-BE49-F238E27FC236}">
                <a16:creationId xmlns:a16="http://schemas.microsoft.com/office/drawing/2014/main" id="{DED0FBCD-2B0C-4B9B-9E21-8CE4A3C349A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flipH="1">
            <a:off x="11446642" y="619285"/>
            <a:ext cx="453142" cy="45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4881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B071B-E4DD-4EA4-AD56-20382B14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Python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72FE8-29E4-4433-8BDC-D7937A92F3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Good variable names</a:t>
            </a:r>
          </a:p>
          <a:p>
            <a:endParaRPr lang="en-AU" dirty="0"/>
          </a:p>
          <a:p>
            <a:pPr marL="965058" lvl="1" indent="-342900">
              <a:buFont typeface="Arial" panose="020B0604020202020204" pitchFamily="34" charset="0"/>
              <a:buChar char="•"/>
            </a:pPr>
            <a:r>
              <a:rPr lang="en-AU" dirty="0"/>
              <a:t>Unique</a:t>
            </a:r>
          </a:p>
          <a:p>
            <a:pPr marL="965058" lvl="1" indent="-342900">
              <a:buFont typeface="Arial" panose="020B0604020202020204" pitchFamily="34" charset="0"/>
              <a:buChar char="•"/>
            </a:pPr>
            <a:r>
              <a:rPr lang="en-AU" dirty="0"/>
              <a:t>Don’t override built in functions</a:t>
            </a:r>
          </a:p>
          <a:p>
            <a:pPr marL="965058" lvl="1" indent="-342900">
              <a:buFont typeface="Arial" panose="020B0604020202020204" pitchFamily="34" charset="0"/>
              <a:buChar char="•"/>
            </a:pPr>
            <a:r>
              <a:rPr lang="en-AU" dirty="0"/>
              <a:t>About 4 to 8 letters (don’t want to type too much)</a:t>
            </a:r>
          </a:p>
          <a:p>
            <a:pPr marL="965058" lvl="1" indent="-342900">
              <a:buFont typeface="Arial" panose="020B0604020202020204" pitchFamily="34" charset="0"/>
              <a:buChar char="•"/>
            </a:pPr>
            <a:r>
              <a:rPr lang="en-AU" dirty="0"/>
              <a:t>Meaningful relative to the variable (e.g.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AU" dirty="0"/>
              <a:t>,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phone_number</a:t>
            </a:r>
            <a:r>
              <a:rPr lang="en-AU" dirty="0"/>
              <a:t>, etc)</a:t>
            </a:r>
          </a:p>
          <a:p>
            <a:pPr marL="965058" lvl="1" indent="-342900">
              <a:buFont typeface="Arial" panose="020B0604020202020204" pitchFamily="34" charset="0"/>
              <a:buChar char="•"/>
            </a:pPr>
            <a:r>
              <a:rPr lang="en-AU" dirty="0"/>
              <a:t>Use standard names when applicable (np, </a:t>
            </a:r>
            <a:r>
              <a:rPr lang="en-AU" dirty="0" err="1"/>
              <a:t>plt</a:t>
            </a:r>
            <a:r>
              <a:rPr lang="en-AU" dirty="0"/>
              <a:t>, etc)</a:t>
            </a:r>
          </a:p>
          <a:p>
            <a:pPr marL="622158" lvl="1" indent="0"/>
            <a:endParaRPr lang="en-AU" dirty="0"/>
          </a:p>
          <a:p>
            <a:pPr marL="622158" lvl="1" indent="0"/>
            <a:endParaRPr lang="en-AU" dirty="0"/>
          </a:p>
          <a:p>
            <a:pPr marL="207386" indent="0"/>
            <a:r>
              <a:rPr lang="en-AU" dirty="0"/>
              <a:t>Bad variable names</a:t>
            </a:r>
          </a:p>
          <a:p>
            <a:pPr marL="207386" indent="0"/>
            <a:endParaRPr lang="en-AU" dirty="0"/>
          </a:p>
          <a:p>
            <a:pPr marL="965058" lvl="1" indent="-342900">
              <a:buFont typeface="Arial" panose="020B0604020202020204" pitchFamily="34" charset="0"/>
              <a:buChar char="•"/>
            </a:pPr>
            <a:r>
              <a:rPr lang="en-AU" dirty="0"/>
              <a:t>Single characters (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a, b, l</a:t>
            </a:r>
            <a:r>
              <a:rPr lang="en-AU" dirty="0"/>
              <a:t>)  … sometimes!</a:t>
            </a:r>
          </a:p>
          <a:p>
            <a:pPr marL="965058" lvl="1" indent="-342900">
              <a:buFont typeface="Arial" panose="020B0604020202020204" pitchFamily="34" charset="0"/>
              <a:buChar char="•"/>
            </a:pPr>
            <a:r>
              <a:rPr lang="en-AU" dirty="0"/>
              <a:t>Too long (don’t want to type too much)</a:t>
            </a:r>
          </a:p>
          <a:p>
            <a:pPr marL="965058" lvl="1" indent="-342900">
              <a:buFont typeface="Arial" panose="020B0604020202020204" pitchFamily="34" charset="0"/>
              <a:buChar char="•"/>
            </a:pPr>
            <a:r>
              <a:rPr lang="en-AU" dirty="0"/>
              <a:t>Similar to other variables (likely to confuse)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6A4758-4980-4E21-8AB6-042C277B1A72}"/>
              </a:ext>
            </a:extLst>
          </p:cNvPr>
          <p:cNvSpPr txBox="1"/>
          <p:nvPr/>
        </p:nvSpPr>
        <p:spPr>
          <a:xfrm>
            <a:off x="9521503" y="6191075"/>
            <a:ext cx="2448106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AU" sz="1100" i="1" dirty="0">
                <a:solidFill>
                  <a:schemeClr val="tx2">
                    <a:lumMod val="50000"/>
                  </a:schemeClr>
                </a:solidFill>
              </a:rPr>
              <a:t>You should probably remember this!</a:t>
            </a:r>
          </a:p>
        </p:txBody>
      </p:sp>
      <p:pic>
        <p:nvPicPr>
          <p:cNvPr id="5" name="Graphic 4" descr="Help with solid fill">
            <a:extLst>
              <a:ext uri="{FF2B5EF4-FFF2-40B4-BE49-F238E27FC236}">
                <a16:creationId xmlns:a16="http://schemas.microsoft.com/office/drawing/2014/main" id="{49037E6F-038A-41C1-BB54-F4144DE53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356424" y="619285"/>
            <a:ext cx="453142" cy="453142"/>
          </a:xfrm>
          <a:prstGeom prst="rect">
            <a:avLst/>
          </a:prstGeom>
        </p:spPr>
      </p:pic>
      <p:pic>
        <p:nvPicPr>
          <p:cNvPr id="6" name="Graphic 5" descr="Help with solid fill">
            <a:extLst>
              <a:ext uri="{FF2B5EF4-FFF2-40B4-BE49-F238E27FC236}">
                <a16:creationId xmlns:a16="http://schemas.microsoft.com/office/drawing/2014/main" id="{FBB55F53-4977-4ABA-A71A-1A8F59220C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0901533" y="619285"/>
            <a:ext cx="453142" cy="453142"/>
          </a:xfrm>
          <a:prstGeom prst="rect">
            <a:avLst/>
          </a:prstGeom>
        </p:spPr>
      </p:pic>
      <p:pic>
        <p:nvPicPr>
          <p:cNvPr id="7" name="Graphic 6" descr="Help with solid fill">
            <a:extLst>
              <a:ext uri="{FF2B5EF4-FFF2-40B4-BE49-F238E27FC236}">
                <a16:creationId xmlns:a16="http://schemas.microsoft.com/office/drawing/2014/main" id="{8B0F5E12-00B4-463B-8B9F-D97D25AC7E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9811315" y="619285"/>
            <a:ext cx="453142" cy="453142"/>
          </a:xfrm>
          <a:prstGeom prst="rect">
            <a:avLst/>
          </a:prstGeom>
        </p:spPr>
      </p:pic>
      <p:pic>
        <p:nvPicPr>
          <p:cNvPr id="8" name="Graphic 7" descr="Help with solid fill">
            <a:extLst>
              <a:ext uri="{FF2B5EF4-FFF2-40B4-BE49-F238E27FC236}">
                <a16:creationId xmlns:a16="http://schemas.microsoft.com/office/drawing/2014/main" id="{F2D5AC09-555D-4675-90AA-A82C87E550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11446642" y="619285"/>
            <a:ext cx="453142" cy="45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2299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3"/>
          <p:cNvSpPr txBox="1"/>
          <p:nvPr/>
        </p:nvSpPr>
        <p:spPr>
          <a:xfrm>
            <a:off x="1751918" y="1332057"/>
            <a:ext cx="7238880" cy="47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rmAutofit fontScale="92500" lnSpcReduction="10000"/>
          </a:bodyPr>
          <a:lstStyle/>
          <a:p>
            <a:pPr>
              <a:buClr>
                <a:srgbClr val="808080"/>
              </a:buClr>
              <a:buSzPts val="2400"/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need to declare</a:t>
            </a:r>
            <a:endParaRPr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1199"/>
              </a:spcBef>
              <a:buClr>
                <a:srgbClr val="808080"/>
              </a:buClr>
              <a:buSzPts val="2400"/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Need to assign (initialize)</a:t>
            </a:r>
            <a:endParaRPr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2">
              <a:spcBef>
                <a:spcPts val="899"/>
              </a:spcBef>
              <a:buClr>
                <a:srgbClr val="808080"/>
              </a:buClr>
              <a:buSzPts val="2400"/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of uninitialized variable raises exception</a:t>
            </a:r>
            <a:endParaRPr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1199"/>
              </a:spcBef>
              <a:buClr>
                <a:srgbClr val="808080"/>
              </a:buClr>
              <a:buSzPts val="2400"/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 typed</a:t>
            </a:r>
            <a:endParaRPr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2">
              <a:spcBef>
                <a:spcPts val="899"/>
              </a:spcBef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friendly: </a:t>
            </a:r>
          </a:p>
          <a:p>
            <a:pPr lvl="2">
              <a:spcBef>
                <a:spcPts val="899"/>
              </a:spcBef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greeting = "hello world"</a:t>
            </a:r>
            <a:endParaRPr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2">
              <a:spcBef>
                <a:spcPts val="899"/>
              </a:spcBef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else: </a:t>
            </a:r>
          </a:p>
          <a:p>
            <a:pPr lvl="2">
              <a:spcBef>
                <a:spcPts val="899"/>
              </a:spcBef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greeting = 12**2</a:t>
            </a:r>
            <a:endParaRPr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2">
              <a:spcBef>
                <a:spcPts val="899"/>
              </a:spcBef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print(greeting)</a:t>
            </a:r>
            <a:endParaRPr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1199"/>
              </a:spcBef>
              <a:buClr>
                <a:srgbClr val="808080"/>
              </a:buClr>
              <a:buSzPts val="2400"/>
            </a:pPr>
            <a:r>
              <a:rPr lang="en-US" sz="2400" b="1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Everything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 "variable":</a:t>
            </a:r>
            <a:endParaRPr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2">
              <a:spcBef>
                <a:spcPts val="899"/>
              </a:spcBef>
              <a:buClr>
                <a:srgbClr val="808080"/>
              </a:buClr>
              <a:buSzPts val="2400"/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Even functions, classes, modules</a:t>
            </a:r>
            <a:endParaRPr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6A735AD-927F-4B7D-9110-0117EC435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</p:spPr>
        <p:txBody>
          <a:bodyPr/>
          <a:lstStyle/>
          <a:p>
            <a:r>
              <a:rPr lang="en-AU" dirty="0"/>
              <a:t>Python variables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6D0D89-5EED-4AAF-8C69-EA5D22B40D5F}"/>
              </a:ext>
            </a:extLst>
          </p:cNvPr>
          <p:cNvSpPr txBox="1"/>
          <p:nvPr/>
        </p:nvSpPr>
        <p:spPr>
          <a:xfrm>
            <a:off x="9521503" y="6191075"/>
            <a:ext cx="2448106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AU" sz="1100" i="1" dirty="0">
                <a:solidFill>
                  <a:schemeClr val="tx2">
                    <a:lumMod val="50000"/>
                  </a:schemeClr>
                </a:solidFill>
              </a:rPr>
              <a:t>You should probably remember this!</a:t>
            </a:r>
          </a:p>
        </p:txBody>
      </p:sp>
      <p:pic>
        <p:nvPicPr>
          <p:cNvPr id="6" name="Graphic 5" descr="Help with solid fill">
            <a:extLst>
              <a:ext uri="{FF2B5EF4-FFF2-40B4-BE49-F238E27FC236}">
                <a16:creationId xmlns:a16="http://schemas.microsoft.com/office/drawing/2014/main" id="{92C3F4DF-C5E4-4159-BD57-2DC272D973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356424" y="619285"/>
            <a:ext cx="453142" cy="453142"/>
          </a:xfrm>
          <a:prstGeom prst="rect">
            <a:avLst/>
          </a:prstGeom>
        </p:spPr>
      </p:pic>
      <p:pic>
        <p:nvPicPr>
          <p:cNvPr id="7" name="Graphic 6" descr="Help with solid fill">
            <a:extLst>
              <a:ext uri="{FF2B5EF4-FFF2-40B4-BE49-F238E27FC236}">
                <a16:creationId xmlns:a16="http://schemas.microsoft.com/office/drawing/2014/main" id="{A58619F9-6BBC-42FC-BE13-B7A445B0A5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901533" y="619285"/>
            <a:ext cx="453142" cy="453142"/>
          </a:xfrm>
          <a:prstGeom prst="rect">
            <a:avLst/>
          </a:prstGeom>
        </p:spPr>
      </p:pic>
      <p:pic>
        <p:nvPicPr>
          <p:cNvPr id="8" name="Graphic 7" descr="Help with solid fill">
            <a:extLst>
              <a:ext uri="{FF2B5EF4-FFF2-40B4-BE49-F238E27FC236}">
                <a16:creationId xmlns:a16="http://schemas.microsoft.com/office/drawing/2014/main" id="{E473A58A-870C-4E6F-A4CF-AE1313E88B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9811315" y="619285"/>
            <a:ext cx="453142" cy="453142"/>
          </a:xfrm>
          <a:prstGeom prst="rect">
            <a:avLst/>
          </a:prstGeom>
        </p:spPr>
      </p:pic>
      <p:pic>
        <p:nvPicPr>
          <p:cNvPr id="9" name="Graphic 8" descr="Help with solid fill">
            <a:extLst>
              <a:ext uri="{FF2B5EF4-FFF2-40B4-BE49-F238E27FC236}">
                <a16:creationId xmlns:a16="http://schemas.microsoft.com/office/drawing/2014/main" id="{508D4A84-87BB-45E2-B4A5-5AA3FBA4821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11446642" y="619285"/>
            <a:ext cx="453142" cy="45314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83376-C107-4C49-8DEE-484DFC082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Python numbers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E18BF-A3A9-49ED-AED0-05C67BB97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05099" y="1579674"/>
            <a:ext cx="3081594" cy="3977484"/>
          </a:xfrm>
        </p:spPr>
        <p:txBody>
          <a:bodyPr>
            <a:normAutofit lnSpcReduction="10000"/>
          </a:bodyPr>
          <a:lstStyle/>
          <a:p>
            <a:pPr marL="207386" indent="0"/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x = 1 + 2</a:t>
            </a:r>
          </a:p>
          <a:p>
            <a:pPr marL="207386" indent="0"/>
            <a:endParaRPr lang="en-A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7386" indent="0"/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print(x)</a:t>
            </a:r>
          </a:p>
          <a:p>
            <a:pPr marL="550286" indent="-342900">
              <a:buFont typeface="Arial" panose="020B0604020202020204" pitchFamily="34" charset="0"/>
              <a:buChar char="•"/>
            </a:pPr>
            <a:endParaRPr lang="en-A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7386" indent="0"/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x = x * 2</a:t>
            </a:r>
          </a:p>
          <a:p>
            <a:pPr marL="207386" indent="0"/>
            <a:endParaRPr lang="en-A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7386" indent="0"/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print(x)</a:t>
            </a:r>
          </a:p>
          <a:p>
            <a:pPr marL="550286" indent="-342900">
              <a:buFont typeface="Arial" panose="020B0604020202020204" pitchFamily="34" charset="0"/>
              <a:buChar char="•"/>
            </a:pPr>
            <a:endParaRPr lang="en-A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7386" indent="0"/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x *= 2</a:t>
            </a:r>
          </a:p>
          <a:p>
            <a:pPr marL="207386" indent="0"/>
            <a:endParaRPr lang="en-A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7386" indent="0"/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print(x)</a:t>
            </a:r>
          </a:p>
          <a:p>
            <a:pPr marL="207386" indent="0"/>
            <a:endParaRPr lang="en-A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7386" indent="0"/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x /= 2</a:t>
            </a:r>
          </a:p>
          <a:p>
            <a:pPr marL="207386" indent="0"/>
            <a:endParaRPr lang="en-A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7386" indent="0"/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print(x)</a:t>
            </a:r>
          </a:p>
          <a:p>
            <a:pPr marL="207386" indent="0"/>
            <a:endParaRPr lang="en-A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50286" indent="-342900">
              <a:buFont typeface="Arial" panose="020B0604020202020204" pitchFamily="34" charset="0"/>
              <a:buChar char="•"/>
            </a:pPr>
            <a:endParaRPr lang="en-A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567552-F21C-4178-986E-0D281062AECB}"/>
              </a:ext>
            </a:extLst>
          </p:cNvPr>
          <p:cNvSpPr txBox="1"/>
          <p:nvPr/>
        </p:nvSpPr>
        <p:spPr>
          <a:xfrm>
            <a:off x="7669355" y="199658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727E5E-7432-4574-A994-31350FA0CFEC}"/>
              </a:ext>
            </a:extLst>
          </p:cNvPr>
          <p:cNvSpPr txBox="1"/>
          <p:nvPr/>
        </p:nvSpPr>
        <p:spPr>
          <a:xfrm>
            <a:off x="7669355" y="305966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7B7864-122A-488B-8EDE-933255ECCD7E}"/>
              </a:ext>
            </a:extLst>
          </p:cNvPr>
          <p:cNvSpPr txBox="1"/>
          <p:nvPr/>
        </p:nvSpPr>
        <p:spPr>
          <a:xfrm>
            <a:off x="7600426" y="411740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AE5F0A-E6A1-4019-AFF5-97FBD0EA0C69}"/>
              </a:ext>
            </a:extLst>
          </p:cNvPr>
          <p:cNvSpPr txBox="1"/>
          <p:nvPr/>
        </p:nvSpPr>
        <p:spPr>
          <a:xfrm>
            <a:off x="7669355" y="517319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7CEDE8-18FD-4E26-99A1-1E4B0EED09DC}"/>
              </a:ext>
            </a:extLst>
          </p:cNvPr>
          <p:cNvSpPr txBox="1"/>
          <p:nvPr/>
        </p:nvSpPr>
        <p:spPr>
          <a:xfrm>
            <a:off x="9521503" y="6191075"/>
            <a:ext cx="2448106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AU" sz="1100" i="1" dirty="0">
                <a:solidFill>
                  <a:schemeClr val="tx2">
                    <a:lumMod val="50000"/>
                  </a:schemeClr>
                </a:solidFill>
              </a:rPr>
              <a:t>You should probably remember this!</a:t>
            </a:r>
          </a:p>
        </p:txBody>
      </p:sp>
      <p:pic>
        <p:nvPicPr>
          <p:cNvPr id="10" name="Graphic 9" descr="Help with solid fill">
            <a:extLst>
              <a:ext uri="{FF2B5EF4-FFF2-40B4-BE49-F238E27FC236}">
                <a16:creationId xmlns:a16="http://schemas.microsoft.com/office/drawing/2014/main" id="{F1BFF7DB-BEEE-49CE-BE79-AA3882937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356424" y="619285"/>
            <a:ext cx="453142" cy="453142"/>
          </a:xfrm>
          <a:prstGeom prst="rect">
            <a:avLst/>
          </a:prstGeom>
        </p:spPr>
      </p:pic>
      <p:pic>
        <p:nvPicPr>
          <p:cNvPr id="11" name="Graphic 10" descr="Help with solid fill">
            <a:extLst>
              <a:ext uri="{FF2B5EF4-FFF2-40B4-BE49-F238E27FC236}">
                <a16:creationId xmlns:a16="http://schemas.microsoft.com/office/drawing/2014/main" id="{1AA72F18-FE65-4693-A0A2-25F494DB11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0901533" y="619285"/>
            <a:ext cx="453142" cy="453142"/>
          </a:xfrm>
          <a:prstGeom prst="rect">
            <a:avLst/>
          </a:prstGeom>
        </p:spPr>
      </p:pic>
      <p:pic>
        <p:nvPicPr>
          <p:cNvPr id="12" name="Graphic 11" descr="Help with solid fill">
            <a:extLst>
              <a:ext uri="{FF2B5EF4-FFF2-40B4-BE49-F238E27FC236}">
                <a16:creationId xmlns:a16="http://schemas.microsoft.com/office/drawing/2014/main" id="{FE0B7798-5CF6-4C16-8217-FADC63AFFA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9811315" y="619285"/>
            <a:ext cx="453142" cy="453142"/>
          </a:xfrm>
          <a:prstGeom prst="rect">
            <a:avLst/>
          </a:prstGeom>
        </p:spPr>
      </p:pic>
      <p:pic>
        <p:nvPicPr>
          <p:cNvPr id="13" name="Graphic 12" descr="Help with solid fill">
            <a:extLst>
              <a:ext uri="{FF2B5EF4-FFF2-40B4-BE49-F238E27FC236}">
                <a16:creationId xmlns:a16="http://schemas.microsoft.com/office/drawing/2014/main" id="{03D1A994-AA64-42E0-9383-DD2BD4D915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11446642" y="619285"/>
            <a:ext cx="453142" cy="45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964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5"/>
          <p:cNvSpPr txBox="1"/>
          <p:nvPr/>
        </p:nvSpPr>
        <p:spPr>
          <a:xfrm>
            <a:off x="2995246" y="1615511"/>
            <a:ext cx="7238880" cy="46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rmAutofit/>
          </a:bodyPr>
          <a:lstStyle/>
          <a:p>
            <a:pPr marL="342720" indent="-342720">
              <a:buClr>
                <a:srgbClr val="808080"/>
              </a:buClr>
              <a:buSzPts val="2000"/>
              <a:buFont typeface="Verdana"/>
              <a:buChar char="•"/>
            </a:pP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The usual suspects</a:t>
            </a:r>
            <a:endParaRPr sz="20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  <a:p>
            <a:pPr marL="1143000" lvl="2" indent="-228600">
              <a:spcBef>
                <a:spcPts val="799"/>
              </a:spcBef>
              <a:buClr>
                <a:srgbClr val="808080"/>
              </a:buClr>
              <a:buSzPts val="1600"/>
              <a:buFont typeface="Verdana"/>
              <a:buChar char="•"/>
            </a:pPr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12, 3.14, 0xFF, 0377, (-1+2)*3/4**5, abs(x), 0&lt;x&lt;=5</a:t>
            </a:r>
            <a:endParaRPr sz="16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  <a:p>
            <a:pPr marL="342720" indent="-342720">
              <a:spcBef>
                <a:spcPts val="998"/>
              </a:spcBef>
              <a:buClr>
                <a:srgbClr val="808080"/>
              </a:buClr>
              <a:buSzPts val="2000"/>
              <a:buFont typeface="Verdana"/>
              <a:buChar char="•"/>
            </a:pPr>
            <a:endParaRPr lang="en-US" sz="20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  <a:p>
            <a:pPr marL="342720" indent="-342720">
              <a:spcBef>
                <a:spcPts val="998"/>
              </a:spcBef>
              <a:buClr>
                <a:srgbClr val="808080"/>
              </a:buClr>
              <a:buSzPts val="2000"/>
              <a:buFont typeface="Verdana"/>
              <a:buChar char="•"/>
            </a:pP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C-style shifting &amp; masking</a:t>
            </a:r>
            <a:endParaRPr sz="20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  <a:p>
            <a:pPr marL="1143000" lvl="2" indent="-228600">
              <a:spcBef>
                <a:spcPts val="799"/>
              </a:spcBef>
              <a:buClr>
                <a:srgbClr val="808080"/>
              </a:buClr>
              <a:buSzPts val="1600"/>
              <a:buFont typeface="Verdana"/>
              <a:buChar char="•"/>
            </a:pPr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1&lt;&lt;16, x&amp;0xff, x|1, ~x, </a:t>
            </a:r>
            <a:r>
              <a:rPr lang="en-US" sz="16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x^y</a:t>
            </a:r>
            <a:endParaRPr sz="16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  <a:p>
            <a:pPr marL="342720" indent="-342720">
              <a:spcBef>
                <a:spcPts val="998"/>
              </a:spcBef>
              <a:buClr>
                <a:srgbClr val="808080"/>
              </a:buClr>
              <a:buSzPts val="2000"/>
              <a:buFont typeface="Verdana"/>
              <a:buChar char="•"/>
            </a:pPr>
            <a:endParaRPr lang="en-US" sz="20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  <a:p>
            <a:pPr marL="342720" indent="-342720">
              <a:spcBef>
                <a:spcPts val="998"/>
              </a:spcBef>
              <a:buClr>
                <a:srgbClr val="808080"/>
              </a:buClr>
              <a:buSzPts val="2000"/>
              <a:buFont typeface="Verdana"/>
              <a:buChar char="•"/>
            </a:pP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Long (arbitrary precision) numbers, complex numbers</a:t>
            </a:r>
            <a:endParaRPr sz="20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  <a:p>
            <a:pPr marL="1143000" lvl="2" indent="-228600">
              <a:spcBef>
                <a:spcPts val="799"/>
              </a:spcBef>
              <a:buClr>
                <a:srgbClr val="808080"/>
              </a:buClr>
              <a:buSzPts val="1600"/>
              <a:buFont typeface="Verdana"/>
              <a:buChar char="•"/>
            </a:pPr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2**100 -&gt; 1267650600228229401496703205376</a:t>
            </a:r>
            <a:endParaRPr sz="16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  <a:p>
            <a:pPr marL="1143000" lvl="2" indent="-228600">
              <a:spcBef>
                <a:spcPts val="799"/>
              </a:spcBef>
              <a:buClr>
                <a:srgbClr val="808080"/>
              </a:buClr>
              <a:buSzPts val="1600"/>
              <a:buFont typeface="Verdana"/>
              <a:buChar char="•"/>
            </a:pPr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1j**2 -&gt; (-1+0j)</a:t>
            </a:r>
            <a:endParaRPr sz="16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89BC33F-3A1E-4A21-823B-1599629AD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</p:spPr>
        <p:txBody>
          <a:bodyPr/>
          <a:lstStyle/>
          <a:p>
            <a:r>
              <a:rPr lang="en-AU" dirty="0"/>
              <a:t>Python numbers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DF8F4D-4F61-4E33-B034-DDF42621A190}"/>
              </a:ext>
            </a:extLst>
          </p:cNvPr>
          <p:cNvSpPr txBox="1"/>
          <p:nvPr/>
        </p:nvSpPr>
        <p:spPr>
          <a:xfrm>
            <a:off x="9764783" y="6207853"/>
            <a:ext cx="2265364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AU" sz="1100" i="1" dirty="0">
                <a:solidFill>
                  <a:schemeClr val="tx2">
                    <a:lumMod val="50000"/>
                  </a:schemeClr>
                </a:solidFill>
              </a:rPr>
              <a:t>You don’t need to remember this!</a:t>
            </a:r>
          </a:p>
        </p:txBody>
      </p:sp>
      <p:pic>
        <p:nvPicPr>
          <p:cNvPr id="5" name="Graphic 4" descr="Help with solid fill">
            <a:extLst>
              <a:ext uri="{FF2B5EF4-FFF2-40B4-BE49-F238E27FC236}">
                <a16:creationId xmlns:a16="http://schemas.microsoft.com/office/drawing/2014/main" id="{F63102A2-72F8-4A8F-8413-05C2F2C45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356424" y="619285"/>
            <a:ext cx="453142" cy="453142"/>
          </a:xfrm>
          <a:prstGeom prst="rect">
            <a:avLst/>
          </a:prstGeom>
        </p:spPr>
      </p:pic>
      <p:pic>
        <p:nvPicPr>
          <p:cNvPr id="6" name="Graphic 5" descr="Help with solid fill">
            <a:extLst>
              <a:ext uri="{FF2B5EF4-FFF2-40B4-BE49-F238E27FC236}">
                <a16:creationId xmlns:a16="http://schemas.microsoft.com/office/drawing/2014/main" id="{65147590-DC1D-45EE-BB62-1D719BC2CC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901533" y="619285"/>
            <a:ext cx="453142" cy="453142"/>
          </a:xfrm>
          <a:prstGeom prst="rect">
            <a:avLst/>
          </a:prstGeom>
        </p:spPr>
      </p:pic>
      <p:pic>
        <p:nvPicPr>
          <p:cNvPr id="8" name="Graphic 7" descr="Help with solid fill">
            <a:extLst>
              <a:ext uri="{FF2B5EF4-FFF2-40B4-BE49-F238E27FC236}">
                <a16:creationId xmlns:a16="http://schemas.microsoft.com/office/drawing/2014/main" id="{500A3D70-27B6-4832-900E-8D4BA09A1B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9811315" y="619285"/>
            <a:ext cx="453142" cy="453142"/>
          </a:xfrm>
          <a:prstGeom prst="rect">
            <a:avLst/>
          </a:prstGeom>
        </p:spPr>
      </p:pic>
      <p:pic>
        <p:nvPicPr>
          <p:cNvPr id="9" name="Graphic 8" descr="Help with solid fill">
            <a:extLst>
              <a:ext uri="{FF2B5EF4-FFF2-40B4-BE49-F238E27FC236}">
                <a16:creationId xmlns:a16="http://schemas.microsoft.com/office/drawing/2014/main" id="{97EF34A2-426D-4043-8255-CFC5BDA3700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11446642" y="619285"/>
            <a:ext cx="453142" cy="453142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6"/>
          <p:cNvSpPr txBox="1"/>
          <p:nvPr/>
        </p:nvSpPr>
        <p:spPr>
          <a:xfrm>
            <a:off x="317634" y="1409138"/>
            <a:ext cx="11263612" cy="46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rmAutofit fontScale="92500"/>
          </a:bodyPr>
          <a:lstStyle/>
          <a:p>
            <a:pPr lvl="2">
              <a:buClr>
                <a:srgbClr val="808080"/>
              </a:buClr>
              <a:buSzPts val="2200"/>
            </a:pP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"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hello"+"world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"		"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helloworld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"	 	# concatenation</a:t>
            </a:r>
            <a:endParaRPr sz="2200" dirty="0">
              <a:solidFill>
                <a:srgbClr val="000000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  <a:p>
            <a:pPr lvl="2">
              <a:spcBef>
                <a:spcPts val="899"/>
              </a:spcBef>
              <a:buClr>
                <a:srgbClr val="808080"/>
              </a:buClr>
              <a:buSzPts val="2200"/>
            </a:pP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"hello"*3			"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hellohellohello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"       # repetition</a:t>
            </a:r>
            <a:endParaRPr sz="2200" dirty="0">
              <a:solidFill>
                <a:srgbClr val="000000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  <a:p>
            <a:pPr lvl="2">
              <a:spcBef>
                <a:spcPts val="899"/>
              </a:spcBef>
              <a:buClr>
                <a:srgbClr val="808080"/>
              </a:buClr>
              <a:buSzPts val="2200"/>
            </a:pP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"hello"[0]			"h"		            # indexing</a:t>
            </a:r>
            <a:endParaRPr sz="2200" dirty="0">
              <a:solidFill>
                <a:srgbClr val="000000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  <a:p>
            <a:pPr lvl="2">
              <a:spcBef>
                <a:spcPts val="899"/>
              </a:spcBef>
              <a:buClr>
                <a:srgbClr val="808080"/>
              </a:buClr>
              <a:buSzPts val="2200"/>
            </a:pP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"hello"[-1]			"o"		            # (from end)</a:t>
            </a:r>
            <a:endParaRPr sz="2200" dirty="0">
              <a:solidFill>
                <a:srgbClr val="000000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  <a:p>
            <a:pPr lvl="2">
              <a:spcBef>
                <a:spcPts val="899"/>
              </a:spcBef>
              <a:buClr>
                <a:srgbClr val="808080"/>
              </a:buClr>
              <a:buSzPts val="2200"/>
            </a:pP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"hello"[1:4]		"ell"		            # slicing</a:t>
            </a:r>
            <a:endParaRPr sz="2200" dirty="0">
              <a:solidFill>
                <a:srgbClr val="000000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  <a:p>
            <a:pPr lvl="2">
              <a:spcBef>
                <a:spcPts val="899"/>
              </a:spcBef>
              <a:buClr>
                <a:srgbClr val="808080"/>
              </a:buClr>
              <a:buSzPts val="2200"/>
            </a:pP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len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("hello")		5		            # size</a:t>
            </a:r>
            <a:endParaRPr sz="2200" dirty="0">
              <a:solidFill>
                <a:srgbClr val="000000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  <a:p>
            <a:pPr lvl="2">
              <a:spcBef>
                <a:spcPts val="899"/>
              </a:spcBef>
              <a:buClr>
                <a:srgbClr val="808080"/>
              </a:buClr>
              <a:buSzPts val="2200"/>
            </a:pP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"hello" &lt; "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jello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"	1		             	# comparison</a:t>
            </a:r>
            <a:endParaRPr sz="2200" dirty="0">
              <a:solidFill>
                <a:srgbClr val="000000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  <a:p>
            <a:pPr lvl="2">
              <a:spcBef>
                <a:spcPts val="899"/>
              </a:spcBef>
              <a:buClr>
                <a:srgbClr val="808080"/>
              </a:buClr>
              <a:buSzPts val="2200"/>
            </a:pP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"e" in "hello"	1 	      	            # search</a:t>
            </a:r>
            <a:endParaRPr sz="2200" dirty="0">
              <a:solidFill>
                <a:srgbClr val="000000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  <a:p>
            <a:pPr lvl="2">
              <a:spcBef>
                <a:spcPts val="899"/>
              </a:spcBef>
              <a:buClr>
                <a:srgbClr val="808080"/>
              </a:buClr>
              <a:buSzPts val="2200"/>
            </a:pP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"escapes: \n 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etc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, \033 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etc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, \if 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etc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"</a:t>
            </a:r>
            <a:endParaRPr sz="2200" dirty="0">
              <a:solidFill>
                <a:srgbClr val="000000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  <a:p>
            <a:pPr lvl="2">
              <a:spcBef>
                <a:spcPts val="899"/>
              </a:spcBef>
              <a:buClr>
                <a:srgbClr val="808080"/>
              </a:buClr>
              <a:buSzPts val="2200"/>
            </a:pP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'single quotes'  """triple quotes"""  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r"raw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strings"</a:t>
            </a:r>
            <a:endParaRPr sz="2200" dirty="0">
              <a:solidFill>
                <a:srgbClr val="000000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FBA1038-1FB1-4226-803E-ACD3AC9E8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</p:spPr>
        <p:txBody>
          <a:bodyPr/>
          <a:lstStyle/>
          <a:p>
            <a:r>
              <a:rPr lang="en-AU" dirty="0"/>
              <a:t>Python strings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FDD3C5-8075-43CF-97E0-97507BE84ED1}"/>
              </a:ext>
            </a:extLst>
          </p:cNvPr>
          <p:cNvSpPr txBox="1"/>
          <p:nvPr/>
        </p:nvSpPr>
        <p:spPr>
          <a:xfrm>
            <a:off x="9521503" y="6191075"/>
            <a:ext cx="2448106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AU" sz="1100" i="1" dirty="0">
                <a:solidFill>
                  <a:schemeClr val="tx2">
                    <a:lumMod val="50000"/>
                  </a:schemeClr>
                </a:solidFill>
              </a:rPr>
              <a:t>You should probably remember this!</a:t>
            </a:r>
          </a:p>
        </p:txBody>
      </p:sp>
      <p:pic>
        <p:nvPicPr>
          <p:cNvPr id="6" name="Graphic 5" descr="Help with solid fill">
            <a:extLst>
              <a:ext uri="{FF2B5EF4-FFF2-40B4-BE49-F238E27FC236}">
                <a16:creationId xmlns:a16="http://schemas.microsoft.com/office/drawing/2014/main" id="{39DFB309-858D-43FC-B1C8-57E27AA016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356424" y="619285"/>
            <a:ext cx="453142" cy="453142"/>
          </a:xfrm>
          <a:prstGeom prst="rect">
            <a:avLst/>
          </a:prstGeom>
        </p:spPr>
      </p:pic>
      <p:pic>
        <p:nvPicPr>
          <p:cNvPr id="7" name="Graphic 6" descr="Help with solid fill">
            <a:extLst>
              <a:ext uri="{FF2B5EF4-FFF2-40B4-BE49-F238E27FC236}">
                <a16:creationId xmlns:a16="http://schemas.microsoft.com/office/drawing/2014/main" id="{89BE8640-B83B-4E5F-AF84-5D308E9DB6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901533" y="619285"/>
            <a:ext cx="453142" cy="453142"/>
          </a:xfrm>
          <a:prstGeom prst="rect">
            <a:avLst/>
          </a:prstGeom>
        </p:spPr>
      </p:pic>
      <p:pic>
        <p:nvPicPr>
          <p:cNvPr id="8" name="Graphic 7" descr="Help with solid fill">
            <a:extLst>
              <a:ext uri="{FF2B5EF4-FFF2-40B4-BE49-F238E27FC236}">
                <a16:creationId xmlns:a16="http://schemas.microsoft.com/office/drawing/2014/main" id="{5F01E9D7-54C2-434A-8B70-E9646DB96B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9811315" y="619285"/>
            <a:ext cx="453142" cy="453142"/>
          </a:xfrm>
          <a:prstGeom prst="rect">
            <a:avLst/>
          </a:prstGeom>
        </p:spPr>
      </p:pic>
      <p:pic>
        <p:nvPicPr>
          <p:cNvPr id="9" name="Graphic 8" descr="Help with solid fill">
            <a:extLst>
              <a:ext uri="{FF2B5EF4-FFF2-40B4-BE49-F238E27FC236}">
                <a16:creationId xmlns:a16="http://schemas.microsoft.com/office/drawing/2014/main" id="{58EEA76A-F2B3-4E67-A514-8298C15C938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11446642" y="619285"/>
            <a:ext cx="453142" cy="453142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89BC33F-3A1E-4A21-823B-1599629AD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672" y="2600743"/>
            <a:ext cx="10971684" cy="1145009"/>
          </a:xfrm>
        </p:spPr>
        <p:txBody>
          <a:bodyPr/>
          <a:lstStyle/>
          <a:p>
            <a:r>
              <a:rPr lang="en-AU" sz="6000" dirty="0"/>
              <a:t>Python lists</a:t>
            </a:r>
          </a:p>
        </p:txBody>
      </p:sp>
      <p:pic>
        <p:nvPicPr>
          <p:cNvPr id="9220" name="Picture 4" descr="What is a List?">
            <a:extLst>
              <a:ext uri="{FF2B5EF4-FFF2-40B4-BE49-F238E27FC236}">
                <a16:creationId xmlns:a16="http://schemas.microsoft.com/office/drawing/2014/main" id="{70A1E91F-5729-4A8E-B7D6-F7E651A39B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3" t="8814" r="16755" b="16956"/>
          <a:stretch/>
        </p:blipFill>
        <p:spPr bwMode="auto">
          <a:xfrm>
            <a:off x="5629013" y="780269"/>
            <a:ext cx="3973634" cy="4738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0966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89BC33F-3A1E-4A21-823B-1599629AD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</p:spPr>
        <p:txBody>
          <a:bodyPr/>
          <a:lstStyle/>
          <a:p>
            <a:r>
              <a:rPr lang="en-AU" dirty="0"/>
              <a:t>Python lists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3889A5-A484-4CA9-BBB9-03A7E531760C}"/>
              </a:ext>
            </a:extLst>
          </p:cNvPr>
          <p:cNvSpPr txBox="1"/>
          <p:nvPr/>
        </p:nvSpPr>
        <p:spPr>
          <a:xfrm>
            <a:off x="701319" y="1543666"/>
            <a:ext cx="4711546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>
              <a:buClr>
                <a:srgbClr val="808080"/>
              </a:buClr>
              <a:buSzPts val="2000"/>
            </a:pPr>
            <a:r>
              <a:rPr lang="en-AU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Just a list of things</a:t>
            </a:r>
          </a:p>
          <a:p>
            <a:endParaRPr lang="en-AU" dirty="0"/>
          </a:p>
          <a:p>
            <a:r>
              <a:rPr lang="en-AU" dirty="0"/>
              <a:t>Can be mixed (numbers, strings, objects, et)</a:t>
            </a:r>
          </a:p>
          <a:p>
            <a:endParaRPr lang="en-AU" dirty="0"/>
          </a:p>
          <a:p>
            <a:r>
              <a:rPr lang="en-AU" dirty="0"/>
              <a:t>Use  [ ] to define</a:t>
            </a:r>
          </a:p>
          <a:p>
            <a:endParaRPr lang="en-AU" dirty="0"/>
          </a:p>
          <a:p>
            <a:r>
              <a:rPr lang="en-AU" dirty="0"/>
              <a:t>Variables become the item</a:t>
            </a:r>
          </a:p>
          <a:p>
            <a:endParaRPr lang="en-AU" dirty="0"/>
          </a:p>
          <a:p>
            <a:r>
              <a:rPr lang="en-AU" dirty="0"/>
              <a:t>Can access each one, or a single one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9E0732E-DB65-4FC0-A6A0-8515E8BC112E}"/>
              </a:ext>
            </a:extLst>
          </p:cNvPr>
          <p:cNvSpPr txBox="1">
            <a:spLocks/>
          </p:cNvSpPr>
          <p:nvPr/>
        </p:nvSpPr>
        <p:spPr>
          <a:xfrm>
            <a:off x="530216" y="4664748"/>
            <a:ext cx="5053753" cy="1023783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07386"/>
            <a:r>
              <a:rPr lang="en-AU" kern="0" dirty="0"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  <a:p>
            <a:pPr marL="207386"/>
            <a:r>
              <a:rPr lang="en-AU" kern="0" dirty="0">
                <a:latin typeface="Courier New" panose="02070309020205020404" pitchFamily="49" charset="0"/>
                <a:cs typeface="Courier New" panose="02070309020205020404" pitchFamily="49" charset="0"/>
              </a:rPr>
              <a:t>things = [1, 2, x, “Python”]</a:t>
            </a:r>
          </a:p>
          <a:p>
            <a:pPr marL="207386"/>
            <a:endParaRPr lang="en-AU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7386"/>
            <a:endParaRPr lang="en-AU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7386"/>
            <a:endParaRPr lang="en-AU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50286" indent="-342900">
              <a:buFont typeface="Arial" panose="020B0604020202020204" pitchFamily="34" charset="0"/>
              <a:buChar char="•"/>
            </a:pPr>
            <a:endParaRPr lang="en-AU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220" name="Picture 4" descr="What is a List?">
            <a:extLst>
              <a:ext uri="{FF2B5EF4-FFF2-40B4-BE49-F238E27FC236}">
                <a16:creationId xmlns:a16="http://schemas.microsoft.com/office/drawing/2014/main" id="{70A1E91F-5729-4A8E-B7D6-F7E651A39B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3" t="8814" r="16755" b="16956"/>
          <a:stretch/>
        </p:blipFill>
        <p:spPr bwMode="auto">
          <a:xfrm>
            <a:off x="7372952" y="1283608"/>
            <a:ext cx="3169262" cy="3779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9BF834-22F0-4A75-ADC7-BB9F4D1DBF82}"/>
              </a:ext>
            </a:extLst>
          </p:cNvPr>
          <p:cNvSpPr txBox="1"/>
          <p:nvPr/>
        </p:nvSpPr>
        <p:spPr>
          <a:xfrm>
            <a:off x="9521503" y="6191075"/>
            <a:ext cx="2448106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AU" sz="1100" i="1" dirty="0">
                <a:solidFill>
                  <a:schemeClr val="tx2">
                    <a:lumMod val="50000"/>
                  </a:schemeClr>
                </a:solidFill>
              </a:rPr>
              <a:t>You should probably remember this!</a:t>
            </a:r>
          </a:p>
        </p:txBody>
      </p:sp>
    </p:spTree>
    <p:extLst>
      <p:ext uri="{BB962C8B-B14F-4D97-AF65-F5344CB8AC3E}">
        <p14:creationId xmlns:p14="http://schemas.microsoft.com/office/powerpoint/2010/main" val="2433354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163A1-E34C-440F-824A-44651756D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07614"/>
            <a:ext cx="12192000" cy="1442772"/>
          </a:xfrm>
        </p:spPr>
        <p:txBody>
          <a:bodyPr/>
          <a:lstStyle/>
          <a:p>
            <a:pPr algn="ctr"/>
            <a:r>
              <a:rPr lang="en-US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Problem solving with computers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83C4A88-895E-4A88-910E-CCA37BA87E44}"/>
              </a:ext>
            </a:extLst>
          </p:cNvPr>
          <p:cNvSpPr txBox="1">
            <a:spLocks/>
          </p:cNvSpPr>
          <p:nvPr/>
        </p:nvSpPr>
        <p:spPr>
          <a:xfrm>
            <a:off x="2922014" y="3781405"/>
            <a:ext cx="6347972" cy="1442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3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kern="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Introduction to Python</a:t>
            </a:r>
            <a:br>
              <a:rPr lang="en-US" kern="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AU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8715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E18BF-A3A9-49ED-AED0-05C67BB970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2158" lvl="1" indent="0"/>
            <a:r>
              <a:rPr lang="en-AU" dirty="0"/>
              <a:t>How are you on your first birthday?</a:t>
            </a:r>
          </a:p>
          <a:p>
            <a:pPr marL="550286" indent="-342900">
              <a:buFont typeface="Arial" panose="020B0604020202020204" pitchFamily="34" charset="0"/>
              <a:buChar char="•"/>
            </a:pPr>
            <a:endParaRPr lang="en-AU" dirty="0"/>
          </a:p>
        </p:txBody>
      </p:sp>
      <p:pic>
        <p:nvPicPr>
          <p:cNvPr id="2050" name="Picture 2" descr="Cute 1st Birthday Cake | Number birthday cakes, First birthday cakes, Boys first  birthday cake">
            <a:extLst>
              <a:ext uri="{FF2B5EF4-FFF2-40B4-BE49-F238E27FC236}">
                <a16:creationId xmlns:a16="http://schemas.microsoft.com/office/drawing/2014/main" id="{9E50701F-D526-48DA-A6DB-72C1F69D1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221" y="2251221"/>
            <a:ext cx="4992756" cy="3331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AC2158D-90C7-4C2C-ABB7-389E64D2C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</p:spPr>
        <p:txBody>
          <a:bodyPr/>
          <a:lstStyle/>
          <a:p>
            <a:r>
              <a:rPr lang="en-AU" dirty="0"/>
              <a:t>Python lists</a:t>
            </a:r>
          </a:p>
        </p:txBody>
      </p:sp>
      <p:pic>
        <p:nvPicPr>
          <p:cNvPr id="1026" name="Picture 2" descr="Gold Number 0 Candle Zero Birthday Cake Candle Age Candles | Etsy">
            <a:extLst>
              <a:ext uri="{FF2B5EF4-FFF2-40B4-BE49-F238E27FC236}">
                <a16:creationId xmlns:a16="http://schemas.microsoft.com/office/drawing/2014/main" id="{315D3A2C-7D7A-4329-9679-5E6E62FB7C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77"/>
          <a:stretch/>
        </p:blipFill>
        <p:spPr bwMode="auto">
          <a:xfrm>
            <a:off x="6095404" y="1085661"/>
            <a:ext cx="5429250" cy="449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71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CA7DA-DEEF-471F-870B-2E3A878C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Python lists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0744E-4302-4E27-93EF-CAF5CB72F9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A collection of things indexed from 0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[0, 1, 2, 3, 4, 5]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You can use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range() </a:t>
            </a:r>
            <a:r>
              <a:rPr lang="en-AU" dirty="0"/>
              <a:t>to go from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AU" dirty="0"/>
              <a:t> to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4ECC9D-7038-4BE0-8ADC-6558F24258BB}"/>
              </a:ext>
            </a:extLst>
          </p:cNvPr>
          <p:cNvSpPr txBox="1"/>
          <p:nvPr/>
        </p:nvSpPr>
        <p:spPr>
          <a:xfrm>
            <a:off x="9521503" y="6191075"/>
            <a:ext cx="2448106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AU" sz="1100" i="1" dirty="0">
                <a:solidFill>
                  <a:schemeClr val="tx2">
                    <a:lumMod val="50000"/>
                  </a:schemeClr>
                </a:solidFill>
              </a:rPr>
              <a:t>You should probably remember this!</a:t>
            </a:r>
          </a:p>
        </p:txBody>
      </p:sp>
    </p:spTree>
    <p:extLst>
      <p:ext uri="{BB962C8B-B14F-4D97-AF65-F5344CB8AC3E}">
        <p14:creationId xmlns:p14="http://schemas.microsoft.com/office/powerpoint/2010/main" val="3445940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0BB6758-4950-40CC-934E-71D86EF1A612}"/>
              </a:ext>
            </a:extLst>
          </p:cNvPr>
          <p:cNvSpPr/>
          <p:nvPr/>
        </p:nvSpPr>
        <p:spPr>
          <a:xfrm>
            <a:off x="5315810" y="1919693"/>
            <a:ext cx="2913790" cy="25025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3" name="Google Shape;173;p37"/>
          <p:cNvSpPr txBox="1"/>
          <p:nvPr/>
        </p:nvSpPr>
        <p:spPr>
          <a:xfrm>
            <a:off x="534720" y="1412183"/>
            <a:ext cx="8961120" cy="194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rmAutofit/>
          </a:bodyPr>
          <a:lstStyle/>
          <a:p>
            <a:pPr>
              <a:buClr>
                <a:srgbClr val="808080"/>
              </a:buClr>
              <a:buSzPts val="2200"/>
            </a:pPr>
            <a:r>
              <a:rPr lang="en-AU" sz="2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Lists can have mixed things in them!</a:t>
            </a:r>
            <a:endParaRPr sz="2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2">
              <a:spcBef>
                <a:spcPts val="899"/>
              </a:spcBef>
              <a:buClr>
                <a:srgbClr val="808080"/>
              </a:buClr>
              <a:buSzPts val="2200"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a = [99, "bottles of beer", ["on", "the", "wall"]]</a:t>
            </a:r>
            <a:endParaRPr dirty="0">
              <a:solidFill>
                <a:srgbClr val="000000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  <a:p>
            <a:pPr>
              <a:spcBef>
                <a:spcPts val="1199"/>
              </a:spcBef>
              <a:buClr>
                <a:srgbClr val="808080"/>
              </a:buClr>
              <a:buSzPts val="2200"/>
            </a:pPr>
            <a:r>
              <a:rPr lang="en-AU" sz="2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Access list elements by position</a:t>
            </a:r>
            <a:endParaRPr sz="2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2">
              <a:spcBef>
                <a:spcPts val="899"/>
              </a:spcBef>
              <a:buClr>
                <a:srgbClr val="808080"/>
              </a:buClr>
              <a:buSzPts val="2200"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a[0], a[1], a[-2], a[-1], a[1:]</a:t>
            </a:r>
            <a:endParaRPr dirty="0">
              <a:solidFill>
                <a:srgbClr val="000000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202B0EC-C8CE-4FEB-B3D1-97DD3E629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</p:spPr>
        <p:txBody>
          <a:bodyPr/>
          <a:lstStyle/>
          <a:p>
            <a:r>
              <a:rPr lang="en-AU" dirty="0"/>
              <a:t>Python lists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D73497-08AD-4296-AE90-F1B6FC7D4918}"/>
              </a:ext>
            </a:extLst>
          </p:cNvPr>
          <p:cNvSpPr txBox="1"/>
          <p:nvPr/>
        </p:nvSpPr>
        <p:spPr>
          <a:xfrm>
            <a:off x="3046656" y="5106925"/>
            <a:ext cx="740182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lvl="3"/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[98, "bottles", "of", "beer", ["on", "the", "wall"]]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5B1247-B284-497E-BCDA-232677FED67A}"/>
              </a:ext>
            </a:extLst>
          </p:cNvPr>
          <p:cNvSpPr txBox="1"/>
          <p:nvPr/>
        </p:nvSpPr>
        <p:spPr>
          <a:xfrm>
            <a:off x="3046656" y="5867777"/>
            <a:ext cx="609760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[98, "bottles", "of", "beer"]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5467AA-7337-41B6-B882-C2EAE1DE76CD}"/>
              </a:ext>
            </a:extLst>
          </p:cNvPr>
          <p:cNvSpPr txBox="1"/>
          <p:nvPr/>
        </p:nvSpPr>
        <p:spPr>
          <a:xfrm>
            <a:off x="3046656" y="4261895"/>
            <a:ext cx="740182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lvl="3"/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[98, "bottles of beer", ["on", "the", "wall"]]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AD4F20-F67C-4C75-9D84-3973B9824463}"/>
              </a:ext>
            </a:extLst>
          </p:cNvPr>
          <p:cNvSpPr txBox="1"/>
          <p:nvPr/>
        </p:nvSpPr>
        <p:spPr>
          <a:xfrm>
            <a:off x="534720" y="3500462"/>
            <a:ext cx="9562181" cy="2367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199"/>
              </a:spcBef>
              <a:buClr>
                <a:srgbClr val="808080"/>
              </a:buClr>
              <a:buSzPts val="2200"/>
            </a:pPr>
            <a:r>
              <a:rPr lang="en-AU" sz="2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can set parts of lists</a:t>
            </a:r>
          </a:p>
          <a:p>
            <a:pPr lvl="2">
              <a:spcBef>
                <a:spcPts val="899"/>
              </a:spcBef>
              <a:buClr>
                <a:srgbClr val="808080"/>
              </a:buClr>
              <a:buSzPts val="2200"/>
            </a:pP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a[0] = 98</a:t>
            </a:r>
          </a:p>
          <a:p>
            <a:pPr lvl="2">
              <a:spcBef>
                <a:spcPts val="899"/>
              </a:spcBef>
              <a:buClr>
                <a:srgbClr val="808080"/>
              </a:buClr>
              <a:buSzPts val="2200"/>
            </a:pPr>
            <a:endParaRPr lang="en-AU" dirty="0">
              <a:solidFill>
                <a:srgbClr val="000000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  <a:p>
            <a:pPr lvl="2">
              <a:spcBef>
                <a:spcPts val="899"/>
              </a:spcBef>
              <a:buClr>
                <a:srgbClr val="808080"/>
              </a:buClr>
              <a:buSzPts val="2200"/>
            </a:pP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a[1:2] = ["bottles", "of", "beer"]</a:t>
            </a:r>
          </a:p>
          <a:p>
            <a:pPr lvl="3">
              <a:spcBef>
                <a:spcPts val="799"/>
              </a:spcBef>
            </a:pPr>
            <a:endParaRPr lang="en-AU" dirty="0">
              <a:solidFill>
                <a:srgbClr val="000000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  <a:p>
            <a:pPr marL="0" lvl="3">
              <a:spcBef>
                <a:spcPts val="799"/>
              </a:spcBef>
            </a:pP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	del a[-1]	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2423DE-75DE-462D-B586-DB1FAB490A4D}"/>
              </a:ext>
            </a:extLst>
          </p:cNvPr>
          <p:cNvSpPr txBox="1"/>
          <p:nvPr/>
        </p:nvSpPr>
        <p:spPr>
          <a:xfrm>
            <a:off x="9764783" y="6207853"/>
            <a:ext cx="2265364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AU" sz="1100" i="1" dirty="0">
                <a:solidFill>
                  <a:schemeClr val="tx2">
                    <a:lumMod val="50000"/>
                  </a:schemeClr>
                </a:solidFill>
              </a:rPr>
              <a:t>You don’t need to remember this!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B4D89FA-BCC6-4664-9B8A-50A5573A049F}"/>
              </a:ext>
            </a:extLst>
          </p:cNvPr>
          <p:cNvSpPr txBox="1"/>
          <p:nvPr/>
        </p:nvSpPr>
        <p:spPr>
          <a:xfrm>
            <a:off x="1751396" y="1430826"/>
            <a:ext cx="2666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a = list(range(5))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29DBF9-E3C2-4EEE-BFAE-ACA5C6305857}"/>
              </a:ext>
            </a:extLst>
          </p:cNvPr>
          <p:cNvSpPr txBox="1"/>
          <p:nvPr/>
        </p:nvSpPr>
        <p:spPr>
          <a:xfrm>
            <a:off x="5625110" y="2908588"/>
            <a:ext cx="236385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342720" indent="-342720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[42,0,1,2,3,4]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803EAC-E98E-4DB3-9BFD-DC1164501D6F}"/>
              </a:ext>
            </a:extLst>
          </p:cNvPr>
          <p:cNvSpPr txBox="1"/>
          <p:nvPr/>
        </p:nvSpPr>
        <p:spPr>
          <a:xfrm>
            <a:off x="1751396" y="1928528"/>
            <a:ext cx="1831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a.append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(5)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F7E63E-5944-460D-A050-8856EE958082}"/>
              </a:ext>
            </a:extLst>
          </p:cNvPr>
          <p:cNvSpPr txBox="1"/>
          <p:nvPr/>
        </p:nvSpPr>
        <p:spPr>
          <a:xfrm>
            <a:off x="8720488" y="1430826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Includes first, not last!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C1364C-F1BE-4DA1-A719-656BA02599C8}"/>
              </a:ext>
            </a:extLst>
          </p:cNvPr>
          <p:cNvSpPr txBox="1"/>
          <p:nvPr/>
        </p:nvSpPr>
        <p:spPr>
          <a:xfrm>
            <a:off x="1751396" y="2369161"/>
            <a:ext cx="1590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a.pop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()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8B9DB4-8FD2-4919-882B-A080B48AFD9C}"/>
              </a:ext>
            </a:extLst>
          </p:cNvPr>
          <p:cNvSpPr txBox="1"/>
          <p:nvPr/>
        </p:nvSpPr>
        <p:spPr>
          <a:xfrm>
            <a:off x="1751395" y="2908588"/>
            <a:ext cx="2288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a.insert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(0, 42)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590833-F389-4E77-8988-D75200B09E21}"/>
              </a:ext>
            </a:extLst>
          </p:cNvPr>
          <p:cNvSpPr txBox="1"/>
          <p:nvPr/>
        </p:nvSpPr>
        <p:spPr>
          <a:xfrm>
            <a:off x="1751395" y="3416650"/>
            <a:ext cx="1424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a.pop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(0)</a:t>
            </a:r>
            <a:endParaRPr lang="en-A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2625ED-1579-45AA-ADCC-06E7DE500394}"/>
              </a:ext>
            </a:extLst>
          </p:cNvPr>
          <p:cNvSpPr txBox="1"/>
          <p:nvPr/>
        </p:nvSpPr>
        <p:spPr>
          <a:xfrm>
            <a:off x="1751395" y="3896053"/>
            <a:ext cx="2139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a.reverse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()	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C6C3DC-6A44-4B56-9880-09D74D55CA99}"/>
              </a:ext>
            </a:extLst>
          </p:cNvPr>
          <p:cNvSpPr txBox="1"/>
          <p:nvPr/>
        </p:nvSpPr>
        <p:spPr>
          <a:xfrm>
            <a:off x="1751395" y="4375456"/>
            <a:ext cx="1417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a.sort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()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63656D-5136-4042-98B3-08FD58BC99DA}"/>
              </a:ext>
            </a:extLst>
          </p:cNvPr>
          <p:cNvSpPr txBox="1"/>
          <p:nvPr/>
        </p:nvSpPr>
        <p:spPr>
          <a:xfrm>
            <a:off x="5637996" y="1928528"/>
            <a:ext cx="235096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342720" indent="-342720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[0,1,2,3,4,5]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033320-9A75-49E2-B307-4A2803C11708}"/>
              </a:ext>
            </a:extLst>
          </p:cNvPr>
          <p:cNvSpPr txBox="1"/>
          <p:nvPr/>
        </p:nvSpPr>
        <p:spPr>
          <a:xfrm>
            <a:off x="5637998" y="2369161"/>
            <a:ext cx="235097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342720" indent="-342720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[0,1,2,3,4]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616341-DCEF-42FC-BAE1-51A3698E5005}"/>
              </a:ext>
            </a:extLst>
          </p:cNvPr>
          <p:cNvSpPr txBox="1"/>
          <p:nvPr/>
        </p:nvSpPr>
        <p:spPr>
          <a:xfrm>
            <a:off x="8720488" y="2369161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Returns 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127593-413A-44D9-87F1-BB7EAF1D05FB}"/>
              </a:ext>
            </a:extLst>
          </p:cNvPr>
          <p:cNvSpPr txBox="1"/>
          <p:nvPr/>
        </p:nvSpPr>
        <p:spPr>
          <a:xfrm>
            <a:off x="5625110" y="3416650"/>
            <a:ext cx="236385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342720" indent="-342720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[0,1,2,3,4]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747CB6-0CA4-4BFC-AD6D-E51A3D8133DE}"/>
              </a:ext>
            </a:extLst>
          </p:cNvPr>
          <p:cNvSpPr txBox="1"/>
          <p:nvPr/>
        </p:nvSpPr>
        <p:spPr>
          <a:xfrm>
            <a:off x="8720488" y="341665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Returns 42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EA2AA6-16A3-4481-8693-2C5CFFD24C8D}"/>
              </a:ext>
            </a:extLst>
          </p:cNvPr>
          <p:cNvSpPr txBox="1"/>
          <p:nvPr/>
        </p:nvSpPr>
        <p:spPr>
          <a:xfrm>
            <a:off x="5625110" y="1430826"/>
            <a:ext cx="235097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342720" indent="-342720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[0,1,2,3,4]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CF12849-754E-476F-891A-B49A636CABBD}"/>
              </a:ext>
            </a:extLst>
          </p:cNvPr>
          <p:cNvSpPr txBox="1"/>
          <p:nvPr/>
        </p:nvSpPr>
        <p:spPr>
          <a:xfrm>
            <a:off x="5625110" y="3896053"/>
            <a:ext cx="235097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342720" indent="-342720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[4,3,2,1,0]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D99997-F6FD-4872-A731-0F4D99A0F275}"/>
              </a:ext>
            </a:extLst>
          </p:cNvPr>
          <p:cNvSpPr txBox="1"/>
          <p:nvPr/>
        </p:nvSpPr>
        <p:spPr>
          <a:xfrm>
            <a:off x="5625110" y="4375456"/>
            <a:ext cx="235097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342720" indent="-342720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[0,1,2,3,4]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15BEA1B2-D448-4A92-80A6-7B6B9021D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</p:spPr>
        <p:txBody>
          <a:bodyPr/>
          <a:lstStyle/>
          <a:p>
            <a:r>
              <a:rPr lang="en-AU" dirty="0"/>
              <a:t>Python more lists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72C2CA-2D4A-4255-A443-20AC7A57C529}"/>
              </a:ext>
            </a:extLst>
          </p:cNvPr>
          <p:cNvSpPr txBox="1"/>
          <p:nvPr/>
        </p:nvSpPr>
        <p:spPr>
          <a:xfrm>
            <a:off x="8895861" y="6210326"/>
            <a:ext cx="2986715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AU" sz="1100" i="1" dirty="0">
                <a:solidFill>
                  <a:schemeClr val="tx2">
                    <a:lumMod val="50000"/>
                  </a:schemeClr>
                </a:solidFill>
              </a:rPr>
              <a:t>You should probably remember some of this!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0DE942-AFAA-45B9-9548-CC366D6EFCAF}"/>
              </a:ext>
            </a:extLst>
          </p:cNvPr>
          <p:cNvSpPr txBox="1"/>
          <p:nvPr/>
        </p:nvSpPr>
        <p:spPr>
          <a:xfrm>
            <a:off x="1751395" y="4854859"/>
            <a:ext cx="1417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(a)</a:t>
            </a:r>
            <a:endParaRPr lang="en-AU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623B702-9B95-4339-AC3C-712D02DE2665}"/>
              </a:ext>
            </a:extLst>
          </p:cNvPr>
          <p:cNvSpPr txBox="1"/>
          <p:nvPr/>
        </p:nvSpPr>
        <p:spPr>
          <a:xfrm>
            <a:off x="8720488" y="488360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Returns 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  <p:bldP spid="24" grpId="0" animBg="1"/>
      <p:bldP spid="25" grpId="0" animBg="1"/>
      <p:bldP spid="26" grpId="0"/>
      <p:bldP spid="27" grpId="0" animBg="1"/>
      <p:bldP spid="28" grpId="0"/>
      <p:bldP spid="29" grpId="0" animBg="1"/>
      <p:bldP spid="30" grpId="0" animBg="1"/>
      <p:bldP spid="31" grpId="0" animBg="1"/>
      <p:bldP spid="3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DE2A5-AD7D-425A-AC88-DCD95851C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Python lists can have duplicates, sets cannot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6643E-223D-4153-98DC-03D3F56B1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62" y="1604841"/>
            <a:ext cx="4130218" cy="1145009"/>
          </a:xfrm>
        </p:spPr>
        <p:txBody>
          <a:bodyPr>
            <a:normAutofit fontScale="92500" lnSpcReduction="20000"/>
          </a:bodyPr>
          <a:lstStyle/>
          <a:p>
            <a:pPr marL="0">
              <a:lnSpc>
                <a:spcPct val="110000"/>
              </a:lnSpc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a = [1,1,1,1,1,1,1,1,1]</a:t>
            </a:r>
          </a:p>
          <a:p>
            <a:pPr marL="0">
              <a:lnSpc>
                <a:spcPct val="110000"/>
              </a:lnSpc>
            </a:pPr>
            <a:endParaRPr lang="pt-BR" dirty="0"/>
          </a:p>
          <a:p>
            <a:pPr marL="0">
              <a:lnSpc>
                <a:spcPct val="110000"/>
              </a:lnSpc>
            </a:pPr>
            <a:endParaRPr lang="pt-BR" dirty="0"/>
          </a:p>
          <a:p>
            <a:pPr marL="0">
              <a:lnSpc>
                <a:spcPct val="110000"/>
              </a:lnSpc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len(a) 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A25D0B-B63F-41E7-9346-913782C49B5F}"/>
              </a:ext>
            </a:extLst>
          </p:cNvPr>
          <p:cNvSpPr txBox="1"/>
          <p:nvPr/>
        </p:nvSpPr>
        <p:spPr>
          <a:xfrm>
            <a:off x="2114025" y="2306972"/>
            <a:ext cx="32252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67ED30D-6106-4577-8C67-6961869090A3}"/>
              </a:ext>
            </a:extLst>
          </p:cNvPr>
          <p:cNvSpPr txBox="1">
            <a:spLocks/>
          </p:cNvSpPr>
          <p:nvPr/>
        </p:nvSpPr>
        <p:spPr>
          <a:xfrm>
            <a:off x="609562" y="3685118"/>
            <a:ext cx="4339943" cy="114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14772" marR="0" lvl="0" indent="-20738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2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829544" marR="0" lvl="1" indent="-20738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244316" marR="0" lvl="2" indent="-20738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659087" marR="0" lvl="3" indent="-20738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073859" marR="0" lvl="4" indent="-20738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488631" marR="0" lvl="5" indent="-20738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903403" marR="0" lvl="6" indent="-20738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318175" marR="0" lvl="7" indent="-20738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732947" marR="0" lvl="8" indent="-20738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pt-BR" kern="0" dirty="0">
                <a:latin typeface="Courier New" panose="02070309020205020404" pitchFamily="49" charset="0"/>
                <a:cs typeface="Courier New" panose="02070309020205020404" pitchFamily="49" charset="0"/>
              </a:rPr>
              <a:t>b = set([1,1,1,1,1,1,1,1,1])</a:t>
            </a:r>
          </a:p>
          <a:p>
            <a:pPr marL="0">
              <a:lnSpc>
                <a:spcPct val="100000"/>
              </a:lnSpc>
            </a:pPr>
            <a:endParaRPr lang="pt-BR" kern="0" dirty="0"/>
          </a:p>
          <a:p>
            <a:pPr marL="0">
              <a:lnSpc>
                <a:spcPct val="100000"/>
              </a:lnSpc>
            </a:pPr>
            <a:endParaRPr lang="pt-BR" kern="0" dirty="0"/>
          </a:p>
          <a:p>
            <a:pPr marL="0">
              <a:lnSpc>
                <a:spcPct val="100000"/>
              </a:lnSpc>
            </a:pPr>
            <a:r>
              <a:rPr lang="pt-BR" kern="0" dirty="0">
                <a:latin typeface="Courier New" panose="02070309020205020404" pitchFamily="49" charset="0"/>
                <a:cs typeface="Courier New" panose="02070309020205020404" pitchFamily="49" charset="0"/>
              </a:rPr>
              <a:t>len(b) </a:t>
            </a:r>
            <a:endParaRPr lang="en-AU" kern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7DEAAA-DEE2-40E8-A5EA-332382E6CBB8}"/>
              </a:ext>
            </a:extLst>
          </p:cNvPr>
          <p:cNvSpPr txBox="1"/>
          <p:nvPr/>
        </p:nvSpPr>
        <p:spPr>
          <a:xfrm>
            <a:off x="2114025" y="4374800"/>
            <a:ext cx="32252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29A0139-6E2D-4221-90F6-5850230554B2}"/>
              </a:ext>
            </a:extLst>
          </p:cNvPr>
          <p:cNvCxnSpPr/>
          <p:nvPr/>
        </p:nvCxnSpPr>
        <p:spPr>
          <a:xfrm>
            <a:off x="519764" y="3176337"/>
            <a:ext cx="625642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DC7B6EF-AE5E-4D81-B339-28C272B44B74}"/>
              </a:ext>
            </a:extLst>
          </p:cNvPr>
          <p:cNvSpPr txBox="1"/>
          <p:nvPr/>
        </p:nvSpPr>
        <p:spPr>
          <a:xfrm>
            <a:off x="9521503" y="6191075"/>
            <a:ext cx="2448106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AU" sz="1100" i="1" dirty="0">
                <a:solidFill>
                  <a:schemeClr val="tx2">
                    <a:lumMod val="50000"/>
                  </a:schemeClr>
                </a:solidFill>
              </a:rPr>
              <a:t>You should probably remember this!</a:t>
            </a:r>
          </a:p>
        </p:txBody>
      </p:sp>
    </p:spTree>
    <p:extLst>
      <p:ext uri="{BB962C8B-B14F-4D97-AF65-F5344CB8AC3E}">
        <p14:creationId xmlns:p14="http://schemas.microsoft.com/office/powerpoint/2010/main" val="230417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637295F-1A4D-4E6D-8794-CDB080851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158" y="2856494"/>
            <a:ext cx="10971684" cy="1145009"/>
          </a:xfrm>
        </p:spPr>
        <p:txBody>
          <a:bodyPr/>
          <a:lstStyle/>
          <a:p>
            <a:r>
              <a:rPr lang="en-AU" sz="6000" dirty="0"/>
              <a:t>Python dictionaries</a:t>
            </a:r>
          </a:p>
        </p:txBody>
      </p:sp>
      <p:pic>
        <p:nvPicPr>
          <p:cNvPr id="1026" name="Picture 2" descr="Merriam-Webster and Dictionary.com choose same word of the year: pandemic |  Coronavirus | The Guardian">
            <a:extLst>
              <a:ext uri="{FF2B5EF4-FFF2-40B4-BE49-F238E27FC236}">
                <a16:creationId xmlns:a16="http://schemas.microsoft.com/office/drawing/2014/main" id="{45EEC76C-4178-48A7-ABE3-72D5656C4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962" y="2676481"/>
            <a:ext cx="2508395" cy="150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044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637295F-1A4D-4E6D-8794-CDB080851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</p:spPr>
        <p:txBody>
          <a:bodyPr/>
          <a:lstStyle/>
          <a:p>
            <a:r>
              <a:rPr lang="en-AU" dirty="0"/>
              <a:t>Python dictionaries</a:t>
            </a:r>
          </a:p>
        </p:txBody>
      </p:sp>
      <p:pic>
        <p:nvPicPr>
          <p:cNvPr id="1026" name="Picture 2" descr="Merriam-Webster and Dictionary.com choose same word of the year: pandemic |  Coronavirus | The Guardian">
            <a:extLst>
              <a:ext uri="{FF2B5EF4-FFF2-40B4-BE49-F238E27FC236}">
                <a16:creationId xmlns:a16="http://schemas.microsoft.com/office/drawing/2014/main" id="{45EEC76C-4178-48A7-ABE3-72D5656C4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994" y="1087161"/>
            <a:ext cx="847725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14174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D3204-675E-45FC-84DE-680A48DA1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</p:spPr>
        <p:txBody>
          <a:bodyPr/>
          <a:lstStyle/>
          <a:p>
            <a:r>
              <a:rPr lang="en-AU" dirty="0"/>
              <a:t>Python dictionaries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EA72F-116C-4DAE-B84F-D450CC286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62" y="1197873"/>
            <a:ext cx="5061396" cy="433684"/>
          </a:xfrm>
        </p:spPr>
        <p:txBody>
          <a:bodyPr/>
          <a:lstStyle/>
          <a:p>
            <a:pPr marL="0" indent="0">
              <a:lnSpc>
                <a:spcPct val="100000"/>
              </a:lnSpc>
            </a:pPr>
            <a:r>
              <a:rPr lang="en-AU" dirty="0"/>
              <a:t>Mapping between </a:t>
            </a:r>
            <a:r>
              <a:rPr lang="en-AU" dirty="0">
                <a:solidFill>
                  <a:schemeClr val="accent6">
                    <a:lumMod val="50000"/>
                  </a:schemeClr>
                </a:solidFill>
              </a:rPr>
              <a:t>KEYS</a:t>
            </a:r>
            <a:r>
              <a:rPr lang="en-AU" dirty="0"/>
              <a:t> and </a:t>
            </a:r>
            <a:r>
              <a:rPr lang="en-AU" dirty="0">
                <a:solidFill>
                  <a:srgbClr val="FF0000"/>
                </a:solidFill>
              </a:rPr>
              <a:t>VALUES</a:t>
            </a:r>
          </a:p>
        </p:txBody>
      </p:sp>
      <p:pic>
        <p:nvPicPr>
          <p:cNvPr id="2050" name="Picture 2" descr="Key–value database - Wikipedia">
            <a:extLst>
              <a:ext uri="{FF2B5EF4-FFF2-40B4-BE49-F238E27FC236}">
                <a16:creationId xmlns:a16="http://schemas.microsoft.com/office/drawing/2014/main" id="{841BBA48-2550-4724-89A1-1C6B81B06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62" y="1958303"/>
            <a:ext cx="28575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hat Is a Key-Value Database? - DATAVERSITY">
            <a:extLst>
              <a:ext uri="{FF2B5EF4-FFF2-40B4-BE49-F238E27FC236}">
                <a16:creationId xmlns:a16="http://schemas.microsoft.com/office/drawing/2014/main" id="{2EDDE74C-A81C-4104-B3D4-3682F9490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486" y="1844753"/>
            <a:ext cx="3323439" cy="2089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Key-value NoSQL Database | Download Scientific Diagram">
            <a:extLst>
              <a:ext uri="{FF2B5EF4-FFF2-40B4-BE49-F238E27FC236}">
                <a16:creationId xmlns:a16="http://schemas.microsoft.com/office/drawing/2014/main" id="{FF49143A-D13A-451D-B844-5C05A8C1A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765" y="1984438"/>
            <a:ext cx="3136040" cy="1985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Merriam-Webster and Dictionary.com choose same word of the year: pandemic |  Coronavirus | The Guardian">
            <a:extLst>
              <a:ext uri="{FF2B5EF4-FFF2-40B4-BE49-F238E27FC236}">
                <a16:creationId xmlns:a16="http://schemas.microsoft.com/office/drawing/2014/main" id="{4C8AEDC4-63EB-413B-A74A-21A8F45A5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5784" y="397218"/>
            <a:ext cx="1495462" cy="897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504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D3204-675E-45FC-84DE-680A48DA1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Python dictionaries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434791-AF1F-4709-B1C1-BB6A206B95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126"/>
          <a:stretch/>
        </p:blipFill>
        <p:spPr>
          <a:xfrm>
            <a:off x="2391275" y="1044848"/>
            <a:ext cx="8967420" cy="5472688"/>
          </a:xfrm>
          <a:prstGeom prst="rect">
            <a:avLst/>
          </a:prstGeom>
        </p:spPr>
      </p:pic>
      <p:pic>
        <p:nvPicPr>
          <p:cNvPr id="6" name="Picture 2" descr="Merriam-Webster and Dictionary.com choose same word of the year: pandemic |  Coronavirus | The Guardian">
            <a:extLst>
              <a:ext uri="{FF2B5EF4-FFF2-40B4-BE49-F238E27FC236}">
                <a16:creationId xmlns:a16="http://schemas.microsoft.com/office/drawing/2014/main" id="{A018682E-AF7A-49A4-84D2-114429D59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5784" y="397218"/>
            <a:ext cx="1495462" cy="897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9862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D3204-675E-45FC-84DE-680A48DA1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Python dictionaries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434791-AF1F-4709-B1C1-BB6A206B95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126"/>
          <a:stretch/>
        </p:blipFill>
        <p:spPr>
          <a:xfrm>
            <a:off x="2391275" y="1044848"/>
            <a:ext cx="8967420" cy="5472688"/>
          </a:xfrm>
          <a:prstGeom prst="rect">
            <a:avLst/>
          </a:prstGeom>
        </p:spPr>
      </p:pic>
      <p:pic>
        <p:nvPicPr>
          <p:cNvPr id="4" name="Picture 2" descr="Merriam-Webster and Dictionary.com choose same word of the year: pandemic |  Coronavirus | The Guardian">
            <a:extLst>
              <a:ext uri="{FF2B5EF4-FFF2-40B4-BE49-F238E27FC236}">
                <a16:creationId xmlns:a16="http://schemas.microsoft.com/office/drawing/2014/main" id="{ED6B2233-3989-4841-A157-294403123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0964" y="70047"/>
            <a:ext cx="1495462" cy="897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067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6CECAE-119A-43A7-95CA-211B0854F77C}"/>
              </a:ext>
            </a:extLst>
          </p:cNvPr>
          <p:cNvSpPr txBox="1"/>
          <p:nvPr/>
        </p:nvSpPr>
        <p:spPr>
          <a:xfrm>
            <a:off x="1931110" y="2926026"/>
            <a:ext cx="78117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/>
              <a:t>There are lots of languages you </a:t>
            </a:r>
            <a:r>
              <a:rPr lang="en-AU" sz="3200" i="1" dirty="0"/>
              <a:t>could </a:t>
            </a:r>
            <a:r>
              <a:rPr lang="en-AU" sz="3200" dirty="0"/>
              <a:t>use</a:t>
            </a:r>
          </a:p>
        </p:txBody>
      </p:sp>
      <p:pic>
        <p:nvPicPr>
          <p:cNvPr id="3074" name="Picture 2" descr="Too many languages – Sean&amp;#39;s Technical Ramblings">
            <a:extLst>
              <a:ext uri="{FF2B5EF4-FFF2-40B4-BE49-F238E27FC236}">
                <a16:creationId xmlns:a16="http://schemas.microsoft.com/office/drawing/2014/main" id="{FE15EC56-1E2D-44EE-87BA-19FF86716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104" y="388687"/>
            <a:ext cx="9128263" cy="591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036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39B26-9CD4-43D8-9956-58263F239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City name is not unique!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9F3FD-CA43-4D05-BFD9-5FA113775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61" y="1165412"/>
            <a:ext cx="11116273" cy="4912659"/>
          </a:xfrm>
        </p:spPr>
        <p:txBody>
          <a:bodyPr>
            <a:normAutofit/>
          </a:bodyPr>
          <a:lstStyle/>
          <a:p>
            <a:pPr marL="550286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AU" dirty="0"/>
              <a:t>Australia</a:t>
            </a:r>
          </a:p>
          <a:p>
            <a:pPr marL="965058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AU" dirty="0"/>
              <a:t>City of Adelaide, South Australia, a local government area</a:t>
            </a:r>
          </a:p>
          <a:p>
            <a:pPr marL="550286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AU" dirty="0"/>
              <a:t>Canada</a:t>
            </a:r>
          </a:p>
          <a:p>
            <a:pPr marL="965058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AU" dirty="0"/>
              <a:t>Adelaide, a community in the township of Adelaide Metcalfe, Ontario</a:t>
            </a:r>
          </a:p>
          <a:p>
            <a:pPr marL="965058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AU" dirty="0"/>
              <a:t>Adelaide Peninsula, Nunavut</a:t>
            </a:r>
          </a:p>
          <a:p>
            <a:pPr marL="550286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AU" dirty="0"/>
              <a:t>United States</a:t>
            </a:r>
          </a:p>
          <a:p>
            <a:pPr marL="965058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AU" dirty="0"/>
              <a:t>Adelaide, Fremont County, Colorado, a former mining camp</a:t>
            </a:r>
          </a:p>
          <a:p>
            <a:pPr marL="965058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AU" dirty="0"/>
              <a:t>Adelaide, Lake County, Colorado</a:t>
            </a:r>
          </a:p>
          <a:p>
            <a:pPr marL="965058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AU" dirty="0"/>
              <a:t>Adelaide, Georgia</a:t>
            </a:r>
          </a:p>
          <a:p>
            <a:pPr marL="965058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AU" dirty="0"/>
              <a:t>Adelaide Township, Bowman County, North Dakota</a:t>
            </a:r>
          </a:p>
          <a:p>
            <a:pPr marL="550286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AU" dirty="0"/>
              <a:t>Elsewhere</a:t>
            </a:r>
          </a:p>
          <a:p>
            <a:pPr marL="965058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AU" dirty="0"/>
              <a:t>Adelaide, Eastern Cape, South Africa, a town and area</a:t>
            </a:r>
          </a:p>
          <a:p>
            <a:pPr marL="965058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AU" dirty="0"/>
              <a:t>Adelaide Island, an island located off the west coast of the Antarctic Peninsula</a:t>
            </a:r>
          </a:p>
          <a:p>
            <a:pPr marL="965058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AU" dirty="0"/>
              <a:t>Adelaide railway station (Northern Ireland)</a:t>
            </a:r>
            <a:endParaRPr lang="en-US" dirty="0"/>
          </a:p>
        </p:txBody>
      </p:sp>
      <p:pic>
        <p:nvPicPr>
          <p:cNvPr id="4" name="Picture 2" descr="Merriam-Webster and Dictionary.com choose same word of the year: pandemic |  Coronavirus | The Guardian">
            <a:extLst>
              <a:ext uri="{FF2B5EF4-FFF2-40B4-BE49-F238E27FC236}">
                <a16:creationId xmlns:a16="http://schemas.microsoft.com/office/drawing/2014/main" id="{A08847B7-1A0A-4D15-B935-DF4A80AA2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0964" y="70047"/>
            <a:ext cx="1495462" cy="897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6460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D3204-675E-45FC-84DE-680A48DA1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Python dictionaries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434791-AF1F-4709-B1C1-BB6A206B95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126"/>
          <a:stretch/>
        </p:blipFill>
        <p:spPr>
          <a:xfrm>
            <a:off x="2391275" y="1044848"/>
            <a:ext cx="8967420" cy="5472688"/>
          </a:xfrm>
          <a:prstGeom prst="rect">
            <a:avLst/>
          </a:prstGeom>
        </p:spPr>
      </p:pic>
      <p:pic>
        <p:nvPicPr>
          <p:cNvPr id="4" name="Picture 2" descr="Merriam-Webster and Dictionary.com choose same word of the year: pandemic |  Coronavirus | The Guardian">
            <a:extLst>
              <a:ext uri="{FF2B5EF4-FFF2-40B4-BE49-F238E27FC236}">
                <a16:creationId xmlns:a16="http://schemas.microsoft.com/office/drawing/2014/main" id="{ED6B2233-3989-4841-A157-294403123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0964" y="70047"/>
            <a:ext cx="1495462" cy="897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8343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9"/>
          <p:cNvSpPr txBox="1"/>
          <p:nvPr/>
        </p:nvSpPr>
        <p:spPr>
          <a:xfrm>
            <a:off x="939664" y="1564748"/>
            <a:ext cx="8778240" cy="46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rmAutofit/>
          </a:bodyPr>
          <a:lstStyle/>
          <a:p>
            <a:pPr>
              <a:buClr>
                <a:srgbClr val="808080"/>
              </a:buClr>
              <a:buSzPts val="2200"/>
            </a:pPr>
            <a:r>
              <a:rPr lang="en-US" sz="2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Hash tables, "associative arrays"</a:t>
            </a:r>
            <a:endParaRPr sz="2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2">
              <a:spcBef>
                <a:spcPts val="899"/>
              </a:spcBef>
              <a:buClr>
                <a:srgbClr val="808080"/>
              </a:buClr>
              <a:buSzPts val="2200"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d = {"duck": "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eend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", "water": "water"}</a:t>
            </a:r>
            <a:endParaRPr sz="2000" dirty="0">
              <a:solidFill>
                <a:srgbClr val="000000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  <a:p>
            <a:pPr>
              <a:spcBef>
                <a:spcPts val="1199"/>
              </a:spcBef>
              <a:buClr>
                <a:srgbClr val="808080"/>
              </a:buClr>
              <a:buSzPts val="2200"/>
            </a:pPr>
            <a:r>
              <a:rPr lang="en-US" sz="2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Lookup:</a:t>
            </a:r>
            <a:endParaRPr sz="2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2">
              <a:spcBef>
                <a:spcPts val="899"/>
              </a:spcBef>
              <a:buClr>
                <a:srgbClr val="808080"/>
              </a:buClr>
              <a:buSzPts val="2200"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d["duck"] -&gt; "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eend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"</a:t>
            </a:r>
            <a:endParaRPr sz="2000" dirty="0">
              <a:solidFill>
                <a:srgbClr val="000000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  <a:p>
            <a:pPr lvl="2">
              <a:spcBef>
                <a:spcPts val="899"/>
              </a:spcBef>
              <a:buClr>
                <a:srgbClr val="808080"/>
              </a:buClr>
              <a:buSzPts val="2200"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d["back"]</a:t>
            </a:r>
            <a:endParaRPr sz="2000" dirty="0">
              <a:solidFill>
                <a:srgbClr val="000000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  <a:p>
            <a:pPr>
              <a:spcBef>
                <a:spcPts val="1199"/>
              </a:spcBef>
              <a:buClr>
                <a:srgbClr val="808080"/>
              </a:buClr>
              <a:buSzPts val="2200"/>
            </a:pPr>
            <a:r>
              <a:rPr lang="en-US" sz="2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Delete, insert, overwrite:</a:t>
            </a:r>
            <a:endParaRPr sz="2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2">
              <a:spcBef>
                <a:spcPts val="899"/>
              </a:spcBef>
              <a:buClr>
                <a:srgbClr val="808080"/>
              </a:buClr>
              <a:buSzPts val="2200"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del d["water"]</a:t>
            </a:r>
            <a:endParaRPr sz="2000" dirty="0">
              <a:solidFill>
                <a:srgbClr val="000000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  <a:p>
            <a:pPr lvl="2">
              <a:spcBef>
                <a:spcPts val="899"/>
              </a:spcBef>
              <a:buClr>
                <a:srgbClr val="808080"/>
              </a:buClr>
              <a:buSzPts val="2200"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d["back"] = "rug"</a:t>
            </a:r>
            <a:endParaRPr sz="2000" dirty="0">
              <a:solidFill>
                <a:srgbClr val="000000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  <a:p>
            <a:pPr lvl="2">
              <a:spcBef>
                <a:spcPts val="899"/>
              </a:spcBef>
              <a:buClr>
                <a:srgbClr val="808080"/>
              </a:buClr>
              <a:buSzPts val="2200"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d["duck"] = "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duik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"</a:t>
            </a:r>
            <a:endParaRPr sz="2000" dirty="0">
              <a:solidFill>
                <a:srgbClr val="000000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3A5B82-EEA5-4CDE-B9B8-AD4CD522111A}"/>
              </a:ext>
            </a:extLst>
          </p:cNvPr>
          <p:cNvSpPr txBox="1"/>
          <p:nvPr/>
        </p:nvSpPr>
        <p:spPr>
          <a:xfrm>
            <a:off x="6142837" y="4194387"/>
            <a:ext cx="486351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# {"duck": "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eend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"}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AA8032-3C50-44C8-92C9-4157C51CF931}"/>
              </a:ext>
            </a:extLst>
          </p:cNvPr>
          <p:cNvSpPr txBox="1"/>
          <p:nvPr/>
        </p:nvSpPr>
        <p:spPr>
          <a:xfrm>
            <a:off x="6142838" y="4664549"/>
            <a:ext cx="486351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# {"duck": "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eend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", "back": "rug"}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2D4BBF-3054-4874-BC9C-91E46CCEB822}"/>
              </a:ext>
            </a:extLst>
          </p:cNvPr>
          <p:cNvSpPr txBox="1"/>
          <p:nvPr/>
        </p:nvSpPr>
        <p:spPr>
          <a:xfrm>
            <a:off x="6142838" y="5117717"/>
            <a:ext cx="486351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# {"duck": "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duik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", "back": "rug"}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3184D3-F3D4-49EF-A41D-DDB106930BE7}"/>
              </a:ext>
            </a:extLst>
          </p:cNvPr>
          <p:cNvSpPr txBox="1"/>
          <p:nvPr/>
        </p:nvSpPr>
        <p:spPr>
          <a:xfrm>
            <a:off x="6142837" y="3283702"/>
            <a:ext cx="486351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# raises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KeyError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exception</a:t>
            </a:r>
            <a:endParaRPr lang="en-AU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637295F-1A4D-4E6D-8794-CDB080851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</p:spPr>
        <p:txBody>
          <a:bodyPr/>
          <a:lstStyle/>
          <a:p>
            <a:r>
              <a:rPr lang="en-AU" dirty="0"/>
              <a:t>Python dictionaries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C88377-D863-40CA-ABFD-63C3C784AB49}"/>
              </a:ext>
            </a:extLst>
          </p:cNvPr>
          <p:cNvSpPr txBox="1"/>
          <p:nvPr/>
        </p:nvSpPr>
        <p:spPr>
          <a:xfrm>
            <a:off x="9521503" y="6191075"/>
            <a:ext cx="2448106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AU" sz="1100" i="1" dirty="0">
                <a:solidFill>
                  <a:schemeClr val="tx2">
                    <a:lumMod val="50000"/>
                  </a:schemeClr>
                </a:solidFill>
              </a:rPr>
              <a:t>You should probably remember this!</a:t>
            </a:r>
          </a:p>
        </p:txBody>
      </p:sp>
      <p:pic>
        <p:nvPicPr>
          <p:cNvPr id="10" name="Picture 2" descr="Merriam-Webster and Dictionary.com choose same word of the year: pandemic |  Coronavirus | The Guardian">
            <a:extLst>
              <a:ext uri="{FF2B5EF4-FFF2-40B4-BE49-F238E27FC236}">
                <a16:creationId xmlns:a16="http://schemas.microsoft.com/office/drawing/2014/main" id="{EEDA4A0A-659F-467A-8D49-EF0DBC59A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5784" y="397218"/>
            <a:ext cx="1495462" cy="897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0"/>
          <p:cNvSpPr txBox="1"/>
          <p:nvPr/>
        </p:nvSpPr>
        <p:spPr>
          <a:xfrm>
            <a:off x="1253036" y="1418361"/>
            <a:ext cx="9251482" cy="46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rmAutofit/>
          </a:bodyPr>
          <a:lstStyle/>
          <a:p>
            <a:pPr>
              <a:buClr>
                <a:srgbClr val="808080"/>
              </a:buClr>
              <a:buSzPts val="2200"/>
            </a:pPr>
            <a:r>
              <a:rPr lang="en-US" sz="2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Keys, values, items:</a:t>
            </a:r>
            <a:endParaRPr sz="2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2">
              <a:spcBef>
                <a:spcPts val="899"/>
              </a:spcBef>
              <a:buClr>
                <a:srgbClr val="808080"/>
              </a:buClr>
              <a:buSzPts val="2200"/>
            </a:pP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d.keys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()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["duck", "back"]</a:t>
            </a:r>
            <a:endParaRPr sz="2000" dirty="0">
              <a:solidFill>
                <a:srgbClr val="000000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  <a:p>
            <a:pPr lvl="2">
              <a:spcBef>
                <a:spcPts val="899"/>
              </a:spcBef>
              <a:buClr>
                <a:srgbClr val="808080"/>
              </a:buClr>
              <a:buSzPts val="2200"/>
            </a:pP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d.values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()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["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duik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", "rug"]</a:t>
            </a:r>
            <a:endParaRPr sz="2000" dirty="0">
              <a:solidFill>
                <a:srgbClr val="000000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  <a:p>
            <a:pPr lvl="2">
              <a:spcBef>
                <a:spcPts val="899"/>
              </a:spcBef>
              <a:buClr>
                <a:srgbClr val="808080"/>
              </a:buClr>
              <a:buSzPts val="2200"/>
            </a:pP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d.items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()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[("duck","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duik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"), ("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back","rug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")]</a:t>
            </a:r>
            <a:endParaRPr sz="2000" dirty="0">
              <a:solidFill>
                <a:srgbClr val="000000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  <a:p>
            <a:pPr>
              <a:spcBef>
                <a:spcPts val="1199"/>
              </a:spcBef>
              <a:buClr>
                <a:srgbClr val="808080"/>
              </a:buClr>
              <a:buSzPts val="2200"/>
            </a:pPr>
            <a:r>
              <a:rPr lang="en-US" sz="2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Presence check:</a:t>
            </a:r>
            <a:endParaRPr sz="2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2">
              <a:spcBef>
                <a:spcPts val="899"/>
              </a:spcBef>
              <a:buClr>
                <a:srgbClr val="808080"/>
              </a:buClr>
              <a:buSzPts val="2200"/>
            </a:pP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d.has_key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("duck")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1;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d.has_key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("spam")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0</a:t>
            </a:r>
            <a:endParaRPr sz="2000" dirty="0">
              <a:solidFill>
                <a:srgbClr val="000000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  <a:p>
            <a:pPr lvl="2">
              <a:spcBef>
                <a:spcPts val="899"/>
              </a:spcBef>
              <a:buClr>
                <a:srgbClr val="808080"/>
              </a:buClr>
              <a:buSzPts val="2200"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“duck” in d; “spam” in d</a:t>
            </a:r>
            <a:endParaRPr sz="2000" dirty="0">
              <a:solidFill>
                <a:srgbClr val="000000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  <a:p>
            <a:pPr>
              <a:spcBef>
                <a:spcPts val="1199"/>
              </a:spcBef>
              <a:buClr>
                <a:srgbClr val="808080"/>
              </a:buClr>
              <a:buSzPts val="2200"/>
            </a:pPr>
            <a:r>
              <a:rPr lang="en-US" sz="2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Values of any type; keys almost any</a:t>
            </a:r>
            <a:endParaRPr sz="2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2">
              <a:spcBef>
                <a:spcPts val="899"/>
              </a:spcBef>
              <a:buClr>
                <a:srgbClr val="808080"/>
              </a:buClr>
              <a:buSzPts val="2200"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{"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name":"Rob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", "age":22, ("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hello","world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"):1,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42:"yes", "flag": [“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green",“yellow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"]}</a:t>
            </a:r>
            <a:endParaRPr sz="2000" dirty="0">
              <a:solidFill>
                <a:srgbClr val="000000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D2F383B-8418-426F-9215-9C6502E0E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</p:spPr>
        <p:txBody>
          <a:bodyPr/>
          <a:lstStyle/>
          <a:p>
            <a:r>
              <a:rPr lang="en-AU" dirty="0"/>
              <a:t>Python dictionary operations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5558F7-26A5-4EB9-BAC6-FE06EAF6B51A}"/>
              </a:ext>
            </a:extLst>
          </p:cNvPr>
          <p:cNvSpPr txBox="1"/>
          <p:nvPr/>
        </p:nvSpPr>
        <p:spPr>
          <a:xfrm>
            <a:off x="9521503" y="6191075"/>
            <a:ext cx="2448106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AU" sz="1100" i="1" dirty="0">
                <a:solidFill>
                  <a:schemeClr val="tx2">
                    <a:lumMod val="50000"/>
                  </a:schemeClr>
                </a:solidFill>
              </a:rPr>
              <a:t>You should probably remember this!</a:t>
            </a:r>
          </a:p>
        </p:txBody>
      </p:sp>
      <p:pic>
        <p:nvPicPr>
          <p:cNvPr id="6" name="Picture 2" descr="Merriam-Webster and Dictionary.com choose same word of the year: pandemic |  Coronavirus | The Guardian">
            <a:extLst>
              <a:ext uri="{FF2B5EF4-FFF2-40B4-BE49-F238E27FC236}">
                <a16:creationId xmlns:a16="http://schemas.microsoft.com/office/drawing/2014/main" id="{D5C1AF0D-C9A4-4141-BB86-F6413949A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5784" y="397218"/>
            <a:ext cx="1495462" cy="897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1"/>
          <p:cNvSpPr txBox="1"/>
          <p:nvPr/>
        </p:nvSpPr>
        <p:spPr>
          <a:xfrm>
            <a:off x="1820531" y="1418361"/>
            <a:ext cx="7994588" cy="46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rmAutofit/>
          </a:bodyPr>
          <a:lstStyle/>
          <a:p>
            <a:pPr>
              <a:buClr>
                <a:srgbClr val="808080"/>
              </a:buClr>
              <a:buSzPts val="2200"/>
            </a:pPr>
            <a:r>
              <a:rPr lang="en-US" sz="2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Keys must be </a:t>
            </a:r>
            <a:r>
              <a:rPr lang="en-US" sz="2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immutable</a:t>
            </a:r>
            <a:r>
              <a:rPr lang="en-US" sz="2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>
              <a:spcBef>
                <a:spcPts val="998"/>
              </a:spcBef>
              <a:buClr>
                <a:srgbClr val="808080"/>
              </a:buClr>
              <a:buSzPts val="2200"/>
            </a:pPr>
            <a:r>
              <a:rPr lang="en-US" sz="2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numbers, strings, tuples of </a:t>
            </a:r>
            <a:r>
              <a:rPr lang="en-US" sz="2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immutables</a:t>
            </a:r>
            <a:endParaRPr sz="2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2">
              <a:spcBef>
                <a:spcPts val="899"/>
              </a:spcBef>
              <a:buClr>
                <a:srgbClr val="808080"/>
              </a:buClr>
              <a:buSzPts val="2200"/>
            </a:pPr>
            <a:r>
              <a:rPr lang="en-US" sz="2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these cannot be changed after creation</a:t>
            </a:r>
            <a:endParaRPr sz="2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>
              <a:spcBef>
                <a:spcPts val="998"/>
              </a:spcBef>
              <a:buClr>
                <a:srgbClr val="808080"/>
              </a:buClr>
              <a:buSzPts val="2200"/>
            </a:pPr>
            <a:r>
              <a:rPr lang="en-US" sz="2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reason is </a:t>
            </a:r>
            <a:r>
              <a:rPr lang="en-US" sz="2200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hashing</a:t>
            </a:r>
            <a:r>
              <a:rPr lang="en-US" sz="2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(fast lookup technique)</a:t>
            </a:r>
            <a:endParaRPr sz="2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>
              <a:spcBef>
                <a:spcPts val="998"/>
              </a:spcBef>
              <a:buClr>
                <a:srgbClr val="808080"/>
              </a:buClr>
              <a:buSzPts val="2200"/>
            </a:pPr>
            <a:r>
              <a:rPr lang="en-US" sz="2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lang="en-US" sz="2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lists or other dictionaries</a:t>
            </a:r>
            <a:endParaRPr sz="2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2">
              <a:spcBef>
                <a:spcPts val="899"/>
              </a:spcBef>
              <a:buClr>
                <a:srgbClr val="808080"/>
              </a:buClr>
              <a:buSzPts val="2200"/>
            </a:pPr>
            <a:r>
              <a:rPr lang="en-US" sz="2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these types of objects can be changed "in place"</a:t>
            </a:r>
            <a:endParaRPr sz="2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>
              <a:spcBef>
                <a:spcPts val="998"/>
              </a:spcBef>
              <a:buClr>
                <a:srgbClr val="808080"/>
              </a:buClr>
              <a:buSzPts val="2200"/>
            </a:pPr>
            <a:r>
              <a:rPr lang="en-US" sz="2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restrictions on values</a:t>
            </a:r>
            <a:endParaRPr sz="2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1199"/>
              </a:spcBef>
              <a:buClr>
                <a:srgbClr val="808080"/>
              </a:buClr>
              <a:buSzPts val="2200"/>
            </a:pPr>
            <a:r>
              <a:rPr lang="en-US" sz="2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Keys will be listed in </a:t>
            </a:r>
            <a:r>
              <a:rPr lang="en-US" sz="2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arbitrary order</a:t>
            </a:r>
            <a:endParaRPr sz="2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>
              <a:spcBef>
                <a:spcPts val="998"/>
              </a:spcBef>
              <a:buClr>
                <a:srgbClr val="808080"/>
              </a:buClr>
              <a:buSzPts val="2200"/>
            </a:pPr>
            <a:r>
              <a:rPr lang="en-US" sz="2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again, because of hashing</a:t>
            </a:r>
            <a:endParaRPr sz="2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7F21D79-E826-405A-92F6-3E5EB8D85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</p:spPr>
        <p:txBody>
          <a:bodyPr/>
          <a:lstStyle/>
          <a:p>
            <a:r>
              <a:rPr lang="en-AU" dirty="0"/>
              <a:t>Python dictionary details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E6944F-728B-4320-8874-8A1D4E208FD5}"/>
              </a:ext>
            </a:extLst>
          </p:cNvPr>
          <p:cNvSpPr txBox="1"/>
          <p:nvPr/>
        </p:nvSpPr>
        <p:spPr>
          <a:xfrm>
            <a:off x="9764783" y="6207853"/>
            <a:ext cx="2265364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AU" sz="1100" i="1" dirty="0">
                <a:solidFill>
                  <a:schemeClr val="tx2">
                    <a:lumMod val="50000"/>
                  </a:schemeClr>
                </a:solidFill>
              </a:rPr>
              <a:t>You don’t need to remember this!</a:t>
            </a:r>
          </a:p>
        </p:txBody>
      </p:sp>
      <p:pic>
        <p:nvPicPr>
          <p:cNvPr id="6" name="Picture 2" descr="Merriam-Webster and Dictionary.com choose same word of the year: pandemic |  Coronavirus | The Guardian">
            <a:extLst>
              <a:ext uri="{FF2B5EF4-FFF2-40B4-BE49-F238E27FC236}">
                <a16:creationId xmlns:a16="http://schemas.microsoft.com/office/drawing/2014/main" id="{4E648A4A-2085-4394-802A-C2A259A75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5784" y="397218"/>
            <a:ext cx="1495462" cy="897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2"/>
          <p:cNvSpPr txBox="1"/>
          <p:nvPr/>
        </p:nvSpPr>
        <p:spPr>
          <a:xfrm>
            <a:off x="1879254" y="1418361"/>
            <a:ext cx="7238880" cy="46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rmAutofit/>
          </a:bodyPr>
          <a:lstStyle/>
          <a:p>
            <a:pPr>
              <a:buClr>
                <a:srgbClr val="808080"/>
              </a:buClr>
              <a:buSzPts val="2200"/>
            </a:pPr>
            <a:r>
              <a:rPr lang="en-US" sz="2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= (</a:t>
            </a:r>
            <a:r>
              <a:rPr lang="en-US" sz="2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lastname</a:t>
            </a:r>
            <a:r>
              <a:rPr lang="en-US" sz="2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firstname</a:t>
            </a:r>
            <a:r>
              <a:rPr lang="en-US" sz="2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1199"/>
              </a:spcBef>
              <a:buClr>
                <a:srgbClr val="808080"/>
              </a:buClr>
              <a:buSzPts val="2200"/>
            </a:pPr>
            <a:r>
              <a:rPr lang="en-US" sz="2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point = x, y, z	 # parentheses optional</a:t>
            </a:r>
            <a:endParaRPr sz="2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1199"/>
              </a:spcBef>
              <a:buClr>
                <a:srgbClr val="808080"/>
              </a:buClr>
              <a:buSzPts val="2200"/>
            </a:pPr>
            <a:r>
              <a:rPr lang="en-US" sz="2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x, y, z = point   # unpack</a:t>
            </a:r>
            <a:endParaRPr sz="2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1199"/>
              </a:spcBef>
              <a:buClr>
                <a:srgbClr val="808080"/>
              </a:buClr>
              <a:buSzPts val="2200"/>
            </a:pPr>
            <a:r>
              <a:rPr lang="en-US" sz="2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lastname</a:t>
            </a:r>
            <a:r>
              <a:rPr lang="en-US" sz="2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key[0]</a:t>
            </a:r>
            <a:endParaRPr sz="2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1199"/>
              </a:spcBef>
              <a:buClr>
                <a:srgbClr val="808080"/>
              </a:buClr>
              <a:buSzPts val="2200"/>
            </a:pPr>
            <a:r>
              <a:rPr lang="en-US" sz="2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singleton = (1,)	 # trailing comma!!!</a:t>
            </a:r>
            <a:endParaRPr sz="2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1199"/>
              </a:spcBef>
              <a:buClr>
                <a:srgbClr val="808080"/>
              </a:buClr>
              <a:buSzPts val="2200"/>
            </a:pPr>
            <a:r>
              <a:rPr lang="en-US" sz="2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empty = ()		 # parentheses!</a:t>
            </a:r>
            <a:endParaRPr sz="2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1199"/>
              </a:spcBef>
              <a:buClr>
                <a:srgbClr val="808080"/>
              </a:buClr>
              <a:buSzPts val="2200"/>
            </a:pPr>
            <a:r>
              <a:rPr lang="en-US" sz="2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tuples vs. lists; tuples immutable</a:t>
            </a:r>
            <a:endParaRPr sz="2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539E0EF-114E-4E89-884B-C908B7B79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</p:spPr>
        <p:txBody>
          <a:bodyPr/>
          <a:lstStyle/>
          <a:p>
            <a:r>
              <a:rPr lang="en-AU" dirty="0"/>
              <a:t>Python tuples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380464-A451-48E6-AB1E-85B89615CF5B}"/>
              </a:ext>
            </a:extLst>
          </p:cNvPr>
          <p:cNvSpPr txBox="1"/>
          <p:nvPr/>
        </p:nvSpPr>
        <p:spPr>
          <a:xfrm>
            <a:off x="9764783" y="6207853"/>
            <a:ext cx="2265364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AU" sz="1100" i="1" dirty="0">
                <a:solidFill>
                  <a:schemeClr val="tx2">
                    <a:lumMod val="50000"/>
                  </a:schemeClr>
                </a:solidFill>
              </a:rPr>
              <a:t>You don’t need to remember this!</a:t>
            </a:r>
          </a:p>
        </p:txBody>
      </p:sp>
      <p:pic>
        <p:nvPicPr>
          <p:cNvPr id="6" name="Picture 2" descr="Merriam-Webster and Dictionary.com choose same word of the year: pandemic |  Coronavirus | The Guardian">
            <a:extLst>
              <a:ext uri="{FF2B5EF4-FFF2-40B4-BE49-F238E27FC236}">
                <a16:creationId xmlns:a16="http://schemas.microsoft.com/office/drawing/2014/main" id="{5BFAB6B2-890E-4C3D-B897-03727688B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5784" y="397218"/>
            <a:ext cx="1495462" cy="897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8546DA-F0F0-4D45-9C7E-907ED0B0F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158" y="2856495"/>
            <a:ext cx="10971684" cy="1145009"/>
          </a:xfrm>
        </p:spPr>
        <p:txBody>
          <a:bodyPr/>
          <a:lstStyle/>
          <a:p>
            <a:r>
              <a:rPr lang="en-AU" sz="6000" dirty="0"/>
              <a:t>Python reference semantics</a:t>
            </a:r>
          </a:p>
        </p:txBody>
      </p:sp>
      <p:pic>
        <p:nvPicPr>
          <p:cNvPr id="3" name="Graphic 2" descr="Books with solid fill">
            <a:extLst>
              <a:ext uri="{FF2B5EF4-FFF2-40B4-BE49-F238E27FC236}">
                <a16:creationId xmlns:a16="http://schemas.microsoft.com/office/drawing/2014/main" id="{5B617444-B08B-4AA8-9520-9FC29281C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88305" y="2627152"/>
            <a:ext cx="1603695" cy="160369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4"/>
          <p:cNvSpPr txBox="1"/>
          <p:nvPr/>
        </p:nvSpPr>
        <p:spPr>
          <a:xfrm>
            <a:off x="1828920" y="1418361"/>
            <a:ext cx="7238880" cy="488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rmAutofit/>
          </a:bodyPr>
          <a:lstStyle/>
          <a:p>
            <a:pPr>
              <a:buClr>
                <a:srgbClr val="808080"/>
              </a:buClr>
              <a:buSzPts val="2200"/>
            </a:pPr>
            <a:r>
              <a:rPr lang="en-US" sz="2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Assignment manipulates references</a:t>
            </a:r>
            <a:endParaRPr sz="2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2">
              <a:spcBef>
                <a:spcPts val="899"/>
              </a:spcBef>
              <a:buClr>
                <a:srgbClr val="808080"/>
              </a:buClr>
              <a:buSzPts val="2200"/>
            </a:pPr>
            <a:r>
              <a:rPr lang="en-US" sz="2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= y </a:t>
            </a:r>
            <a:r>
              <a:rPr lang="en-US" sz="2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does not make a copy</a:t>
            </a:r>
            <a:r>
              <a:rPr lang="en-US" sz="2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y</a:t>
            </a:r>
            <a:endParaRPr sz="2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2">
              <a:spcBef>
                <a:spcPts val="899"/>
              </a:spcBef>
              <a:buClr>
                <a:srgbClr val="808080"/>
              </a:buClr>
              <a:buSzPts val="2200"/>
            </a:pPr>
            <a:r>
              <a:rPr lang="en-US" sz="2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= y makes x </a:t>
            </a:r>
            <a:r>
              <a:rPr lang="en-US" sz="2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reference</a:t>
            </a:r>
            <a:r>
              <a:rPr lang="en-US" sz="2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object y references</a:t>
            </a:r>
            <a:endParaRPr sz="2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1199"/>
              </a:spcBef>
              <a:buClr>
                <a:srgbClr val="808080"/>
              </a:buClr>
              <a:buSzPts val="2200"/>
            </a:pPr>
            <a:r>
              <a:rPr lang="en-US" sz="2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Very useful; but beware!</a:t>
            </a:r>
            <a:endParaRPr sz="2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1199"/>
              </a:spcBef>
              <a:buClr>
                <a:srgbClr val="808080"/>
              </a:buClr>
              <a:buSzPts val="2200"/>
            </a:pPr>
            <a:r>
              <a:rPr lang="en-US" sz="2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sz="2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lvl="2" indent="-228600">
              <a:spcBef>
                <a:spcPts val="899"/>
              </a:spcBef>
            </a:pPr>
            <a:r>
              <a:rPr lang="en-US" sz="2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&gt;&gt;&gt; a = [1, 2, 3]</a:t>
            </a:r>
            <a:endParaRPr sz="2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lvl="2" indent="-228600">
              <a:spcBef>
                <a:spcPts val="899"/>
              </a:spcBef>
            </a:pPr>
            <a:r>
              <a:rPr lang="en-US" sz="2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&gt;&gt;&gt; b = a</a:t>
            </a:r>
            <a:endParaRPr sz="2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lvl="2" indent="-228600">
              <a:spcBef>
                <a:spcPts val="899"/>
              </a:spcBef>
            </a:pPr>
            <a:r>
              <a:rPr lang="en-US" sz="2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&gt;&gt;&gt; </a:t>
            </a:r>
            <a:r>
              <a:rPr lang="en-US" sz="2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a.append</a:t>
            </a:r>
            <a:r>
              <a:rPr lang="en-US" sz="2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(4)</a:t>
            </a:r>
            <a:endParaRPr sz="2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lvl="2" indent="-228600">
              <a:spcBef>
                <a:spcPts val="899"/>
              </a:spcBef>
            </a:pPr>
            <a:r>
              <a:rPr lang="en-US" sz="2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&gt;&gt;&gt; print b</a:t>
            </a:r>
            <a:endParaRPr sz="2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lvl="2" indent="-228600">
              <a:spcBef>
                <a:spcPts val="899"/>
              </a:spcBef>
            </a:pPr>
            <a:r>
              <a:rPr lang="en-US" sz="2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[1, 2, 3, 4]</a:t>
            </a:r>
            <a:endParaRPr sz="2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8546DA-F0F0-4D45-9C7E-907ED0B0F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</p:spPr>
        <p:txBody>
          <a:bodyPr/>
          <a:lstStyle/>
          <a:p>
            <a:r>
              <a:rPr lang="en-AU" dirty="0"/>
              <a:t>Python reference semantics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B6C359-8A80-4669-B2E1-331CF2078413}"/>
              </a:ext>
            </a:extLst>
          </p:cNvPr>
          <p:cNvSpPr txBox="1"/>
          <p:nvPr/>
        </p:nvSpPr>
        <p:spPr>
          <a:xfrm>
            <a:off x="9764783" y="6207853"/>
            <a:ext cx="2265364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AU" sz="1100" i="1" dirty="0">
                <a:solidFill>
                  <a:schemeClr val="tx2">
                    <a:lumMod val="50000"/>
                  </a:schemeClr>
                </a:solidFill>
              </a:rPr>
              <a:t>You don’t need to remember this!</a:t>
            </a:r>
          </a:p>
        </p:txBody>
      </p:sp>
      <p:pic>
        <p:nvPicPr>
          <p:cNvPr id="6" name="Graphic 5" descr="Books with solid fill">
            <a:extLst>
              <a:ext uri="{FF2B5EF4-FFF2-40B4-BE49-F238E27FC236}">
                <a16:creationId xmlns:a16="http://schemas.microsoft.com/office/drawing/2014/main" id="{11C26F52-4338-43CE-9E82-468D9E1BC3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1136630" y="85287"/>
            <a:ext cx="889232" cy="92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321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45"/>
          <p:cNvGrpSpPr/>
          <p:nvPr/>
        </p:nvGrpSpPr>
        <p:grpSpPr>
          <a:xfrm>
            <a:off x="5736360" y="2971800"/>
            <a:ext cx="3031560" cy="1374120"/>
            <a:chOff x="4212360" y="2971800"/>
            <a:chExt cx="3031560" cy="1374120"/>
          </a:xfrm>
        </p:grpSpPr>
        <p:sp>
          <p:nvSpPr>
            <p:cNvPr id="221" name="Google Shape;221;p45"/>
            <p:cNvSpPr/>
            <p:nvPr/>
          </p:nvSpPr>
          <p:spPr>
            <a:xfrm>
              <a:off x="4217760" y="2971800"/>
              <a:ext cx="31932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no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a</a:t>
              </a:r>
              <a:endParaRPr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222" name="Google Shape;222;p45"/>
            <p:cNvCxnSpPr/>
            <p:nvPr/>
          </p:nvCxnSpPr>
          <p:spPr>
            <a:xfrm>
              <a:off x="4576680" y="3200400"/>
              <a:ext cx="990720" cy="380880"/>
            </a:xfrm>
            <a:prstGeom prst="straightConnector1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triangle" w="med" len="med"/>
            </a:ln>
          </p:spPr>
        </p:cxnSp>
        <p:sp>
          <p:nvSpPr>
            <p:cNvPr id="223" name="Google Shape;223;p45"/>
            <p:cNvSpPr/>
            <p:nvPr/>
          </p:nvSpPr>
          <p:spPr>
            <a:xfrm>
              <a:off x="5643720" y="3276360"/>
              <a:ext cx="533160" cy="76212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algn="ctr"/>
              <a:r>
                <a:rPr lang="en-US" sz="24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1</a:t>
              </a:r>
              <a:endParaRPr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24" name="Google Shape;224;p45"/>
            <p:cNvSpPr/>
            <p:nvPr/>
          </p:nvSpPr>
          <p:spPr>
            <a:xfrm>
              <a:off x="6176880" y="3276360"/>
              <a:ext cx="533520" cy="76212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algn="ctr"/>
              <a:r>
                <a:rPr lang="en-US" sz="24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2</a:t>
              </a:r>
              <a:endParaRPr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25" name="Google Shape;225;p45"/>
            <p:cNvSpPr/>
            <p:nvPr/>
          </p:nvSpPr>
          <p:spPr>
            <a:xfrm>
              <a:off x="6710400" y="3276360"/>
              <a:ext cx="533520" cy="76212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algn="ctr"/>
              <a:r>
                <a:rPr lang="en-US" sz="24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3</a:t>
              </a:r>
              <a:endParaRPr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26" name="Google Shape;226;p45"/>
            <p:cNvSpPr/>
            <p:nvPr/>
          </p:nvSpPr>
          <p:spPr>
            <a:xfrm>
              <a:off x="4212360" y="3886200"/>
              <a:ext cx="33156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no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b</a:t>
              </a:r>
              <a:endParaRPr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227" name="Google Shape;227;p45"/>
            <p:cNvCxnSpPr/>
            <p:nvPr/>
          </p:nvCxnSpPr>
          <p:spPr>
            <a:xfrm rot="10800000" flipH="1">
              <a:off x="4576680" y="3733200"/>
              <a:ext cx="990720" cy="381240"/>
            </a:xfrm>
            <a:prstGeom prst="straightConnector1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triangle" w="med" len="med"/>
            </a:ln>
          </p:spPr>
        </p:cxnSp>
      </p:grpSp>
      <p:sp>
        <p:nvSpPr>
          <p:cNvPr id="228" name="Google Shape;228;p45"/>
          <p:cNvSpPr/>
          <p:nvPr/>
        </p:nvSpPr>
        <p:spPr>
          <a:xfrm>
            <a:off x="5741400" y="4724280"/>
            <a:ext cx="319320" cy="4597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r>
              <a:rPr lang="en-US"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endParaRPr sz="2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29" name="Google Shape;229;p45"/>
          <p:cNvCxnSpPr/>
          <p:nvPr/>
        </p:nvCxnSpPr>
        <p:spPr>
          <a:xfrm>
            <a:off x="6100680" y="4952880"/>
            <a:ext cx="990720" cy="381240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230" name="Google Shape;230;p45"/>
          <p:cNvSpPr/>
          <p:nvPr/>
        </p:nvSpPr>
        <p:spPr>
          <a:xfrm>
            <a:off x="7167720" y="5029200"/>
            <a:ext cx="533160" cy="762120"/>
          </a:xfrm>
          <a:prstGeom prst="rect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algn="ctr"/>
            <a:r>
              <a:rPr lang="en-US"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 sz="2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1" name="Google Shape;231;p45"/>
          <p:cNvSpPr/>
          <p:nvPr/>
        </p:nvSpPr>
        <p:spPr>
          <a:xfrm>
            <a:off x="7700880" y="5029200"/>
            <a:ext cx="533520" cy="762120"/>
          </a:xfrm>
          <a:prstGeom prst="rect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algn="ctr"/>
            <a:r>
              <a:rPr lang="en-US"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 sz="2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2" name="Google Shape;232;p45"/>
          <p:cNvSpPr/>
          <p:nvPr/>
        </p:nvSpPr>
        <p:spPr>
          <a:xfrm>
            <a:off x="8234400" y="5029200"/>
            <a:ext cx="533520" cy="762120"/>
          </a:xfrm>
          <a:prstGeom prst="rect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algn="ctr"/>
            <a:r>
              <a:rPr lang="en-US"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 sz="2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3" name="Google Shape;233;p45"/>
          <p:cNvSpPr/>
          <p:nvPr/>
        </p:nvSpPr>
        <p:spPr>
          <a:xfrm>
            <a:off x="5736360" y="5638680"/>
            <a:ext cx="331560" cy="4597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r>
              <a:rPr lang="en-US"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</a:t>
            </a:r>
            <a:endParaRPr sz="2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34" name="Google Shape;234;p45"/>
          <p:cNvCxnSpPr/>
          <p:nvPr/>
        </p:nvCxnSpPr>
        <p:spPr>
          <a:xfrm rot="10800000" flipH="1">
            <a:off x="6100680" y="5486400"/>
            <a:ext cx="990720" cy="380880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235" name="Google Shape;235;p45"/>
          <p:cNvSpPr/>
          <p:nvPr/>
        </p:nvSpPr>
        <p:spPr>
          <a:xfrm>
            <a:off x="8772600" y="5029200"/>
            <a:ext cx="533160" cy="762120"/>
          </a:xfrm>
          <a:prstGeom prst="rect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36" name="Google Shape;236;p45"/>
          <p:cNvSpPr/>
          <p:nvPr/>
        </p:nvSpPr>
        <p:spPr>
          <a:xfrm>
            <a:off x="8866920" y="5181480"/>
            <a:ext cx="322560" cy="4597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r>
              <a:rPr lang="en-US"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endParaRPr sz="2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7" name="Google Shape;237;p45"/>
          <p:cNvSpPr/>
          <p:nvPr/>
        </p:nvSpPr>
        <p:spPr>
          <a:xfrm>
            <a:off x="2649107" y="1980000"/>
            <a:ext cx="2324413" cy="4597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 = [1, 2, 3]</a:t>
            </a:r>
            <a:endParaRPr sz="24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8" name="Google Shape;238;p45"/>
          <p:cNvSpPr/>
          <p:nvPr/>
        </p:nvSpPr>
        <p:spPr>
          <a:xfrm>
            <a:off x="2646947" y="5181480"/>
            <a:ext cx="2326573" cy="4597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r>
              <a:rPr lang="en-US"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a.append(4)</a:t>
            </a:r>
            <a:endParaRPr sz="2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9" name="Google Shape;239;p45"/>
          <p:cNvSpPr/>
          <p:nvPr/>
        </p:nvSpPr>
        <p:spPr>
          <a:xfrm>
            <a:off x="2646947" y="3429000"/>
            <a:ext cx="1383373" cy="4597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 = a</a:t>
            </a:r>
            <a:endParaRPr sz="24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240" name="Google Shape;240;p45"/>
          <p:cNvGrpSpPr/>
          <p:nvPr/>
        </p:nvGrpSpPr>
        <p:grpSpPr>
          <a:xfrm>
            <a:off x="5738520" y="1828800"/>
            <a:ext cx="3026160" cy="761760"/>
            <a:chOff x="4214520" y="1828800"/>
            <a:chExt cx="3026160" cy="761760"/>
          </a:xfrm>
        </p:grpSpPr>
        <p:sp>
          <p:nvSpPr>
            <p:cNvPr id="241" name="Google Shape;241;p45"/>
            <p:cNvSpPr/>
            <p:nvPr/>
          </p:nvSpPr>
          <p:spPr>
            <a:xfrm>
              <a:off x="4214520" y="1904760"/>
              <a:ext cx="31932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no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a</a:t>
              </a:r>
              <a:endParaRPr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242" name="Google Shape;242;p45"/>
            <p:cNvCxnSpPr/>
            <p:nvPr/>
          </p:nvCxnSpPr>
          <p:spPr>
            <a:xfrm>
              <a:off x="4572000" y="2209680"/>
              <a:ext cx="992160" cy="0"/>
            </a:xfrm>
            <a:prstGeom prst="straightConnector1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triangle" w="med" len="med"/>
            </a:ln>
          </p:spPr>
        </p:cxnSp>
        <p:sp>
          <p:nvSpPr>
            <p:cNvPr id="243" name="Google Shape;243;p45"/>
            <p:cNvSpPr/>
            <p:nvPr/>
          </p:nvSpPr>
          <p:spPr>
            <a:xfrm>
              <a:off x="5640480" y="1828800"/>
              <a:ext cx="533160" cy="76176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algn="ctr"/>
              <a:r>
                <a:rPr lang="en-US" sz="24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1</a:t>
              </a:r>
              <a:endParaRPr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44" name="Google Shape;244;p45"/>
            <p:cNvSpPr/>
            <p:nvPr/>
          </p:nvSpPr>
          <p:spPr>
            <a:xfrm>
              <a:off x="6173640" y="1828800"/>
              <a:ext cx="533520" cy="76176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algn="ctr"/>
              <a:r>
                <a:rPr lang="en-US" sz="24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2</a:t>
              </a:r>
              <a:endParaRPr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45" name="Google Shape;245;p45"/>
            <p:cNvSpPr/>
            <p:nvPr/>
          </p:nvSpPr>
          <p:spPr>
            <a:xfrm>
              <a:off x="6707160" y="1828800"/>
              <a:ext cx="533520" cy="76176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algn="ctr"/>
              <a:r>
                <a:rPr lang="en-US" sz="24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3</a:t>
              </a:r>
              <a:endParaRPr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9" name="Title 1">
            <a:extLst>
              <a:ext uri="{FF2B5EF4-FFF2-40B4-BE49-F238E27FC236}">
                <a16:creationId xmlns:a16="http://schemas.microsoft.com/office/drawing/2014/main" id="{01F5FA8F-6752-4E22-8CB8-68E884170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</p:spPr>
        <p:txBody>
          <a:bodyPr/>
          <a:lstStyle/>
          <a:p>
            <a:r>
              <a:rPr lang="en-AU" dirty="0"/>
              <a:t>Changing a shared list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A14B1E-447B-4BEC-B553-29D0E6A15CC3}"/>
              </a:ext>
            </a:extLst>
          </p:cNvPr>
          <p:cNvSpPr txBox="1"/>
          <p:nvPr/>
        </p:nvSpPr>
        <p:spPr>
          <a:xfrm>
            <a:off x="9764783" y="6207853"/>
            <a:ext cx="2265364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AU" sz="1100" i="1" dirty="0">
                <a:solidFill>
                  <a:schemeClr val="tx2">
                    <a:lumMod val="50000"/>
                  </a:schemeClr>
                </a:solidFill>
              </a:rPr>
              <a:t>You don’t need to remember this!</a:t>
            </a:r>
          </a:p>
        </p:txBody>
      </p:sp>
      <p:pic>
        <p:nvPicPr>
          <p:cNvPr id="31" name="Graphic 30" descr="Books with solid fill">
            <a:extLst>
              <a:ext uri="{FF2B5EF4-FFF2-40B4-BE49-F238E27FC236}">
                <a16:creationId xmlns:a16="http://schemas.microsoft.com/office/drawing/2014/main" id="{4D1C1B9C-F026-4F6D-80AF-B7111211D0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1136630" y="85287"/>
            <a:ext cx="889232" cy="921391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6"/>
          <p:cNvSpPr/>
          <p:nvPr/>
        </p:nvSpPr>
        <p:spPr>
          <a:xfrm>
            <a:off x="5131920" y="2633760"/>
            <a:ext cx="319320" cy="4597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r>
              <a:rPr lang="en-US"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endParaRPr sz="2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52" name="Google Shape;252;p46"/>
          <p:cNvCxnSpPr/>
          <p:nvPr/>
        </p:nvCxnSpPr>
        <p:spPr>
          <a:xfrm>
            <a:off x="5491200" y="2895480"/>
            <a:ext cx="990720" cy="381240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253" name="Google Shape;253;p46"/>
          <p:cNvSpPr/>
          <p:nvPr/>
        </p:nvSpPr>
        <p:spPr>
          <a:xfrm>
            <a:off x="6557880" y="2971800"/>
            <a:ext cx="533520" cy="762120"/>
          </a:xfrm>
          <a:prstGeom prst="rect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algn="ctr"/>
            <a:r>
              <a:rPr lang="en-US"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 sz="2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4" name="Google Shape;254;p46"/>
          <p:cNvSpPr/>
          <p:nvPr/>
        </p:nvSpPr>
        <p:spPr>
          <a:xfrm>
            <a:off x="5126880" y="3581280"/>
            <a:ext cx="331560" cy="4597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r>
              <a:rPr lang="en-US"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</a:t>
            </a:r>
            <a:endParaRPr sz="2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55" name="Google Shape;255;p46"/>
          <p:cNvCxnSpPr/>
          <p:nvPr/>
        </p:nvCxnSpPr>
        <p:spPr>
          <a:xfrm rot="10800000" flipH="1">
            <a:off x="5491200" y="3429000"/>
            <a:ext cx="990720" cy="380880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256" name="Google Shape;256;p46"/>
          <p:cNvSpPr/>
          <p:nvPr/>
        </p:nvSpPr>
        <p:spPr>
          <a:xfrm>
            <a:off x="5131920" y="4473720"/>
            <a:ext cx="319320" cy="4597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r>
              <a:rPr lang="en-US"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endParaRPr sz="2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57" name="Google Shape;257;p46"/>
          <p:cNvCxnSpPr/>
          <p:nvPr/>
        </p:nvCxnSpPr>
        <p:spPr>
          <a:xfrm>
            <a:off x="5491200" y="4724280"/>
            <a:ext cx="985680" cy="0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258" name="Google Shape;258;p46"/>
          <p:cNvSpPr/>
          <p:nvPr/>
        </p:nvSpPr>
        <p:spPr>
          <a:xfrm>
            <a:off x="6557880" y="5257800"/>
            <a:ext cx="533520" cy="762120"/>
          </a:xfrm>
          <a:prstGeom prst="rect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algn="ctr"/>
            <a:r>
              <a:rPr lang="en-US"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 sz="2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9" name="Google Shape;259;p46"/>
          <p:cNvSpPr/>
          <p:nvPr/>
        </p:nvSpPr>
        <p:spPr>
          <a:xfrm>
            <a:off x="5126880" y="5410080"/>
            <a:ext cx="331560" cy="4597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r>
              <a:rPr lang="en-US"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</a:t>
            </a:r>
            <a:endParaRPr sz="2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60" name="Google Shape;260;p46"/>
          <p:cNvCxnSpPr/>
          <p:nvPr/>
        </p:nvCxnSpPr>
        <p:spPr>
          <a:xfrm>
            <a:off x="5486520" y="5638680"/>
            <a:ext cx="990360" cy="0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261" name="Google Shape;261;p46"/>
          <p:cNvSpPr/>
          <p:nvPr/>
        </p:nvSpPr>
        <p:spPr>
          <a:xfrm>
            <a:off x="2242686" y="1676520"/>
            <a:ext cx="1174914" cy="4597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 = 1</a:t>
            </a:r>
            <a:endParaRPr sz="24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2" name="Google Shape;262;p46"/>
          <p:cNvSpPr/>
          <p:nvPr/>
        </p:nvSpPr>
        <p:spPr>
          <a:xfrm>
            <a:off x="2242686" y="4876920"/>
            <a:ext cx="1544274" cy="4597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 = a+1</a:t>
            </a:r>
            <a:endParaRPr sz="24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3" name="Google Shape;263;p46"/>
          <p:cNvSpPr/>
          <p:nvPr/>
        </p:nvSpPr>
        <p:spPr>
          <a:xfrm>
            <a:off x="2242686" y="3124080"/>
            <a:ext cx="1178154" cy="4597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 = a</a:t>
            </a:r>
            <a:endParaRPr sz="24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264" name="Google Shape;264;p46"/>
          <p:cNvGrpSpPr/>
          <p:nvPr/>
        </p:nvGrpSpPr>
        <p:grpSpPr>
          <a:xfrm>
            <a:off x="5128680" y="1523880"/>
            <a:ext cx="1959120" cy="761760"/>
            <a:chOff x="3604680" y="1523880"/>
            <a:chExt cx="1959120" cy="761760"/>
          </a:xfrm>
        </p:grpSpPr>
        <p:sp>
          <p:nvSpPr>
            <p:cNvPr id="265" name="Google Shape;265;p46"/>
            <p:cNvSpPr/>
            <p:nvPr/>
          </p:nvSpPr>
          <p:spPr>
            <a:xfrm>
              <a:off x="3604680" y="1599840"/>
              <a:ext cx="31932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no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a</a:t>
              </a:r>
              <a:endParaRPr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266" name="Google Shape;266;p46"/>
            <p:cNvCxnSpPr/>
            <p:nvPr/>
          </p:nvCxnSpPr>
          <p:spPr>
            <a:xfrm>
              <a:off x="3962160" y="1904760"/>
              <a:ext cx="992160" cy="0"/>
            </a:xfrm>
            <a:prstGeom prst="straightConnector1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triangle" w="med" len="med"/>
            </a:ln>
          </p:spPr>
        </p:cxnSp>
        <p:sp>
          <p:nvSpPr>
            <p:cNvPr id="267" name="Google Shape;267;p46"/>
            <p:cNvSpPr/>
            <p:nvPr/>
          </p:nvSpPr>
          <p:spPr>
            <a:xfrm>
              <a:off x="5030640" y="1523880"/>
              <a:ext cx="533160" cy="76176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algn="ctr"/>
              <a:r>
                <a:rPr lang="en-US" sz="24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1</a:t>
              </a:r>
              <a:endParaRPr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68" name="Google Shape;268;p46"/>
          <p:cNvSpPr/>
          <p:nvPr/>
        </p:nvSpPr>
        <p:spPr>
          <a:xfrm>
            <a:off x="6553200" y="4343400"/>
            <a:ext cx="533520" cy="762120"/>
          </a:xfrm>
          <a:prstGeom prst="rect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algn="ctr"/>
            <a:r>
              <a:rPr lang="en-US"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 sz="2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70" name="Google Shape;270;p46"/>
          <p:cNvCxnSpPr/>
          <p:nvPr/>
        </p:nvCxnSpPr>
        <p:spPr>
          <a:xfrm>
            <a:off x="5486520" y="4952880"/>
            <a:ext cx="990360" cy="533520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dashDot"/>
            <a:miter lim="8000"/>
            <a:headEnd type="none" w="sm" len="sm"/>
            <a:tailEnd type="triangle" w="med" len="med"/>
          </a:ln>
        </p:spPr>
      </p:cxnSp>
      <p:sp>
        <p:nvSpPr>
          <p:cNvPr id="271" name="Google Shape;271;p46"/>
          <p:cNvSpPr/>
          <p:nvPr/>
        </p:nvSpPr>
        <p:spPr>
          <a:xfrm>
            <a:off x="7315320" y="4724280"/>
            <a:ext cx="2633994" cy="990360"/>
          </a:xfrm>
          <a:prstGeom prst="wedgeRectCallout">
            <a:avLst>
              <a:gd name="adj1" fmla="val -107421"/>
              <a:gd name="adj2" fmla="val -16143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old reference deleted</a:t>
            </a:r>
            <a:endParaRPr sz="16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ctr"/>
            <a:r>
              <a:rPr lang="en-US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by assignment (a=...)</a:t>
            </a:r>
            <a:endParaRPr sz="16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2" name="Google Shape;272;p46"/>
          <p:cNvSpPr/>
          <p:nvPr/>
        </p:nvSpPr>
        <p:spPr>
          <a:xfrm>
            <a:off x="7315319" y="3093480"/>
            <a:ext cx="2492823" cy="1209060"/>
          </a:xfrm>
          <a:prstGeom prst="wedgeRectCallout">
            <a:avLst>
              <a:gd name="adj1" fmla="val -58398"/>
              <a:gd name="adj2" fmla="val 79949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algn="ctr"/>
            <a:r>
              <a:rPr lang="en-US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new int object created</a:t>
            </a:r>
            <a:endParaRPr sz="16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ctr"/>
            <a:r>
              <a:rPr lang="en-US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by add operator (1+1)</a:t>
            </a:r>
            <a:endParaRPr sz="16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F0E8BDD0-005B-4966-9C71-8E06CCA75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</p:spPr>
        <p:txBody>
          <a:bodyPr/>
          <a:lstStyle/>
          <a:p>
            <a:r>
              <a:rPr lang="en-AU" dirty="0"/>
              <a:t>Changing integers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838F0B-66B8-49C5-8E52-E2506B491BF7}"/>
              </a:ext>
            </a:extLst>
          </p:cNvPr>
          <p:cNvSpPr txBox="1"/>
          <p:nvPr/>
        </p:nvSpPr>
        <p:spPr>
          <a:xfrm>
            <a:off x="9764783" y="6207853"/>
            <a:ext cx="2265364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AU" sz="1100" i="1" dirty="0">
                <a:solidFill>
                  <a:schemeClr val="tx2">
                    <a:lumMod val="50000"/>
                  </a:schemeClr>
                </a:solidFill>
              </a:rPr>
              <a:t>You don’t need to remember this!</a:t>
            </a:r>
          </a:p>
        </p:txBody>
      </p:sp>
      <p:pic>
        <p:nvPicPr>
          <p:cNvPr id="26" name="Graphic 25" descr="Books with solid fill">
            <a:extLst>
              <a:ext uri="{FF2B5EF4-FFF2-40B4-BE49-F238E27FC236}">
                <a16:creationId xmlns:a16="http://schemas.microsoft.com/office/drawing/2014/main" id="{938B6A99-A1D7-4823-9324-1D9193384E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1136630" y="85287"/>
            <a:ext cx="889232" cy="9213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/>
        </p:nvSpPr>
        <p:spPr>
          <a:xfrm>
            <a:off x="1980740" y="273352"/>
            <a:ext cx="8229627" cy="114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92" b="0" i="0" u="none" strike="noStrike" cap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endParaRPr sz="3992" b="0" i="0" u="none" strike="noStrike" cap="none" dirty="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0"/>
          <p:cNvSpPr txBox="1"/>
          <p:nvPr/>
        </p:nvSpPr>
        <p:spPr>
          <a:xfrm>
            <a:off x="1980740" y="1244291"/>
            <a:ext cx="8335767" cy="5391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lnSpcReduction="10000"/>
          </a:bodyPr>
          <a:lstStyle/>
          <a:p>
            <a:pPr marL="391910" marR="0" lvl="0" indent="-293933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en-AU" sz="2903" b="0" i="0" u="none" strike="noStrike" cap="none" dirty="0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AU" sz="2903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zen</a:t>
            </a:r>
            <a:r>
              <a:rPr lang="en-AU" sz="2903" b="0" i="0" u="none" strike="noStrike" cap="none" dirty="0">
                <a:latin typeface="Arial"/>
                <a:ea typeface="Arial"/>
                <a:cs typeface="Arial"/>
                <a:sym typeface="Arial"/>
              </a:rPr>
              <a:t> of python</a:t>
            </a:r>
            <a:endParaRPr sz="2903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783821" marR="0" lvl="1" indent="-293933" algn="l" rtl="0">
              <a:spcBef>
                <a:spcPts val="1286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lang="en-US" sz="2540" b="0" i="0" u="none" strike="noStrike" cap="none" dirty="0">
                <a:latin typeface="Arial"/>
                <a:ea typeface="Arial"/>
                <a:cs typeface="Arial"/>
                <a:sym typeface="Arial"/>
              </a:rPr>
              <a:t>Beautiful is better than ugly</a:t>
            </a:r>
            <a:endParaRPr sz="254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783821" marR="0" lvl="1" indent="-293933" algn="l" rtl="0">
              <a:spcBef>
                <a:spcPts val="1029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lang="en-US" sz="2540" b="0" i="0" u="none" strike="noStrike" cap="none" dirty="0">
                <a:latin typeface="Arial"/>
                <a:ea typeface="Arial"/>
                <a:cs typeface="Arial"/>
                <a:sym typeface="Arial"/>
              </a:rPr>
              <a:t>Explicit is better than implicit</a:t>
            </a:r>
            <a:endParaRPr sz="254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783821" marR="0" lvl="1" indent="-293933" algn="l" rtl="0">
              <a:spcBef>
                <a:spcPts val="1029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lang="en-US" sz="2540" b="0" i="0" u="none" strike="noStrike" cap="none" dirty="0">
                <a:latin typeface="Arial"/>
                <a:ea typeface="Arial"/>
                <a:cs typeface="Arial"/>
                <a:sym typeface="Arial"/>
              </a:rPr>
              <a:t>Simple is better than complex</a:t>
            </a:r>
            <a:endParaRPr sz="254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783821" marR="0" lvl="1" indent="-293933" algn="l" rtl="0">
              <a:spcBef>
                <a:spcPts val="1029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lang="en-US" sz="2540" b="0" i="0" u="none" strike="noStrike" cap="none" dirty="0">
                <a:latin typeface="Arial"/>
                <a:ea typeface="Arial"/>
                <a:cs typeface="Arial"/>
                <a:sym typeface="Arial"/>
              </a:rPr>
              <a:t>Complex is better than complicated</a:t>
            </a:r>
            <a:endParaRPr sz="254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783821" marR="0" lvl="1" indent="-293933" algn="l" rtl="0">
              <a:spcBef>
                <a:spcPts val="1029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lang="en-US" sz="2540" b="0" i="0" u="none" strike="noStrike" cap="none" dirty="0">
                <a:latin typeface="Arial"/>
                <a:ea typeface="Arial"/>
                <a:cs typeface="Arial"/>
                <a:sym typeface="Arial"/>
              </a:rPr>
              <a:t>Readability counts</a:t>
            </a:r>
            <a:endParaRPr sz="254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391910" marR="0" lvl="0" indent="-293933" algn="l" rtl="0">
              <a:spcBef>
                <a:spcPts val="1029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en-US" sz="2903" b="0" i="0" u="none" strike="noStrike" cap="none" dirty="0">
                <a:latin typeface="Arial"/>
                <a:ea typeface="Arial"/>
                <a:cs typeface="Arial"/>
                <a:sym typeface="Arial"/>
              </a:rPr>
              <a:t>Praised for look and feel</a:t>
            </a:r>
            <a:endParaRPr sz="2903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391910" marR="0" lvl="0" indent="-293933" algn="l" rtl="0">
              <a:spcBef>
                <a:spcPts val="1286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en-US" sz="2903" b="0" i="0" u="none" strike="noStrike" cap="none" dirty="0">
                <a:latin typeface="Arial"/>
                <a:ea typeface="Arial"/>
                <a:cs typeface="Arial"/>
                <a:sym typeface="Arial"/>
              </a:rPr>
              <a:t>Spaces rule!</a:t>
            </a:r>
            <a:endParaRPr sz="2903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391910" marR="0" lvl="0" indent="-210978" algn="l" rtl="0">
              <a:spcBef>
                <a:spcPts val="1286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</a:pPr>
            <a:endParaRPr sz="2903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391910" marR="0" lvl="0" indent="-293933" algn="l" rtl="0">
              <a:spcBef>
                <a:spcPts val="1286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en-US" sz="2903" b="0" i="0" u="none" strike="noStrike" cap="none" dirty="0">
                <a:latin typeface="Arial"/>
                <a:ea typeface="Arial"/>
                <a:cs typeface="Arial"/>
                <a:sym typeface="Arial"/>
              </a:rPr>
              <a:t>Use PyCharm, </a:t>
            </a:r>
            <a:r>
              <a:rPr lang="en-US" sz="2903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iPython</a:t>
            </a:r>
            <a:r>
              <a:rPr lang="en-US" sz="2903" b="0" i="0" u="none" strike="noStrike" cap="none" dirty="0">
                <a:latin typeface="Arial"/>
                <a:ea typeface="Arial"/>
                <a:cs typeface="Arial"/>
                <a:sym typeface="Arial"/>
              </a:rPr>
              <a:t>, Spyder, or IDLE</a:t>
            </a:r>
            <a:endParaRPr sz="2903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01677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469A6-4C35-4CA4-BC17-32FD4B536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158" y="2856495"/>
            <a:ext cx="10971684" cy="1145009"/>
          </a:xfrm>
        </p:spPr>
        <p:txBody>
          <a:bodyPr/>
          <a:lstStyle/>
          <a:p>
            <a:r>
              <a:rPr lang="en-AU" sz="6000" dirty="0"/>
              <a:t>If indented: print</a:t>
            </a:r>
          </a:p>
        </p:txBody>
      </p:sp>
      <p:pic>
        <p:nvPicPr>
          <p:cNvPr id="7" name="Graphic 6" descr="Head with gears with solid fill">
            <a:extLst>
              <a:ext uri="{FF2B5EF4-FFF2-40B4-BE49-F238E27FC236}">
                <a16:creationId xmlns:a16="http://schemas.microsoft.com/office/drawing/2014/main" id="{8B0E4C2B-95D9-4CAA-ACF4-4C4E162CD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29941" y="2553048"/>
            <a:ext cx="1751901" cy="175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8299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469A6-4C35-4CA4-BC17-32FD4B536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200" dirty="0"/>
              <a:t>If indented: print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56809-88D3-4FB4-AAA1-5DD6E49325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50286" indent="-342900">
              <a:buFont typeface="Arial" panose="020B0604020202020204" pitchFamily="34" charset="0"/>
              <a:buChar char="•"/>
            </a:pPr>
            <a:r>
              <a:rPr lang="en-AU" dirty="0"/>
              <a:t>Strings, numbers, etc …. Just define using =</a:t>
            </a:r>
          </a:p>
          <a:p>
            <a:pPr marL="550286" indent="-342900">
              <a:buFont typeface="Arial" panose="020B0604020202020204" pitchFamily="34" charset="0"/>
              <a:buChar char="•"/>
            </a:pPr>
            <a:endParaRPr lang="en-AU" dirty="0"/>
          </a:p>
          <a:p>
            <a:pPr marL="550286" indent="-342900">
              <a:buFont typeface="Arial" panose="020B0604020202020204" pitchFamily="34" charset="0"/>
              <a:buChar char="•"/>
            </a:pPr>
            <a:endParaRPr lang="en-AU" dirty="0"/>
          </a:p>
          <a:p>
            <a:pPr marL="550286" indent="-342900">
              <a:buFont typeface="Arial" panose="020B0604020202020204" pitchFamily="34" charset="0"/>
              <a:buChar char="•"/>
            </a:pPr>
            <a:endParaRPr lang="en-AU" dirty="0"/>
          </a:p>
          <a:p>
            <a:pPr marL="550286" indent="-342900">
              <a:buFont typeface="Arial" panose="020B0604020202020204" pitchFamily="34" charset="0"/>
              <a:buChar char="•"/>
            </a:pPr>
            <a:r>
              <a:rPr lang="en-AU" dirty="0"/>
              <a:t>Lists have [ ] around them (like the L)</a:t>
            </a:r>
          </a:p>
          <a:p>
            <a:pPr marL="207386" indent="0"/>
            <a:endParaRPr lang="en-AU" dirty="0"/>
          </a:p>
          <a:p>
            <a:pPr marL="207386" indent="0"/>
            <a:endParaRPr lang="en-AU" dirty="0"/>
          </a:p>
          <a:p>
            <a:pPr marL="550286" indent="-342900">
              <a:buFont typeface="Arial" panose="020B0604020202020204" pitchFamily="34" charset="0"/>
              <a:buChar char="•"/>
            </a:pPr>
            <a:endParaRPr lang="en-AU" dirty="0"/>
          </a:p>
          <a:p>
            <a:pPr marL="550286" indent="-342900">
              <a:buFont typeface="Arial" panose="020B0604020202020204" pitchFamily="34" charset="0"/>
              <a:buChar char="•"/>
            </a:pPr>
            <a:r>
              <a:rPr lang="en-AU" dirty="0"/>
              <a:t>Dictionaries have { } around them and key: value format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pPr algn="ctr"/>
            <a:r>
              <a:rPr lang="en-AU" dirty="0">
                <a:highlight>
                  <a:srgbClr val="00FFFF"/>
                </a:highlight>
              </a:rPr>
              <a:t>You must declare a variable before you use it!</a:t>
            </a:r>
          </a:p>
        </p:txBody>
      </p:sp>
      <p:pic>
        <p:nvPicPr>
          <p:cNvPr id="4" name="Graphic 3" descr="Head with gears with solid fill">
            <a:extLst>
              <a:ext uri="{FF2B5EF4-FFF2-40B4-BE49-F238E27FC236}">
                <a16:creationId xmlns:a16="http://schemas.microsoft.com/office/drawing/2014/main" id="{B9DC091B-A01E-4B92-A444-BC0F0993B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949173" y="273352"/>
            <a:ext cx="875353" cy="87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201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144E2E2-7D8F-4FA6-BDBD-FEE5697DBD58}"/>
              </a:ext>
            </a:extLst>
          </p:cNvPr>
          <p:cNvSpPr/>
          <p:nvPr/>
        </p:nvSpPr>
        <p:spPr>
          <a:xfrm>
            <a:off x="469783" y="520117"/>
            <a:ext cx="3682767" cy="62918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B469A6-4C35-4CA4-BC17-32FD4B536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200" dirty="0"/>
              <a:t>Remember this!!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56809-88D3-4FB4-AAA1-5DD6E49325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50286" indent="-342900">
              <a:buFont typeface="Arial" panose="020B0604020202020204" pitchFamily="34" charset="0"/>
              <a:buChar char="•"/>
            </a:pPr>
            <a:r>
              <a:rPr lang="en-AU" dirty="0"/>
              <a:t>Strings, numbers, etc …. Just define using =</a:t>
            </a:r>
          </a:p>
          <a:p>
            <a:pPr marL="550286" indent="-342900">
              <a:buFont typeface="Arial" panose="020B0604020202020204" pitchFamily="34" charset="0"/>
              <a:buChar char="•"/>
            </a:pPr>
            <a:endParaRPr lang="en-AU" dirty="0"/>
          </a:p>
          <a:p>
            <a:pPr marL="550286" indent="-342900">
              <a:buFont typeface="Arial" panose="020B0604020202020204" pitchFamily="34" charset="0"/>
              <a:buChar char="•"/>
            </a:pPr>
            <a:endParaRPr lang="en-AU" dirty="0"/>
          </a:p>
          <a:p>
            <a:pPr marL="550286" indent="-342900">
              <a:buFont typeface="Arial" panose="020B0604020202020204" pitchFamily="34" charset="0"/>
              <a:buChar char="•"/>
            </a:pPr>
            <a:endParaRPr lang="en-AU" dirty="0"/>
          </a:p>
          <a:p>
            <a:pPr marL="550286" indent="-342900">
              <a:buFont typeface="Arial" panose="020B0604020202020204" pitchFamily="34" charset="0"/>
              <a:buChar char="•"/>
            </a:pPr>
            <a:r>
              <a:rPr lang="en-AU" dirty="0"/>
              <a:t>Lists have [ ] around them (like the L)</a:t>
            </a:r>
          </a:p>
          <a:p>
            <a:pPr marL="207386" indent="0"/>
            <a:endParaRPr lang="en-AU" dirty="0"/>
          </a:p>
          <a:p>
            <a:pPr marL="207386" indent="0"/>
            <a:endParaRPr lang="en-AU" dirty="0"/>
          </a:p>
          <a:p>
            <a:pPr marL="550286" indent="-342900">
              <a:buFont typeface="Arial" panose="020B0604020202020204" pitchFamily="34" charset="0"/>
              <a:buChar char="•"/>
            </a:pPr>
            <a:endParaRPr lang="en-AU" dirty="0"/>
          </a:p>
          <a:p>
            <a:pPr marL="550286" indent="-342900">
              <a:buFont typeface="Arial" panose="020B0604020202020204" pitchFamily="34" charset="0"/>
              <a:buChar char="•"/>
            </a:pPr>
            <a:r>
              <a:rPr lang="en-AU" dirty="0"/>
              <a:t>Dictionaries have { } around them and key: value format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pPr algn="ctr"/>
            <a:r>
              <a:rPr lang="en-AU" dirty="0">
                <a:highlight>
                  <a:srgbClr val="00FFFF"/>
                </a:highlight>
              </a:rPr>
              <a:t>You must declare a variable before you use it!</a:t>
            </a:r>
          </a:p>
        </p:txBody>
      </p:sp>
      <p:pic>
        <p:nvPicPr>
          <p:cNvPr id="4" name="Graphic 3" descr="Head with gears with solid fill">
            <a:extLst>
              <a:ext uri="{FF2B5EF4-FFF2-40B4-BE49-F238E27FC236}">
                <a16:creationId xmlns:a16="http://schemas.microsoft.com/office/drawing/2014/main" id="{B9DC091B-A01E-4B92-A444-BC0F0993B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949173" y="273352"/>
            <a:ext cx="875353" cy="87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387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F1E92-2D87-4CFB-AEF1-EFDD52E7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Python printing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13A1D-BFAB-46D2-8C4E-9C7428358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62" y="1604841"/>
            <a:ext cx="11582438" cy="3977484"/>
          </a:xfrm>
        </p:spPr>
        <p:txBody>
          <a:bodyPr/>
          <a:lstStyle/>
          <a:p>
            <a:r>
              <a:rPr lang="en-AU" dirty="0"/>
              <a:t>print(“hello world”)			</a:t>
            </a:r>
            <a:r>
              <a:rPr lang="en-AU" dirty="0">
                <a:sym typeface="Wingdings" panose="05000000000000000000" pitchFamily="2" charset="2"/>
              </a:rPr>
              <a:t> Print a string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print(</a:t>
            </a:r>
            <a:r>
              <a:rPr lang="en-AU" dirty="0" err="1"/>
              <a:t>myname</a:t>
            </a:r>
            <a:r>
              <a:rPr lang="en-AU" dirty="0"/>
              <a:t>) 			</a:t>
            </a:r>
            <a:r>
              <a:rPr lang="en-AU" dirty="0">
                <a:sym typeface="Wingdings" panose="05000000000000000000" pitchFamily="2" charset="2"/>
              </a:rPr>
              <a:t> Print a variable</a:t>
            </a:r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print(</a:t>
            </a:r>
            <a:r>
              <a:rPr lang="en-AU" dirty="0" err="1"/>
              <a:t>f“Hello</a:t>
            </a:r>
            <a:r>
              <a:rPr lang="en-AU" dirty="0"/>
              <a:t> {</a:t>
            </a:r>
            <a:r>
              <a:rPr lang="en-AU" dirty="0" err="1"/>
              <a:t>myname</a:t>
            </a:r>
            <a:r>
              <a:rPr lang="en-AU" dirty="0"/>
              <a:t>}”)             	</a:t>
            </a:r>
            <a:r>
              <a:rPr lang="en-AU" dirty="0">
                <a:sym typeface="Wingdings" panose="05000000000000000000" pitchFamily="2" charset="2"/>
              </a:rPr>
              <a:t> These are called f-strings: mixed things</a:t>
            </a:r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print(</a:t>
            </a:r>
            <a:r>
              <a:rPr lang="en-AU" dirty="0" err="1"/>
              <a:t>f”Salary</a:t>
            </a:r>
            <a:r>
              <a:rPr lang="en-AU" dirty="0"/>
              <a:t> {salary:,.2f}”)  		</a:t>
            </a:r>
            <a:r>
              <a:rPr lang="en-AU" dirty="0">
                <a:sym typeface="Wingdings" panose="05000000000000000000" pitchFamily="2" charset="2"/>
              </a:rPr>
              <a:t> Automatically formats commas and decimal places</a:t>
            </a:r>
          </a:p>
          <a:p>
            <a:endParaRPr lang="en-AU" dirty="0">
              <a:sym typeface="Wingdings" panose="05000000000000000000" pitchFamily="2" charset="2"/>
            </a:endParaRPr>
          </a:p>
          <a:p>
            <a:endParaRPr lang="en-AU" dirty="0">
              <a:sym typeface="Wingdings" panose="05000000000000000000" pitchFamily="2" charset="2"/>
            </a:endParaRPr>
          </a:p>
          <a:p>
            <a:r>
              <a:rPr lang="en-AU" dirty="0">
                <a:sym typeface="Wingdings" panose="05000000000000000000" pitchFamily="2" charset="2"/>
              </a:rPr>
              <a:t>print(“Hello”, end=“ ”) 		 No newline, adds a space!</a:t>
            </a:r>
            <a:endParaRPr lang="en-AU" dirty="0"/>
          </a:p>
        </p:txBody>
      </p:sp>
      <p:pic>
        <p:nvPicPr>
          <p:cNvPr id="4" name="Graphic 3" descr="Head with gears with solid fill">
            <a:extLst>
              <a:ext uri="{FF2B5EF4-FFF2-40B4-BE49-F238E27FC236}">
                <a16:creationId xmlns:a16="http://schemas.microsoft.com/office/drawing/2014/main" id="{A5A6B2DD-D1BE-432E-854E-27698FA83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949173" y="273352"/>
            <a:ext cx="875353" cy="87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7907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341E1-7FE4-4E3C-B36A-D6348DDE9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00"/>
            <a:ext cx="10515600" cy="1325600"/>
          </a:xfrm>
        </p:spPr>
        <p:txBody>
          <a:bodyPr/>
          <a:lstStyle/>
          <a:p>
            <a:r>
              <a:rPr lang="en-AU" dirty="0"/>
              <a:t>Python indentation uses spaces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C2BE1A-B3D5-4F29-B156-FF4BF664155F}"/>
              </a:ext>
            </a:extLst>
          </p:cNvPr>
          <p:cNvSpPr txBox="1"/>
          <p:nvPr/>
        </p:nvSpPr>
        <p:spPr>
          <a:xfrm>
            <a:off x="10075177" y="6174297"/>
            <a:ext cx="1649811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AU" sz="1100" i="1" dirty="0">
                <a:solidFill>
                  <a:schemeClr val="tx2">
                    <a:lumMod val="50000"/>
                  </a:schemeClr>
                </a:solidFill>
              </a:rPr>
              <a:t>You will remember this!</a:t>
            </a:r>
          </a:p>
        </p:txBody>
      </p:sp>
      <p:pic>
        <p:nvPicPr>
          <p:cNvPr id="4" name="Graphic 3" descr="Head with gears with solid fill">
            <a:extLst>
              <a:ext uri="{FF2B5EF4-FFF2-40B4-BE49-F238E27FC236}">
                <a16:creationId xmlns:a16="http://schemas.microsoft.com/office/drawing/2014/main" id="{427FF0BE-0CAF-4A5A-A27E-D3E8139A8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949173" y="273352"/>
            <a:ext cx="875353" cy="87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1297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7"/>
          <p:cNvSpPr txBox="1"/>
          <p:nvPr/>
        </p:nvSpPr>
        <p:spPr>
          <a:xfrm>
            <a:off x="2213811" y="1460633"/>
            <a:ext cx="3788192" cy="46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rmAutofit/>
          </a:bodyPr>
          <a:lstStyle/>
          <a:p>
            <a:pPr marL="342720" indent="-342720"/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lang="en-US" sz="2400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condition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720" indent="-342720">
              <a:spcBef>
                <a:spcPts val="1199"/>
              </a:spcBef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2400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statements</a:t>
            </a:r>
            <a:endParaRPr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720" indent="-342720">
              <a:spcBef>
                <a:spcPts val="1199"/>
              </a:spcBef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4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elif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condition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720" indent="-342720">
              <a:spcBef>
                <a:spcPts val="1199"/>
              </a:spcBef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2400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statements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 ...</a:t>
            </a:r>
            <a:endParaRPr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720" indent="-342720">
              <a:spcBef>
                <a:spcPts val="1199"/>
              </a:spcBef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else:</a:t>
            </a:r>
            <a:endParaRPr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720" indent="-342720">
              <a:spcBef>
                <a:spcPts val="1199"/>
              </a:spcBef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2400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statements</a:t>
            </a:r>
            <a:endParaRPr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47"/>
          <p:cNvSpPr txBox="1"/>
          <p:nvPr/>
        </p:nvSpPr>
        <p:spPr>
          <a:xfrm>
            <a:off x="6434040" y="1447560"/>
            <a:ext cx="4827518" cy="46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rmAutofit/>
          </a:bodyPr>
          <a:lstStyle/>
          <a:p>
            <a:pPr marL="342720" indent="-342720"/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 </a:t>
            </a:r>
            <a:r>
              <a:rPr lang="en-US" sz="2400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condition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720" indent="-342720">
              <a:spcBef>
                <a:spcPts val="1199"/>
              </a:spcBef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2400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statements</a:t>
            </a:r>
            <a:endParaRPr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720" indent="-342720">
              <a:spcBef>
                <a:spcPts val="1199"/>
              </a:spcBef>
            </a:pPr>
            <a:endParaRPr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720" indent="-342720">
              <a:spcBef>
                <a:spcPts val="1199"/>
              </a:spcBef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-US" sz="2400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2400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 (or set or </a:t>
            </a:r>
            <a:r>
              <a:rPr lang="en-US" sz="2400" i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dict</a:t>
            </a:r>
            <a:r>
              <a:rPr lang="en-US" sz="2400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i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etc</a:t>
            </a:r>
            <a:r>
              <a:rPr lang="en-US" sz="2400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720" indent="-342720">
              <a:spcBef>
                <a:spcPts val="1199"/>
              </a:spcBef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2400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statements</a:t>
            </a:r>
            <a:endParaRPr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720" indent="-342720">
              <a:spcBef>
                <a:spcPts val="1199"/>
              </a:spcBef>
            </a:pPr>
            <a:endParaRPr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720" indent="-342720">
              <a:spcBef>
                <a:spcPts val="1199"/>
              </a:spcBef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break</a:t>
            </a:r>
            <a:endParaRPr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720" indent="-342720">
              <a:spcBef>
                <a:spcPts val="1199"/>
              </a:spcBef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continue</a:t>
            </a:r>
            <a:endParaRPr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7DBC737-E387-4B56-98C8-6DD16AFAC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</p:spPr>
        <p:txBody>
          <a:bodyPr/>
          <a:lstStyle/>
          <a:p>
            <a:r>
              <a:rPr lang="en-AU" dirty="0"/>
              <a:t>Python control statements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F01573-360C-42E3-8FA0-848FF8510CC2}"/>
              </a:ext>
            </a:extLst>
          </p:cNvPr>
          <p:cNvSpPr txBox="1"/>
          <p:nvPr/>
        </p:nvSpPr>
        <p:spPr>
          <a:xfrm>
            <a:off x="9521503" y="6191075"/>
            <a:ext cx="2448106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AU" sz="1100" i="1" dirty="0">
                <a:solidFill>
                  <a:schemeClr val="tx2">
                    <a:lumMod val="50000"/>
                  </a:schemeClr>
                </a:solidFill>
              </a:rPr>
              <a:t>You should probably remember this!</a:t>
            </a:r>
          </a:p>
        </p:txBody>
      </p:sp>
      <p:pic>
        <p:nvPicPr>
          <p:cNvPr id="7" name="Graphic 6" descr="Head with gears with solid fill">
            <a:extLst>
              <a:ext uri="{FF2B5EF4-FFF2-40B4-BE49-F238E27FC236}">
                <a16:creationId xmlns:a16="http://schemas.microsoft.com/office/drawing/2014/main" id="{2705828E-A140-4E12-A32B-8039051308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949173" y="273352"/>
            <a:ext cx="875353" cy="875952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8"/>
          <p:cNvSpPr txBox="1"/>
          <p:nvPr/>
        </p:nvSpPr>
        <p:spPr>
          <a:xfrm>
            <a:off x="953076" y="1300294"/>
            <a:ext cx="4043169" cy="4648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0000" tIns="46800" rIns="90000" bIns="46800" anchor="t" anchorCtr="0">
            <a:normAutofit/>
          </a:bodyPr>
          <a:lstStyle/>
          <a:p>
            <a:pPr marL="342720" indent="-342720"/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Python: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720" indent="-342720">
              <a:spcBef>
                <a:spcPts val="998"/>
              </a:spcBef>
            </a:pP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720" indent="-342720">
              <a:spcBef>
                <a:spcPts val="998"/>
              </a:spcBef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for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in range(20):</a:t>
            </a:r>
            <a:endParaRPr dirty="0">
              <a:solidFill>
                <a:srgbClr val="000000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  <a:p>
            <a:pPr marL="342720" indent="-342720">
              <a:spcBef>
                <a:spcPts val="998"/>
              </a:spcBef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if 0 == i%3:</a:t>
            </a:r>
            <a:endParaRPr dirty="0">
              <a:solidFill>
                <a:srgbClr val="000000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  <a:p>
            <a:pPr marL="342720" indent="-342720">
              <a:spcBef>
                <a:spcPts val="998"/>
              </a:spcBef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    print(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)</a:t>
            </a:r>
            <a:endParaRPr dirty="0">
              <a:solidFill>
                <a:srgbClr val="000000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  <a:p>
            <a:pPr marL="342720" indent="-342720">
              <a:spcBef>
                <a:spcPts val="998"/>
              </a:spcBef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    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if 0 == i%5:</a:t>
            </a:r>
            <a:endParaRPr dirty="0">
              <a:solidFill>
                <a:srgbClr val="000000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  <a:p>
            <a:pPr marL="342720" indent="-342720">
              <a:spcBef>
                <a:spcPts val="998"/>
              </a:spcBef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        print("Bingo!")</a:t>
            </a:r>
            <a:endParaRPr dirty="0">
              <a:solidFill>
                <a:srgbClr val="000000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  <a:p>
            <a:pPr marL="342720" indent="-342720">
              <a:spcBef>
                <a:spcPts val="998"/>
              </a:spcBef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print("---")</a:t>
            </a:r>
            <a:endParaRPr dirty="0">
              <a:solidFill>
                <a:srgbClr val="000000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</p:txBody>
      </p:sp>
      <p:sp>
        <p:nvSpPr>
          <p:cNvPr id="286" name="Google Shape;286;p48"/>
          <p:cNvSpPr txBox="1"/>
          <p:nvPr/>
        </p:nvSpPr>
        <p:spPr>
          <a:xfrm>
            <a:off x="5674789" y="1301066"/>
            <a:ext cx="4618504" cy="4648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0000" tIns="46800" rIns="90000" bIns="46800" anchor="t" anchorCtr="0">
            <a:normAutofit/>
          </a:bodyPr>
          <a:lstStyle/>
          <a:p>
            <a:pPr marL="342720" indent="-342720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C: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720" indent="-342720">
              <a:lnSpc>
                <a:spcPct val="90000"/>
              </a:lnSpc>
              <a:spcBef>
                <a:spcPts val="998"/>
              </a:spcBef>
            </a:pP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720" indent="-342720">
              <a:lnSpc>
                <a:spcPct val="90000"/>
              </a:lnSpc>
              <a:spcBef>
                <a:spcPts val="998"/>
              </a:spcBef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for 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&lt; 20;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++)</a:t>
            </a:r>
            <a:endParaRPr dirty="0">
              <a:solidFill>
                <a:srgbClr val="000000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  <a:p>
            <a:pPr marL="342720" indent="-342720">
              <a:lnSpc>
                <a:spcPct val="90000"/>
              </a:lnSpc>
              <a:spcBef>
                <a:spcPts val="998"/>
              </a:spcBef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{</a:t>
            </a:r>
            <a:endParaRPr dirty="0">
              <a:solidFill>
                <a:srgbClr val="000000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  <a:p>
            <a:pPr marL="342720" indent="-342720">
              <a:lnSpc>
                <a:spcPct val="90000"/>
              </a:lnSpc>
              <a:spcBef>
                <a:spcPts val="998"/>
              </a:spcBef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if (i%3 == 0) {</a:t>
            </a:r>
            <a:endParaRPr dirty="0">
              <a:solidFill>
                <a:srgbClr val="000000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  <a:p>
            <a:pPr marL="342720" indent="-342720">
              <a:lnSpc>
                <a:spcPct val="90000"/>
              </a:lnSpc>
              <a:spcBef>
                <a:spcPts val="998"/>
              </a:spcBef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("%d\n",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);</a:t>
            </a:r>
            <a:endParaRPr dirty="0">
              <a:solidFill>
                <a:srgbClr val="000000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  <a:p>
            <a:pPr marL="342720" indent="-342720">
              <a:lnSpc>
                <a:spcPct val="90000"/>
              </a:lnSpc>
              <a:spcBef>
                <a:spcPts val="998"/>
              </a:spcBef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    if (i%5 == 0) {</a:t>
            </a:r>
            <a:endParaRPr dirty="0">
              <a:solidFill>
                <a:srgbClr val="000000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  <a:p>
            <a:pPr marL="342720" indent="-342720">
              <a:lnSpc>
                <a:spcPct val="90000"/>
              </a:lnSpc>
              <a:spcBef>
                <a:spcPts val="998"/>
              </a:spcBef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("Bingo!\n"); </a:t>
            </a:r>
          </a:p>
          <a:p>
            <a:pPr marL="342720" indent="-342720">
              <a:lnSpc>
                <a:spcPct val="90000"/>
              </a:lnSpc>
              <a:spcBef>
                <a:spcPts val="998"/>
              </a:spcBef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    }</a:t>
            </a:r>
            <a:endParaRPr dirty="0">
              <a:solidFill>
                <a:srgbClr val="000000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  <a:p>
            <a:pPr marL="342720" indent="-342720">
              <a:lnSpc>
                <a:spcPct val="90000"/>
              </a:lnSpc>
              <a:spcBef>
                <a:spcPts val="998"/>
              </a:spcBef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  }</a:t>
            </a:r>
            <a:endParaRPr dirty="0">
              <a:solidFill>
                <a:srgbClr val="000000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  <a:p>
            <a:pPr marL="342720" indent="-342720">
              <a:lnSpc>
                <a:spcPct val="90000"/>
              </a:lnSpc>
              <a:spcBef>
                <a:spcPts val="998"/>
              </a:spcBef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("---\n");</a:t>
            </a:r>
            <a:endParaRPr dirty="0">
              <a:solidFill>
                <a:srgbClr val="000000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  <a:p>
            <a:pPr marL="342720" indent="-342720">
              <a:lnSpc>
                <a:spcPct val="90000"/>
              </a:lnSpc>
              <a:spcBef>
                <a:spcPts val="998"/>
              </a:spcBef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}</a:t>
            </a:r>
            <a:endParaRPr dirty="0">
              <a:solidFill>
                <a:srgbClr val="000000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</p:txBody>
      </p:sp>
      <p:sp>
        <p:nvSpPr>
          <p:cNvPr id="287" name="Google Shape;287;p48"/>
          <p:cNvSpPr/>
          <p:nvPr/>
        </p:nvSpPr>
        <p:spPr>
          <a:xfrm>
            <a:off x="10780600" y="1300680"/>
            <a:ext cx="920022" cy="464793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r>
              <a:rPr lang="en-US" sz="1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 sz="1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r>
              <a:rPr lang="en-US" sz="1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Bingo!</a:t>
            </a:r>
            <a:endParaRPr sz="1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r>
              <a:rPr lang="en-US" sz="1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---</a:t>
            </a:r>
            <a:endParaRPr sz="1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r>
              <a:rPr lang="en-US" sz="1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---</a:t>
            </a:r>
            <a:endParaRPr sz="1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r>
              <a:rPr lang="en-US" sz="1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---</a:t>
            </a:r>
            <a:endParaRPr sz="1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r>
              <a:rPr lang="en-US" sz="1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 sz="1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r>
              <a:rPr lang="en-US" sz="1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---</a:t>
            </a:r>
            <a:endParaRPr sz="1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r>
              <a:rPr lang="en-US" sz="1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---</a:t>
            </a:r>
            <a:endParaRPr sz="1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r>
              <a:rPr lang="en-US" sz="1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---</a:t>
            </a:r>
            <a:endParaRPr sz="1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r>
              <a:rPr lang="en-US" sz="1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6</a:t>
            </a:r>
            <a:endParaRPr sz="1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r>
              <a:rPr lang="en-US" sz="1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---</a:t>
            </a:r>
            <a:endParaRPr sz="1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r>
              <a:rPr lang="en-US" sz="1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---</a:t>
            </a:r>
            <a:endParaRPr sz="1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r>
              <a:rPr lang="en-US" sz="1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---</a:t>
            </a:r>
            <a:endParaRPr sz="1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r>
              <a:rPr lang="en-US" sz="1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9</a:t>
            </a:r>
            <a:endParaRPr sz="1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r>
              <a:rPr lang="en-US" sz="1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---</a:t>
            </a:r>
            <a:endParaRPr sz="1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r>
              <a:rPr lang="en-US" sz="1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---</a:t>
            </a:r>
            <a:endParaRPr sz="1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r>
              <a:rPr lang="en-US" sz="1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---</a:t>
            </a:r>
            <a:endParaRPr sz="1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r>
              <a:rPr lang="en-US" sz="1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12</a:t>
            </a:r>
            <a:endParaRPr sz="1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r>
              <a:rPr lang="en-US" sz="1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---</a:t>
            </a:r>
            <a:endParaRPr sz="1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r>
              <a:rPr lang="en-US" sz="1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---</a:t>
            </a:r>
            <a:endParaRPr sz="1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r>
              <a:rPr lang="en-US" sz="1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---</a:t>
            </a:r>
            <a:endParaRPr sz="1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r>
              <a:rPr lang="en-US" sz="1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15</a:t>
            </a:r>
            <a:endParaRPr sz="1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r>
              <a:rPr lang="en-US" sz="1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Bingo!</a:t>
            </a:r>
            <a:endParaRPr sz="1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r>
              <a:rPr lang="en-US" sz="1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---</a:t>
            </a:r>
            <a:endParaRPr sz="1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r>
              <a:rPr lang="en-US" sz="1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---</a:t>
            </a:r>
            <a:endParaRPr sz="1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r>
              <a:rPr lang="en-US" sz="1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---</a:t>
            </a:r>
            <a:endParaRPr sz="1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r>
              <a:rPr lang="en-US" sz="1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18</a:t>
            </a:r>
            <a:endParaRPr sz="1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r>
              <a:rPr lang="en-US" sz="1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---</a:t>
            </a:r>
            <a:endParaRPr sz="1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r>
              <a:rPr lang="en-US" sz="1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---</a:t>
            </a:r>
            <a:endParaRPr sz="1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FFBB5E0-05B4-433A-830E-F0454D1AE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</p:spPr>
        <p:txBody>
          <a:bodyPr/>
          <a:lstStyle/>
          <a:p>
            <a:r>
              <a:rPr lang="en-AU" dirty="0"/>
              <a:t>Python indentation uses spaces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0775BE-8925-4F7D-895D-8E6A5DF8EB3F}"/>
              </a:ext>
            </a:extLst>
          </p:cNvPr>
          <p:cNvSpPr txBox="1"/>
          <p:nvPr/>
        </p:nvSpPr>
        <p:spPr>
          <a:xfrm>
            <a:off x="9764783" y="6207853"/>
            <a:ext cx="2265364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AU" sz="1100" i="1" dirty="0">
                <a:solidFill>
                  <a:schemeClr val="tx2">
                    <a:lumMod val="50000"/>
                  </a:schemeClr>
                </a:solidFill>
              </a:rPr>
              <a:t>You don’t need to remember this!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EE024-E3D0-4175-9777-DBAEED7FD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 quick tip!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70ED447-B538-418C-BFBA-638BBE9B0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62" y="1604840"/>
            <a:ext cx="10971684" cy="4979807"/>
          </a:xfrm>
        </p:spPr>
        <p:txBody>
          <a:bodyPr>
            <a:normAutofit/>
          </a:bodyPr>
          <a:lstStyle/>
          <a:p>
            <a:r>
              <a:rPr lang="en-AU" dirty="0"/>
              <a:t>When comparing a variable to a value, try to put the value first!</a:t>
            </a:r>
          </a:p>
          <a:p>
            <a:endParaRPr lang="en-AU" dirty="0"/>
          </a:p>
          <a:p>
            <a:endParaRPr lang="en-AU" dirty="0"/>
          </a:p>
          <a:p>
            <a:r>
              <a:rPr lang="en-AU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if 0 == x:</a:t>
            </a:r>
          </a:p>
          <a:p>
            <a:r>
              <a:rPr lang="en-AU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if 2 == p:</a:t>
            </a:r>
          </a:p>
          <a:p>
            <a:r>
              <a:rPr lang="en-AU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AU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AU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(p) == x: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If you make a mistake and forget the second = then you will get an error</a:t>
            </a:r>
          </a:p>
          <a:p>
            <a:endParaRPr lang="en-AU" dirty="0"/>
          </a:p>
          <a:p>
            <a:endParaRPr lang="en-AU" dirty="0"/>
          </a:p>
          <a:p>
            <a:r>
              <a:rPr lang="en-AU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if 0 = x:</a:t>
            </a:r>
          </a:p>
          <a:p>
            <a:r>
              <a:rPr lang="en-AU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print(“yes”)</a:t>
            </a:r>
          </a:p>
          <a:p>
            <a:r>
              <a:rPr lang="en-AU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AU" sz="19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AU" sz="1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endParaRPr lang="en-AU" sz="2000" dirty="0"/>
          </a:p>
        </p:txBody>
      </p:sp>
      <p:pic>
        <p:nvPicPr>
          <p:cNvPr id="6" name="Graphic 5" descr="Exclamation mark with solid fill">
            <a:extLst>
              <a:ext uri="{FF2B5EF4-FFF2-40B4-BE49-F238E27FC236}">
                <a16:creationId xmlns:a16="http://schemas.microsoft.com/office/drawing/2014/main" id="{7483D840-F75C-4687-BEB6-2B000D0C0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31201" y="528505"/>
            <a:ext cx="616119" cy="6161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C24AE9C-6D7D-44EF-B965-329060071F4D}"/>
              </a:ext>
            </a:extLst>
          </p:cNvPr>
          <p:cNvSpPr txBox="1"/>
          <p:nvPr/>
        </p:nvSpPr>
        <p:spPr>
          <a:xfrm>
            <a:off x="8305101" y="5129166"/>
            <a:ext cx="31814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i="1" dirty="0"/>
              <a:t>Note: Python is smarter</a:t>
            </a:r>
          </a:p>
          <a:p>
            <a:r>
              <a:rPr lang="en-AU" sz="1600" i="1" dirty="0"/>
              <a:t>and will give you an error either</a:t>
            </a:r>
          </a:p>
          <a:p>
            <a:r>
              <a:rPr lang="en-AU" sz="1600" i="1" dirty="0"/>
              <a:t>way, but this is still a good rule of</a:t>
            </a:r>
          </a:p>
          <a:p>
            <a:r>
              <a:rPr lang="en-AU" sz="1600" i="1" dirty="0"/>
              <a:t>thumb</a:t>
            </a:r>
          </a:p>
        </p:txBody>
      </p:sp>
    </p:spTree>
    <p:extLst>
      <p:ext uri="{BB962C8B-B14F-4D97-AF65-F5344CB8AC3E}">
        <p14:creationId xmlns:p14="http://schemas.microsoft.com/office/powerpoint/2010/main" val="11894959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AD1CFD0-6401-4E4D-A253-8F93DBE17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158" y="2856495"/>
            <a:ext cx="10971684" cy="1145009"/>
          </a:xfrm>
        </p:spPr>
        <p:txBody>
          <a:bodyPr/>
          <a:lstStyle/>
          <a:p>
            <a:r>
              <a:rPr lang="en-AU" sz="5400" dirty="0"/>
              <a:t>Python function definitions (def )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9"/>
          <p:cNvSpPr txBox="1"/>
          <p:nvPr/>
        </p:nvSpPr>
        <p:spPr>
          <a:xfrm>
            <a:off x="1266737" y="2068347"/>
            <a:ext cx="10024844" cy="2855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rmAutofit/>
          </a:bodyPr>
          <a:lstStyle/>
          <a:p>
            <a:pPr marL="342720" indent="-342720"/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def </a:t>
            </a:r>
            <a:r>
              <a:rPr lang="en-US" sz="2400" i="1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name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(</a:t>
            </a:r>
            <a:r>
              <a:rPr lang="en-US" sz="2400" i="1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arg1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, </a:t>
            </a:r>
            <a:r>
              <a:rPr lang="en-US" sz="2400" i="1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arg2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, ...):</a:t>
            </a:r>
            <a:endParaRPr sz="2400" dirty="0">
              <a:solidFill>
                <a:srgbClr val="000000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  <a:p>
            <a:pPr marL="342720" indent="-342720">
              <a:spcBef>
                <a:spcPts val="1199"/>
              </a:spcBef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"""</a:t>
            </a:r>
            <a:r>
              <a:rPr lang="en-US" sz="2400" i="1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documentation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"""	   # optional documentation</a:t>
            </a:r>
            <a:endParaRPr sz="2400" dirty="0">
              <a:solidFill>
                <a:srgbClr val="000000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  <a:p>
            <a:pPr marL="342720" indent="-342720">
              <a:spcBef>
                <a:spcPts val="1199"/>
              </a:spcBef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</a:t>
            </a:r>
            <a:r>
              <a:rPr lang="en-US" sz="2400" i="1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statements</a:t>
            </a:r>
            <a:endParaRPr sz="2400" dirty="0">
              <a:solidFill>
                <a:srgbClr val="000000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  <a:p>
            <a:pPr marL="342720" indent="-342720">
              <a:spcBef>
                <a:spcPts val="1199"/>
              </a:spcBef>
            </a:pPr>
            <a:endParaRPr sz="2400" dirty="0">
              <a:solidFill>
                <a:srgbClr val="000000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  <a:p>
            <a:pPr marL="342720" indent="-342720">
              <a:spcBef>
                <a:spcPts val="1199"/>
              </a:spcBef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return </a:t>
            </a:r>
            <a:r>
              <a:rPr lang="en-US" sz="2400" i="1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expression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	   # from function</a:t>
            </a:r>
            <a:endParaRPr sz="2400" dirty="0">
              <a:solidFill>
                <a:srgbClr val="000000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AD1CFD0-6401-4E4D-A253-8F93DBE17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</p:spPr>
        <p:txBody>
          <a:bodyPr/>
          <a:lstStyle/>
          <a:p>
            <a:r>
              <a:rPr lang="en-AU" dirty="0"/>
              <a:t>Python function definitions (def 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DF5DF3-B25A-4D09-9B78-63FF985AB81A}"/>
              </a:ext>
            </a:extLst>
          </p:cNvPr>
          <p:cNvSpPr txBox="1"/>
          <p:nvPr/>
        </p:nvSpPr>
        <p:spPr>
          <a:xfrm>
            <a:off x="9521503" y="6191075"/>
            <a:ext cx="2448106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AU" sz="1100" i="1" dirty="0">
                <a:solidFill>
                  <a:schemeClr val="tx2">
                    <a:lumMod val="50000"/>
                  </a:schemeClr>
                </a:solidFill>
              </a:rPr>
              <a:t>You should probably remember this!</a:t>
            </a:r>
          </a:p>
        </p:txBody>
      </p:sp>
    </p:spTree>
    <p:extLst>
      <p:ext uri="{BB962C8B-B14F-4D97-AF65-F5344CB8AC3E}">
        <p14:creationId xmlns:p14="http://schemas.microsoft.com/office/powerpoint/2010/main" val="3143799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2439B6F0-A87B-4653-8DDD-6FF3130696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1487" y="1352795"/>
            <a:ext cx="5422676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Beautiful is better than ugly.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Explicit is better than implicit.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Simple is better than complex.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Complex is better than complicated.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Flat is better than nested.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Sparse is better than dense.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Readability counts.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Special cases aren't special enough to break the rules.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Although practicality beats purity.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013C75-089B-457E-B92F-977B79F2250C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562600" y="2147923"/>
            <a:ext cx="6629400" cy="2893839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Errors should never pass silently.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Unless explicitly silenced.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In the face of ambiguity, refuse the temptation to guess.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There should be one-- and preferably only one --obvious way to do it.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Although that way may not be obvious at first unless you're Dutch.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Now is better than never.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Although never is often better than *right* now.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If the implementation is hard to explain, it's a bad idea.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If the implementation is easy to explain, it may be a good idea.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Namespaces are one honking great idea -- let's do more of those!</a:t>
            </a:r>
            <a:endParaRPr lang="en-AU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40264C-AEBF-45EB-8D78-D6015CCBD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Zen of Python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8A28EA-279E-45A9-B248-F5F21BB243F2}"/>
              </a:ext>
            </a:extLst>
          </p:cNvPr>
          <p:cNvSpPr txBox="1"/>
          <p:nvPr/>
        </p:nvSpPr>
        <p:spPr>
          <a:xfrm>
            <a:off x="7106478" y="5867191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import this</a:t>
            </a:r>
          </a:p>
        </p:txBody>
      </p:sp>
    </p:spTree>
    <p:extLst>
      <p:ext uri="{BB962C8B-B14F-4D97-AF65-F5344CB8AC3E}">
        <p14:creationId xmlns:p14="http://schemas.microsoft.com/office/powerpoint/2010/main" val="68271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B8956-6FD4-47CB-9764-D5470981E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Python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066A7-6AE7-4481-A198-7D31ADA4BA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50286" indent="-342900">
              <a:buFont typeface="Arial" panose="020B0604020202020204" pitchFamily="34" charset="0"/>
              <a:buChar char="•"/>
            </a:pPr>
            <a:r>
              <a:rPr lang="en-AU" dirty="0"/>
              <a:t>Use </a:t>
            </a:r>
          </a:p>
          <a:p>
            <a:endParaRPr lang="en-AU" dirty="0"/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xxxx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(a, b, c):</a:t>
            </a:r>
          </a:p>
          <a:p>
            <a:r>
              <a:rPr lang="en-AU" dirty="0"/>
              <a:t>		… spaces! ….</a:t>
            </a:r>
          </a:p>
          <a:p>
            <a:endParaRPr lang="en-AU" dirty="0"/>
          </a:p>
          <a:p>
            <a:pPr marL="550286" indent="-342900">
              <a:buFont typeface="Arial" panose="020B0604020202020204" pitchFamily="34" charset="0"/>
              <a:buChar char="•"/>
            </a:pPr>
            <a:r>
              <a:rPr lang="en-AU" dirty="0"/>
              <a:t>MUST be declared before you call it (</a:t>
            </a:r>
            <a:r>
              <a:rPr lang="en-AU" dirty="0" err="1"/>
              <a:t>ie</a:t>
            </a:r>
            <a:r>
              <a:rPr lang="en-AU" dirty="0"/>
              <a:t>. At the top of the file)</a:t>
            </a:r>
          </a:p>
          <a:p>
            <a:pPr marL="550286" indent="-342900">
              <a:buFont typeface="Arial" panose="020B0604020202020204" pitchFamily="34" charset="0"/>
              <a:buChar char="•"/>
            </a:pPr>
            <a:endParaRPr lang="en-AU" dirty="0"/>
          </a:p>
          <a:p>
            <a:pPr marL="550286" indent="-342900">
              <a:buFont typeface="Arial" panose="020B0604020202020204" pitchFamily="34" charset="0"/>
              <a:buChar char="•"/>
            </a:pPr>
            <a:endParaRPr lang="en-AU" dirty="0"/>
          </a:p>
          <a:p>
            <a:pPr marL="550286" indent="-342900">
              <a:buFont typeface="Arial" panose="020B0604020202020204" pitchFamily="34" charset="0"/>
              <a:buChar char="•"/>
            </a:pPr>
            <a:r>
              <a:rPr lang="en-AU" dirty="0"/>
              <a:t>Can call functions from functions</a:t>
            </a:r>
          </a:p>
          <a:p>
            <a:pPr marL="550286" indent="-342900">
              <a:buFont typeface="Arial" panose="020B0604020202020204" pitchFamily="34" charset="0"/>
              <a:buChar char="•"/>
            </a:pPr>
            <a:endParaRPr lang="en-AU" dirty="0"/>
          </a:p>
          <a:p>
            <a:pPr marL="550286" indent="-342900">
              <a:buFont typeface="Arial" panose="020B0604020202020204" pitchFamily="34" charset="0"/>
              <a:buChar char="•"/>
            </a:pPr>
            <a:endParaRPr lang="en-AU" dirty="0"/>
          </a:p>
          <a:p>
            <a:pPr marL="550286" indent="-342900">
              <a:buFont typeface="Arial" panose="020B0604020202020204" pitchFamily="34" charset="0"/>
              <a:buChar char="•"/>
            </a:pPr>
            <a:r>
              <a:rPr lang="en-AU" dirty="0"/>
              <a:t>Variables only exist in the function (scope)</a:t>
            </a:r>
          </a:p>
          <a:p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B7FBF5-4F18-48B3-B151-DA82C84A6FD0}"/>
              </a:ext>
            </a:extLst>
          </p:cNvPr>
          <p:cNvSpPr txBox="1"/>
          <p:nvPr/>
        </p:nvSpPr>
        <p:spPr>
          <a:xfrm>
            <a:off x="9521503" y="6191075"/>
            <a:ext cx="2448106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AU" sz="1100" i="1" dirty="0">
                <a:solidFill>
                  <a:schemeClr val="tx2">
                    <a:lumMod val="50000"/>
                  </a:schemeClr>
                </a:solidFill>
              </a:rPr>
              <a:t>You should probably remember this!</a:t>
            </a:r>
          </a:p>
        </p:txBody>
      </p:sp>
    </p:spTree>
    <p:extLst>
      <p:ext uri="{BB962C8B-B14F-4D97-AF65-F5344CB8AC3E}">
        <p14:creationId xmlns:p14="http://schemas.microsoft.com/office/powerpoint/2010/main" val="276278082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0"/>
          <p:cNvSpPr/>
          <p:nvPr/>
        </p:nvSpPr>
        <p:spPr>
          <a:xfrm>
            <a:off x="2575560" y="1497435"/>
            <a:ext cx="7040880" cy="2651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00" name="Google Shape;300;p50"/>
          <p:cNvSpPr txBox="1"/>
          <p:nvPr/>
        </p:nvSpPr>
        <p:spPr>
          <a:xfrm>
            <a:off x="2697600" y="1573395"/>
            <a:ext cx="7600306" cy="46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rmAutofit/>
          </a:bodyPr>
          <a:lstStyle/>
          <a:p>
            <a:pPr marL="342720" indent="-342720"/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gcd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(a, b):</a:t>
            </a: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720" indent="-342720">
              <a:spcBef>
                <a:spcPts val="998"/>
              </a:spcBef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"greatest common divisor"</a:t>
            </a: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720" indent="-342720">
              <a:spcBef>
                <a:spcPts val="998"/>
              </a:spcBef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while a != 0:</a:t>
            </a: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720" indent="-342720">
              <a:spcBef>
                <a:spcPts val="998"/>
              </a:spcBef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a, b =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b%a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                          # parallel assignment</a:t>
            </a: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720" indent="-342720">
              <a:spcBef>
                <a:spcPts val="998"/>
              </a:spcBef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return b</a:t>
            </a: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720" indent="-342720">
              <a:spcBef>
                <a:spcPts val="998"/>
              </a:spcBef>
            </a:pP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720" indent="-342720">
              <a:spcBef>
                <a:spcPts val="998"/>
              </a:spcBef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&gt;&gt;&gt;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gcd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.__doc__</a:t>
            </a: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720" indent="-342720">
              <a:spcBef>
                <a:spcPts val="998"/>
              </a:spcBef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'greatest common divisor'</a:t>
            </a: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720" indent="-342720">
              <a:spcBef>
                <a:spcPts val="998"/>
              </a:spcBef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&gt;&gt;&gt;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gcd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(12, 20)</a:t>
            </a: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720" indent="-342720">
              <a:spcBef>
                <a:spcPts val="998"/>
              </a:spcBef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ACB35E6-5D9A-43C2-A861-E1BDBA95F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</p:spPr>
        <p:txBody>
          <a:bodyPr/>
          <a:lstStyle/>
          <a:p>
            <a:r>
              <a:rPr lang="en-AU" dirty="0"/>
              <a:t>Example python function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5A35F7-A909-4742-8C7B-19CEE5496E41}"/>
              </a:ext>
            </a:extLst>
          </p:cNvPr>
          <p:cNvSpPr txBox="1"/>
          <p:nvPr/>
        </p:nvSpPr>
        <p:spPr>
          <a:xfrm>
            <a:off x="9521503" y="6191075"/>
            <a:ext cx="2448106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AU" sz="1100" i="1" dirty="0">
                <a:solidFill>
                  <a:schemeClr val="tx2">
                    <a:lumMod val="50000"/>
                  </a:schemeClr>
                </a:solidFill>
              </a:rPr>
              <a:t>You should probably remember this!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0"/>
          <p:cNvSpPr/>
          <p:nvPr/>
        </p:nvSpPr>
        <p:spPr>
          <a:xfrm>
            <a:off x="2621280" y="1474647"/>
            <a:ext cx="7037070" cy="22098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00" name="Google Shape;300;p50"/>
          <p:cNvSpPr txBox="1"/>
          <p:nvPr/>
        </p:nvSpPr>
        <p:spPr>
          <a:xfrm>
            <a:off x="2621280" y="1660201"/>
            <a:ext cx="7600306" cy="46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rmAutofit fontScale="92500" lnSpcReduction="20000"/>
          </a:bodyPr>
          <a:lstStyle/>
          <a:p>
            <a:pPr marL="342720" indent="-342720"/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 factorial(a):</a:t>
            </a: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720" indent="-342720">
              <a:spcBef>
                <a:spcPts val="998"/>
              </a:spcBef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“factorial of a number"</a:t>
            </a: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720" indent="-342720">
              <a:spcBef>
                <a:spcPts val="998"/>
              </a:spcBef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if a == 1:</a:t>
            </a:r>
          </a:p>
          <a:p>
            <a:pPr marL="342720" indent="-342720">
              <a:spcBef>
                <a:spcPts val="998"/>
              </a:spcBef>
            </a:pPr>
            <a:r>
              <a:rPr lang="en-AU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return 1</a:t>
            </a: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720" indent="-342720">
              <a:spcBef>
                <a:spcPts val="998"/>
              </a:spcBef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return a * factorial(a-1)</a:t>
            </a:r>
          </a:p>
          <a:p>
            <a:pPr marL="342720" indent="-342720">
              <a:spcBef>
                <a:spcPts val="998"/>
              </a:spcBef>
            </a:pP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720" indent="-342720">
              <a:spcBef>
                <a:spcPts val="998"/>
              </a:spcBef>
            </a:pP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720" indent="-342720">
              <a:spcBef>
                <a:spcPts val="998"/>
              </a:spcBef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&gt;&gt;&gt;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factorial.__doc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__</a:t>
            </a: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720" indent="-342720">
              <a:spcBef>
                <a:spcPts val="998"/>
              </a:spcBef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 factorial of a number '</a:t>
            </a: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720" indent="-342720">
              <a:spcBef>
                <a:spcPts val="998"/>
              </a:spcBef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&gt;&gt;&gt; </a:t>
            </a:r>
            <a:r>
              <a:rPr lang="en-AU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factorial(5)</a:t>
            </a: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720" indent="-342720">
              <a:spcBef>
                <a:spcPts val="998"/>
              </a:spcBef>
            </a:pPr>
            <a:r>
              <a:rPr lang="en-AU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120</a:t>
            </a:r>
          </a:p>
          <a:p>
            <a:pPr marL="342720" indent="-342720">
              <a:spcBef>
                <a:spcPts val="998"/>
              </a:spcBef>
            </a:pPr>
            <a:r>
              <a:rPr lang="en-AU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&gt;&gt;&gt;factorial(6)</a:t>
            </a:r>
          </a:p>
          <a:p>
            <a:pPr marL="342720" indent="-342720">
              <a:spcBef>
                <a:spcPts val="998"/>
              </a:spcBef>
            </a:pPr>
            <a:r>
              <a:rPr lang="en-AU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720</a:t>
            </a: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ACB35E6-5D9A-43C2-A861-E1BDBA95F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</p:spPr>
        <p:txBody>
          <a:bodyPr/>
          <a:lstStyle/>
          <a:p>
            <a:r>
              <a:rPr lang="en-AU" dirty="0"/>
              <a:t>Example python function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3BB3F2-79BA-427B-8A15-7FE922413C14}"/>
              </a:ext>
            </a:extLst>
          </p:cNvPr>
          <p:cNvSpPr txBox="1"/>
          <p:nvPr/>
        </p:nvSpPr>
        <p:spPr>
          <a:xfrm>
            <a:off x="9521503" y="6191075"/>
            <a:ext cx="2448106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AU" sz="1100" i="1" dirty="0">
                <a:solidFill>
                  <a:schemeClr val="tx2">
                    <a:lumMod val="50000"/>
                  </a:schemeClr>
                </a:solidFill>
              </a:rPr>
              <a:t>You should probably remember this!</a:t>
            </a:r>
          </a:p>
        </p:txBody>
      </p:sp>
    </p:spTree>
    <p:extLst>
      <p:ext uri="{BB962C8B-B14F-4D97-AF65-F5344CB8AC3E}">
        <p14:creationId xmlns:p14="http://schemas.microsoft.com/office/powerpoint/2010/main" val="115925744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0"/>
          <p:cNvSpPr/>
          <p:nvPr/>
        </p:nvSpPr>
        <p:spPr>
          <a:xfrm>
            <a:off x="2621280" y="1474647"/>
            <a:ext cx="6531109" cy="171317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00" name="Google Shape;300;p50"/>
          <p:cNvSpPr txBox="1"/>
          <p:nvPr/>
        </p:nvSpPr>
        <p:spPr>
          <a:xfrm>
            <a:off x="2621280" y="1600482"/>
            <a:ext cx="7600306" cy="46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rmAutofit/>
          </a:bodyPr>
          <a:lstStyle/>
          <a:p>
            <a:pPr marL="342720" indent="-342720"/>
            <a:r>
              <a:rPr lang="en-AU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 </a:t>
            </a:r>
            <a:r>
              <a:rPr lang="en-AU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abyx</a:t>
            </a:r>
            <a:r>
              <a:rPr lang="en-AU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(a):</a:t>
            </a:r>
          </a:p>
          <a:p>
            <a:pPr marL="342720" indent="-342720"/>
            <a:r>
              <a:rPr lang="en-AU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“multiply a by x”</a:t>
            </a:r>
          </a:p>
          <a:p>
            <a:pPr marL="342720" indent="-342720"/>
            <a:r>
              <a:rPr lang="en-AU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x = 2</a:t>
            </a:r>
          </a:p>
          <a:p>
            <a:pPr marL="342720" indent="-342720"/>
            <a:r>
              <a:rPr lang="en-AU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return a * x</a:t>
            </a:r>
          </a:p>
          <a:p>
            <a:pPr marL="342720" indent="-342720"/>
            <a:endParaRPr lang="en-AU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720" indent="-342720"/>
            <a:endParaRPr lang="en-AU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720" indent="-342720"/>
            <a:r>
              <a:rPr lang="en-AU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&gt;&gt; </a:t>
            </a:r>
            <a:r>
              <a:rPr lang="en-AU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abyx</a:t>
            </a:r>
            <a:r>
              <a:rPr lang="en-AU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(3)</a:t>
            </a:r>
          </a:p>
          <a:p>
            <a:pPr marL="342720" indent="-342720"/>
            <a:r>
              <a:rPr lang="en-AU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</a:p>
          <a:p>
            <a:pPr marL="342720" indent="-342720"/>
            <a:endParaRPr lang="en-AU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720" indent="-342720"/>
            <a:r>
              <a:rPr lang="en-AU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&gt;&gt;print(x)</a:t>
            </a:r>
          </a:p>
          <a:p>
            <a:pPr marL="342720" indent="-342720"/>
            <a:r>
              <a:rPr lang="en-AU" sz="20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Traceback (most recent call last):</a:t>
            </a:r>
          </a:p>
          <a:p>
            <a:pPr marL="342720" indent="-342720"/>
            <a:r>
              <a:rPr lang="en-AU" sz="20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File "&lt;input&gt;", line 1, in &lt;module&gt;</a:t>
            </a:r>
          </a:p>
          <a:p>
            <a:pPr marL="342720" indent="-342720"/>
            <a:r>
              <a:rPr lang="en-AU" sz="200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NameError</a:t>
            </a:r>
            <a:r>
              <a:rPr lang="en-AU" sz="20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 name 'x' is not defined </a:t>
            </a:r>
          </a:p>
          <a:p>
            <a:pPr marL="342720" indent="-342720"/>
            <a:endParaRPr lang="en-AU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720" indent="-342720"/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ACB35E6-5D9A-43C2-A861-E1BDBA95F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</p:spPr>
        <p:txBody>
          <a:bodyPr/>
          <a:lstStyle/>
          <a:p>
            <a:r>
              <a:rPr lang="en-AU" dirty="0"/>
              <a:t>Example python function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6EFC2F-0260-41A6-86AD-8690148B1D36}"/>
              </a:ext>
            </a:extLst>
          </p:cNvPr>
          <p:cNvSpPr txBox="1"/>
          <p:nvPr/>
        </p:nvSpPr>
        <p:spPr>
          <a:xfrm>
            <a:off x="9521503" y="6191075"/>
            <a:ext cx="2448106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AU" sz="1100" i="1" dirty="0">
                <a:solidFill>
                  <a:schemeClr val="tx2">
                    <a:lumMod val="50000"/>
                  </a:schemeClr>
                </a:solidFill>
              </a:rPr>
              <a:t>You should probably remember this!</a:t>
            </a:r>
          </a:p>
        </p:txBody>
      </p:sp>
    </p:spTree>
    <p:extLst>
      <p:ext uri="{BB962C8B-B14F-4D97-AF65-F5344CB8AC3E}">
        <p14:creationId xmlns:p14="http://schemas.microsoft.com/office/powerpoint/2010/main" val="328580598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9DF9116-8DCE-409C-9806-F8DD6DB88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158" y="2856495"/>
            <a:ext cx="10971684" cy="1145009"/>
          </a:xfrm>
        </p:spPr>
        <p:txBody>
          <a:bodyPr/>
          <a:lstStyle/>
          <a:p>
            <a:r>
              <a:rPr lang="en-AU" sz="6000" dirty="0"/>
              <a:t>Python exceptions</a:t>
            </a:r>
          </a:p>
        </p:txBody>
      </p:sp>
      <p:pic>
        <p:nvPicPr>
          <p:cNvPr id="2050" name="Picture 2" descr="Exception High Res Stock Images | Shutterstock">
            <a:extLst>
              <a:ext uri="{FF2B5EF4-FFF2-40B4-BE49-F238E27FC236}">
                <a16:creationId xmlns:a16="http://schemas.microsoft.com/office/drawing/2014/main" id="{4E00A505-68C9-4025-B782-A5C59F42BA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7" t="28375" r="4439" b="37025"/>
          <a:stretch/>
        </p:blipFill>
        <p:spPr bwMode="auto">
          <a:xfrm>
            <a:off x="5947794" y="4572000"/>
            <a:ext cx="5634048" cy="922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60160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0"/>
          <p:cNvSpPr txBox="1"/>
          <p:nvPr/>
        </p:nvSpPr>
        <p:spPr>
          <a:xfrm>
            <a:off x="1293303" y="1385427"/>
            <a:ext cx="8001000" cy="46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rmAutofit lnSpcReduction="10000"/>
          </a:bodyPr>
          <a:lstStyle/>
          <a:p>
            <a:pPr marL="742680" lvl="1" indent="-285480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def foo(x):</a:t>
            </a:r>
            <a:endParaRPr dirty="0">
              <a:solidFill>
                <a:srgbClr val="000000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  <a:p>
            <a:pPr marL="742680" lvl="1" indent="-285480">
              <a:spcBef>
                <a:spcPts val="998"/>
              </a:spcBef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return 1/x</a:t>
            </a:r>
            <a:endParaRPr dirty="0">
              <a:solidFill>
                <a:srgbClr val="000000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  <a:p>
            <a:pPr marL="742680" lvl="1" indent="-285480">
              <a:spcBef>
                <a:spcPts val="998"/>
              </a:spcBef>
            </a:pPr>
            <a:endParaRPr dirty="0">
              <a:solidFill>
                <a:srgbClr val="000000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  <a:p>
            <a:pPr marL="742680" lvl="1" indent="-285480">
              <a:spcBef>
                <a:spcPts val="998"/>
              </a:spcBef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def bar(x):</a:t>
            </a:r>
            <a:endParaRPr dirty="0">
              <a:solidFill>
                <a:srgbClr val="000000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  <a:p>
            <a:pPr marL="742680" lvl="1" indent="-285480">
              <a:spcBef>
                <a:spcPts val="998"/>
              </a:spcBef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try:</a:t>
            </a:r>
            <a:endParaRPr dirty="0">
              <a:solidFill>
                <a:srgbClr val="000000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  <a:p>
            <a:pPr marL="742680" lvl="1" indent="-285480">
              <a:spcBef>
                <a:spcPts val="998"/>
              </a:spcBef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    print(foo(x))</a:t>
            </a:r>
            <a:endParaRPr dirty="0">
              <a:solidFill>
                <a:srgbClr val="000000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  <a:p>
            <a:pPr marL="742680" lvl="1" indent="-285480">
              <a:spcBef>
                <a:spcPts val="998"/>
              </a:spcBef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except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ZeroDivisionError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as e:</a:t>
            </a:r>
            <a:endParaRPr dirty="0">
              <a:solidFill>
                <a:srgbClr val="000000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  <a:p>
            <a:pPr marL="742680" lvl="1" indent="-285480">
              <a:spcBef>
                <a:spcPts val="998"/>
              </a:spcBef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    print("Can’t divide by zero:", e)</a:t>
            </a:r>
            <a:endParaRPr dirty="0">
              <a:solidFill>
                <a:srgbClr val="000000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  <a:p>
            <a:pPr marL="742680" lvl="1" indent="-285480">
              <a:spcBef>
                <a:spcPts val="998"/>
              </a:spcBef>
            </a:pPr>
            <a:endParaRPr lang="en-AU" dirty="0">
              <a:solidFill>
                <a:srgbClr val="000000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  <a:p>
            <a:pPr marL="742680" lvl="1" indent="-285480">
              <a:spcBef>
                <a:spcPts val="998"/>
              </a:spcBef>
            </a:pP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bar(2)</a:t>
            </a:r>
          </a:p>
          <a:p>
            <a:pPr marL="742680" lvl="1" indent="-285480">
              <a:spcBef>
                <a:spcPts val="998"/>
              </a:spcBef>
            </a:pPr>
            <a:endParaRPr dirty="0">
              <a:solidFill>
                <a:srgbClr val="000000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  <a:p>
            <a:pPr marL="742680" lvl="1" indent="-285480">
              <a:spcBef>
                <a:spcPts val="998"/>
              </a:spcBef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bar(0)</a:t>
            </a:r>
            <a:endParaRPr dirty="0">
              <a:solidFill>
                <a:srgbClr val="000000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9DF9116-8DCE-409C-9806-F8DD6DB88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</p:spPr>
        <p:txBody>
          <a:bodyPr/>
          <a:lstStyle/>
          <a:p>
            <a:r>
              <a:rPr lang="en-AU" dirty="0"/>
              <a:t>Python exceptions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B59D3B-264D-4FC6-99A7-7EA163F543CE}"/>
              </a:ext>
            </a:extLst>
          </p:cNvPr>
          <p:cNvSpPr txBox="1"/>
          <p:nvPr/>
        </p:nvSpPr>
        <p:spPr>
          <a:xfrm>
            <a:off x="3674379" y="4739780"/>
            <a:ext cx="59824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0.5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028F2A-9976-425E-ABC3-CEFDC45B1A7E}"/>
              </a:ext>
            </a:extLst>
          </p:cNvPr>
          <p:cNvSpPr txBox="1"/>
          <p:nvPr/>
        </p:nvSpPr>
        <p:spPr>
          <a:xfrm>
            <a:off x="3677003" y="5472573"/>
            <a:ext cx="542328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Can’t divide by zero: division by zero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BEAF01-50C0-45B6-9058-CC1ACEF4230D}"/>
              </a:ext>
            </a:extLst>
          </p:cNvPr>
          <p:cNvSpPr txBox="1"/>
          <p:nvPr/>
        </p:nvSpPr>
        <p:spPr>
          <a:xfrm>
            <a:off x="9764783" y="6207853"/>
            <a:ext cx="2265364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AU" sz="1100" i="1" dirty="0">
                <a:solidFill>
                  <a:schemeClr val="tx2">
                    <a:lumMod val="50000"/>
                  </a:schemeClr>
                </a:solidFill>
              </a:rPr>
              <a:t>You don’t need to remember this!</a:t>
            </a:r>
          </a:p>
        </p:txBody>
      </p:sp>
      <p:pic>
        <p:nvPicPr>
          <p:cNvPr id="8" name="Picture 2" descr="Exception High Res Stock Images | Shutterstock">
            <a:extLst>
              <a:ext uri="{FF2B5EF4-FFF2-40B4-BE49-F238E27FC236}">
                <a16:creationId xmlns:a16="http://schemas.microsoft.com/office/drawing/2014/main" id="{063A82F9-EAF9-49DE-8BD3-11792D564C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7" t="28375" r="4439" b="37025"/>
          <a:stretch/>
        </p:blipFill>
        <p:spPr bwMode="auto">
          <a:xfrm>
            <a:off x="10897465" y="220757"/>
            <a:ext cx="1024373" cy="16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0"/>
          <p:cNvSpPr txBox="1"/>
          <p:nvPr/>
        </p:nvSpPr>
        <p:spPr>
          <a:xfrm>
            <a:off x="1293303" y="1385427"/>
            <a:ext cx="8001000" cy="46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rmAutofit lnSpcReduction="10000"/>
          </a:bodyPr>
          <a:lstStyle/>
          <a:p>
            <a:pPr marL="742680" lvl="1" indent="-285480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def foo(x):</a:t>
            </a:r>
            <a:endParaRPr dirty="0">
              <a:solidFill>
                <a:srgbClr val="000000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  <a:p>
            <a:pPr marL="742680" lvl="1" indent="-285480">
              <a:spcBef>
                <a:spcPts val="998"/>
              </a:spcBef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return 1/x</a:t>
            </a:r>
            <a:endParaRPr dirty="0">
              <a:solidFill>
                <a:srgbClr val="000000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  <a:p>
            <a:pPr marL="742680" lvl="1" indent="-285480">
              <a:spcBef>
                <a:spcPts val="998"/>
              </a:spcBef>
            </a:pPr>
            <a:endParaRPr dirty="0">
              <a:solidFill>
                <a:srgbClr val="000000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  <a:p>
            <a:pPr marL="742680" lvl="1" indent="-285480">
              <a:spcBef>
                <a:spcPts val="998"/>
              </a:spcBef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def bar(x):</a:t>
            </a:r>
            <a:endParaRPr dirty="0">
              <a:solidFill>
                <a:srgbClr val="000000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  <a:p>
            <a:pPr marL="742680" lvl="1" indent="-285480">
              <a:spcBef>
                <a:spcPts val="998"/>
              </a:spcBef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try:</a:t>
            </a:r>
            <a:endParaRPr dirty="0">
              <a:solidFill>
                <a:srgbClr val="000000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  <a:p>
            <a:pPr marL="742680" lvl="1" indent="-285480">
              <a:spcBef>
                <a:spcPts val="998"/>
              </a:spcBef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    print(foo(x))</a:t>
            </a:r>
            <a:endParaRPr dirty="0">
              <a:solidFill>
                <a:srgbClr val="000000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  <a:p>
            <a:pPr marL="742680" lvl="1" indent="-285480">
              <a:spcBef>
                <a:spcPts val="998"/>
              </a:spcBef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except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ZeroDivisionError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as e:</a:t>
            </a:r>
            <a:endParaRPr dirty="0">
              <a:solidFill>
                <a:srgbClr val="000000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  <a:p>
            <a:pPr marL="742680" lvl="1" indent="-285480">
              <a:spcBef>
                <a:spcPts val="998"/>
              </a:spcBef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    print("Can’t divide by zero:", e)</a:t>
            </a:r>
            <a:endParaRPr dirty="0">
              <a:solidFill>
                <a:srgbClr val="000000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  <a:p>
            <a:pPr marL="742680" lvl="1" indent="-285480">
              <a:spcBef>
                <a:spcPts val="998"/>
              </a:spcBef>
            </a:pPr>
            <a:endParaRPr lang="en-AU" dirty="0">
              <a:solidFill>
                <a:srgbClr val="000000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  <a:p>
            <a:pPr marL="742680" lvl="1" indent="-285480">
              <a:spcBef>
                <a:spcPts val="998"/>
              </a:spcBef>
            </a:pP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bar(2)</a:t>
            </a:r>
          </a:p>
          <a:p>
            <a:pPr marL="742680" lvl="1" indent="-285480">
              <a:spcBef>
                <a:spcPts val="998"/>
              </a:spcBef>
            </a:pPr>
            <a:endParaRPr dirty="0">
              <a:solidFill>
                <a:srgbClr val="000000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  <a:p>
            <a:pPr marL="742680" lvl="1" indent="-285480">
              <a:spcBef>
                <a:spcPts val="998"/>
              </a:spcBef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bar(0)</a:t>
            </a:r>
            <a:endParaRPr dirty="0">
              <a:solidFill>
                <a:srgbClr val="000000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9DF9116-8DCE-409C-9806-F8DD6DB88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</p:spPr>
        <p:txBody>
          <a:bodyPr/>
          <a:lstStyle/>
          <a:p>
            <a:r>
              <a:rPr lang="en-AU" dirty="0"/>
              <a:t>Python exceptions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B59D3B-264D-4FC6-99A7-7EA163F543CE}"/>
              </a:ext>
            </a:extLst>
          </p:cNvPr>
          <p:cNvSpPr txBox="1"/>
          <p:nvPr/>
        </p:nvSpPr>
        <p:spPr>
          <a:xfrm>
            <a:off x="3674379" y="4739780"/>
            <a:ext cx="59824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0.5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028F2A-9976-425E-ABC3-CEFDC45B1A7E}"/>
              </a:ext>
            </a:extLst>
          </p:cNvPr>
          <p:cNvSpPr txBox="1"/>
          <p:nvPr/>
        </p:nvSpPr>
        <p:spPr>
          <a:xfrm>
            <a:off x="3677003" y="5472573"/>
            <a:ext cx="542328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Can’t divide by zero: division by zero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BEAF01-50C0-45B6-9058-CC1ACEF4230D}"/>
              </a:ext>
            </a:extLst>
          </p:cNvPr>
          <p:cNvSpPr txBox="1"/>
          <p:nvPr/>
        </p:nvSpPr>
        <p:spPr>
          <a:xfrm>
            <a:off x="9764783" y="6207853"/>
            <a:ext cx="2265364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AU" sz="1100" i="1" dirty="0">
                <a:solidFill>
                  <a:schemeClr val="tx2">
                    <a:lumMod val="50000"/>
                  </a:schemeClr>
                </a:solidFill>
              </a:rPr>
              <a:t>You don’t need to remember this!</a:t>
            </a:r>
          </a:p>
        </p:txBody>
      </p:sp>
      <p:pic>
        <p:nvPicPr>
          <p:cNvPr id="8" name="Picture 2" descr="Exception High Res Stock Images | Shutterstock">
            <a:extLst>
              <a:ext uri="{FF2B5EF4-FFF2-40B4-BE49-F238E27FC236}">
                <a16:creationId xmlns:a16="http://schemas.microsoft.com/office/drawing/2014/main" id="{91843271-9068-4EA2-9CA8-8CC158C911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7" t="28375" r="4439" b="37025"/>
          <a:stretch/>
        </p:blipFill>
        <p:spPr bwMode="auto">
          <a:xfrm>
            <a:off x="10897465" y="220757"/>
            <a:ext cx="1024373" cy="16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46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0"/>
          <p:cNvSpPr txBox="1"/>
          <p:nvPr/>
        </p:nvSpPr>
        <p:spPr>
          <a:xfrm>
            <a:off x="-12824" y="1311584"/>
            <a:ext cx="6409887" cy="2117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rmAutofit/>
          </a:bodyPr>
          <a:lstStyle/>
          <a:p>
            <a:pPr marL="742680" lvl="1" indent="-285480"/>
            <a:r>
              <a:rPr lang="en-AU" dirty="0">
                <a:solidFill>
                  <a:srgbClr val="000000"/>
                </a:solidFill>
                <a:ea typeface="Arial"/>
                <a:cs typeface="Courier New" panose="02070309020205020404" pitchFamily="49" charset="0"/>
                <a:sym typeface="Arial"/>
              </a:rPr>
              <a:t>Surround things that throw exceptions with try/except</a:t>
            </a:r>
            <a:endParaRPr dirty="0">
              <a:solidFill>
                <a:srgbClr val="000000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  <a:p>
            <a:pPr marL="742680" lvl="1" indent="-285480">
              <a:spcBef>
                <a:spcPts val="998"/>
              </a:spcBef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try:</a:t>
            </a:r>
            <a:endParaRPr dirty="0">
              <a:solidFill>
                <a:srgbClr val="000000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  <a:p>
            <a:pPr marL="742680" lvl="1" indent="-285480">
              <a:spcBef>
                <a:spcPts val="998"/>
              </a:spcBef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    print(foo(x))</a:t>
            </a:r>
            <a:endParaRPr dirty="0">
              <a:solidFill>
                <a:srgbClr val="000000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  <a:p>
            <a:pPr marL="742680" lvl="1" indent="-285480">
              <a:spcBef>
                <a:spcPts val="998"/>
              </a:spcBef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except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ZeroDivisionError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as e:</a:t>
            </a:r>
            <a:endParaRPr dirty="0">
              <a:solidFill>
                <a:srgbClr val="000000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  <a:p>
            <a:pPr marL="742680" lvl="1" indent="-285480">
              <a:spcBef>
                <a:spcPts val="998"/>
              </a:spcBef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    print("Can’t divide by zero:", e)</a:t>
            </a:r>
            <a:endParaRPr dirty="0">
              <a:solidFill>
                <a:srgbClr val="000000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  <a:p>
            <a:pPr marL="742680" lvl="1" indent="-285480">
              <a:spcBef>
                <a:spcPts val="998"/>
              </a:spcBef>
            </a:pPr>
            <a:endParaRPr lang="en-AU" dirty="0">
              <a:solidFill>
                <a:srgbClr val="000000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9DF9116-8DCE-409C-9806-F8DD6DB88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</p:spPr>
        <p:txBody>
          <a:bodyPr/>
          <a:lstStyle/>
          <a:p>
            <a:r>
              <a:rPr lang="en-AU" dirty="0"/>
              <a:t>Python exceptions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BEAF01-50C0-45B6-9058-CC1ACEF4230D}"/>
              </a:ext>
            </a:extLst>
          </p:cNvPr>
          <p:cNvSpPr txBox="1"/>
          <p:nvPr/>
        </p:nvSpPr>
        <p:spPr>
          <a:xfrm>
            <a:off x="9764783" y="6207853"/>
            <a:ext cx="2265364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AU" sz="1100" i="1" dirty="0">
                <a:solidFill>
                  <a:schemeClr val="tx2">
                    <a:lumMod val="50000"/>
                  </a:schemeClr>
                </a:solidFill>
              </a:rPr>
              <a:t>You don’t need to remember this!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108010-8349-4B9E-8342-25EF29A79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2273" y="2687787"/>
            <a:ext cx="2067213" cy="25721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8013B8-6526-47C6-96E5-A7CF964E6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4982" y="288962"/>
            <a:ext cx="2905530" cy="5934903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EC9945F4-45CF-4E79-BF67-D119DFE094C0}"/>
              </a:ext>
            </a:extLst>
          </p:cNvPr>
          <p:cNvSpPr/>
          <p:nvPr/>
        </p:nvSpPr>
        <p:spPr>
          <a:xfrm>
            <a:off x="6727971" y="2600587"/>
            <a:ext cx="2905530" cy="34394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2" name="Picture 2" descr="Exception High Res Stock Images | Shutterstock">
            <a:extLst>
              <a:ext uri="{FF2B5EF4-FFF2-40B4-BE49-F238E27FC236}">
                <a16:creationId xmlns:a16="http://schemas.microsoft.com/office/drawing/2014/main" id="{C86446EA-C2A7-4195-968B-D41FA80FFC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7" t="28375" r="4439" b="37025"/>
          <a:stretch/>
        </p:blipFill>
        <p:spPr bwMode="auto">
          <a:xfrm>
            <a:off x="10897465" y="220757"/>
            <a:ext cx="1024373" cy="16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996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701A41D-4BA1-4285-809F-C17AFE5E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158" y="2856495"/>
            <a:ext cx="10971684" cy="1145009"/>
          </a:xfrm>
        </p:spPr>
        <p:txBody>
          <a:bodyPr/>
          <a:lstStyle/>
          <a:p>
            <a:r>
              <a:rPr lang="en-AU" sz="6000" dirty="0"/>
              <a:t>Python classes</a:t>
            </a:r>
          </a:p>
        </p:txBody>
      </p:sp>
      <p:pic>
        <p:nvPicPr>
          <p:cNvPr id="3" name="Graphic 2" descr="Classroom with solid fill">
            <a:extLst>
              <a:ext uri="{FF2B5EF4-FFF2-40B4-BE49-F238E27FC236}">
                <a16:creationId xmlns:a16="http://schemas.microsoft.com/office/drawing/2014/main" id="{88F91EBD-8B16-4E92-8106-9256497528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10506" y="2003569"/>
            <a:ext cx="2850859" cy="2850859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1"/>
          <p:cNvSpPr txBox="1"/>
          <p:nvPr/>
        </p:nvSpPr>
        <p:spPr>
          <a:xfrm>
            <a:off x="2743320" y="1447560"/>
            <a:ext cx="7238880" cy="46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rmAutofit/>
          </a:bodyPr>
          <a:lstStyle/>
          <a:p>
            <a:pPr marL="342720" indent="-342720"/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lang="en-US" sz="2000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720" indent="-342720">
              <a:spcBef>
                <a:spcPts val="998"/>
              </a:spcBef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"</a:t>
            </a:r>
            <a:r>
              <a:rPr lang="en-US" sz="2000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documentation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720" indent="-342720">
              <a:spcBef>
                <a:spcPts val="998"/>
              </a:spcBef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2000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statements</a:t>
            </a: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720" indent="-342720">
              <a:spcBef>
                <a:spcPts val="998"/>
              </a:spcBef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-or-</a:t>
            </a: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720" indent="-342720">
              <a:spcBef>
                <a:spcPts val="998"/>
              </a:spcBef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lang="en-US" sz="2000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base1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base2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...):</a:t>
            </a: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720" indent="-342720">
              <a:spcBef>
                <a:spcPts val="998"/>
              </a:spcBef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000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720" indent="-342720">
              <a:spcBef>
                <a:spcPts val="998"/>
              </a:spcBef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Most, </a:t>
            </a:r>
            <a:r>
              <a:rPr lang="en-US" sz="2000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statements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method definitions:</a:t>
            </a: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720" indent="-342720">
              <a:spcBef>
                <a:spcPts val="998"/>
              </a:spcBef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def </a:t>
            </a:r>
            <a:r>
              <a:rPr lang="en-US" sz="2000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(self, </a:t>
            </a:r>
            <a:r>
              <a:rPr lang="en-US" sz="2000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arg1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arg2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...):</a:t>
            </a: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720" indent="-342720">
              <a:spcBef>
                <a:spcPts val="998"/>
              </a:spcBef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000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720" indent="-342720">
              <a:spcBef>
                <a:spcPts val="998"/>
              </a:spcBef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May also be </a:t>
            </a:r>
            <a:r>
              <a:rPr lang="en-US" sz="2000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variable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assignments</a:t>
            </a: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701A41D-4BA1-4285-809F-C17AFE5E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</p:spPr>
        <p:txBody>
          <a:bodyPr/>
          <a:lstStyle/>
          <a:p>
            <a:r>
              <a:rPr lang="en-AU" dirty="0"/>
              <a:t>Python classes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288BF4-A68E-4767-94FC-6DD44506224D}"/>
              </a:ext>
            </a:extLst>
          </p:cNvPr>
          <p:cNvSpPr txBox="1"/>
          <p:nvPr/>
        </p:nvSpPr>
        <p:spPr>
          <a:xfrm>
            <a:off x="9764783" y="6207853"/>
            <a:ext cx="2265364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AU" sz="1100" i="1" dirty="0">
                <a:solidFill>
                  <a:schemeClr val="tx2">
                    <a:lumMod val="50000"/>
                  </a:schemeClr>
                </a:solidFill>
              </a:rPr>
              <a:t>You don’t need to remember this!</a:t>
            </a:r>
          </a:p>
        </p:txBody>
      </p:sp>
      <p:pic>
        <p:nvPicPr>
          <p:cNvPr id="6" name="Graphic 5" descr="Classroom with solid fill">
            <a:extLst>
              <a:ext uri="{FF2B5EF4-FFF2-40B4-BE49-F238E27FC236}">
                <a16:creationId xmlns:a16="http://schemas.microsoft.com/office/drawing/2014/main" id="{246DBD36-FDB5-4247-B9ED-A9C073F121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1155334" y="273353"/>
            <a:ext cx="762346" cy="76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305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/>
        </p:nvSpPr>
        <p:spPr>
          <a:xfrm>
            <a:off x="1980740" y="273352"/>
            <a:ext cx="8229627" cy="114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92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endParaRPr sz="3992" b="0" i="0" u="none" strike="noStrike" cap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1"/>
          <p:cNvSpPr txBox="1"/>
          <p:nvPr/>
        </p:nvSpPr>
        <p:spPr>
          <a:xfrm>
            <a:off x="3322104" y="2064894"/>
            <a:ext cx="8229627" cy="4793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97978"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</a:pPr>
            <a:endParaRPr lang="en-AU" sz="2903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0BE9F5-7DC5-489A-B5AF-580FA954BAED}"/>
              </a:ext>
            </a:extLst>
          </p:cNvPr>
          <p:cNvSpPr txBox="1"/>
          <p:nvPr/>
        </p:nvSpPr>
        <p:spPr>
          <a:xfrm>
            <a:off x="1682147" y="1418361"/>
            <a:ext cx="6308677" cy="4112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4772" indent="-414772">
              <a:buFont typeface="Arial" panose="020B0604020202020204" pitchFamily="34" charset="0"/>
              <a:buChar char="•"/>
            </a:pPr>
            <a:r>
              <a:rPr lang="en-AU" sz="2903" dirty="0"/>
              <a:t>Object oriented</a:t>
            </a:r>
          </a:p>
          <a:p>
            <a:pPr marL="414772" indent="-414772">
              <a:buFont typeface="Arial" panose="020B0604020202020204" pitchFamily="34" charset="0"/>
              <a:buChar char="•"/>
            </a:pPr>
            <a:r>
              <a:rPr lang="en-AU" sz="2903" dirty="0"/>
              <a:t>Install libraries from </a:t>
            </a:r>
            <a:r>
              <a:rPr lang="en-AU" sz="2903" dirty="0" err="1"/>
              <a:t>pypi</a:t>
            </a:r>
            <a:r>
              <a:rPr lang="en-AU" sz="2903" dirty="0"/>
              <a:t> with pip</a:t>
            </a:r>
          </a:p>
          <a:p>
            <a:pPr marL="979776" lvl="7" indent="-457229">
              <a:buFont typeface="Courier New" panose="02070309020205020404" pitchFamily="49" charset="0"/>
              <a:buChar char="o"/>
            </a:pPr>
            <a:r>
              <a:rPr lang="en-AU" sz="2903" dirty="0"/>
              <a:t>matplotlib</a:t>
            </a:r>
          </a:p>
          <a:p>
            <a:pPr marL="979776" lvl="7" indent="-457229">
              <a:buFont typeface="Courier New" panose="02070309020205020404" pitchFamily="49" charset="0"/>
              <a:buChar char="o"/>
            </a:pPr>
            <a:r>
              <a:rPr lang="en-AU" sz="2903" dirty="0" err="1"/>
              <a:t>scipy</a:t>
            </a:r>
            <a:endParaRPr lang="en-AU" sz="2903" dirty="0"/>
          </a:p>
          <a:p>
            <a:pPr marL="979776" lvl="7" indent="-457229">
              <a:buFont typeface="Courier New" panose="02070309020205020404" pitchFamily="49" charset="0"/>
              <a:buChar char="o"/>
            </a:pPr>
            <a:r>
              <a:rPr lang="en-AU" sz="2903" dirty="0" err="1"/>
              <a:t>numpy</a:t>
            </a:r>
            <a:endParaRPr lang="en-AU" sz="2903" dirty="0"/>
          </a:p>
          <a:p>
            <a:pPr marL="979776" lvl="7" indent="-457229">
              <a:buFont typeface="Courier New" panose="02070309020205020404" pitchFamily="49" charset="0"/>
              <a:buChar char="o"/>
            </a:pPr>
            <a:r>
              <a:rPr lang="en-AU" sz="2903" dirty="0" err="1"/>
              <a:t>scikitlearn</a:t>
            </a:r>
            <a:endParaRPr lang="en-AU" sz="2903" dirty="0"/>
          </a:p>
          <a:p>
            <a:pPr marL="979776" lvl="7" indent="-457229">
              <a:buFont typeface="Courier New" panose="02070309020205020404" pitchFamily="49" charset="0"/>
              <a:buChar char="o"/>
            </a:pPr>
            <a:r>
              <a:rPr lang="en-AU" sz="2900" dirty="0">
                <a:hlinkClick r:id="rId3"/>
              </a:rPr>
              <a:t>Python for GIS</a:t>
            </a:r>
            <a:endParaRPr lang="en-AU" sz="2903" dirty="0"/>
          </a:p>
          <a:p>
            <a:pPr marL="414772" indent="-414772">
              <a:buFont typeface="Arial" panose="020B0604020202020204" pitchFamily="34" charset="0"/>
              <a:buChar char="•"/>
            </a:pPr>
            <a:r>
              <a:rPr lang="en-AU" sz="2903" dirty="0"/>
              <a:t>Widely used in web programming</a:t>
            </a:r>
          </a:p>
          <a:p>
            <a:pPr marL="414772" indent="-414772">
              <a:buFont typeface="Arial" panose="020B0604020202020204" pitchFamily="34" charset="0"/>
              <a:buChar char="•"/>
            </a:pPr>
            <a:r>
              <a:rPr lang="en-AU" sz="2903" dirty="0"/>
              <a:t>regular expressions via re &amp; match</a:t>
            </a:r>
          </a:p>
        </p:txBody>
      </p:sp>
    </p:spTree>
    <p:extLst>
      <p:ext uri="{BB962C8B-B14F-4D97-AF65-F5344CB8AC3E}">
        <p14:creationId xmlns:p14="http://schemas.microsoft.com/office/powerpoint/2010/main" val="199428486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34EE1BA-F8C6-48AE-A615-2FCD92DFFBBB}"/>
              </a:ext>
            </a:extLst>
          </p:cNvPr>
          <p:cNvSpPr/>
          <p:nvPr/>
        </p:nvSpPr>
        <p:spPr>
          <a:xfrm>
            <a:off x="696286" y="1166069"/>
            <a:ext cx="5399714" cy="49411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2" name="Google Shape;312;p52"/>
          <p:cNvSpPr txBox="1"/>
          <p:nvPr/>
        </p:nvSpPr>
        <p:spPr>
          <a:xfrm>
            <a:off x="805343" y="1166070"/>
            <a:ext cx="11157358" cy="51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rmAutofit/>
          </a:bodyPr>
          <a:lstStyle/>
          <a:p>
            <a:pPr marL="342720" indent="-342720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class Stack:</a:t>
            </a:r>
            <a:endParaRPr dirty="0">
              <a:solidFill>
                <a:srgbClr val="000000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  <a:p>
            <a:pPr marL="342720" indent="-342720">
              <a:lnSpc>
                <a:spcPct val="90000"/>
              </a:lnSpc>
              <a:spcBef>
                <a:spcPts val="899"/>
              </a:spcBef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"A well-known data structure…"</a:t>
            </a:r>
            <a:endParaRPr dirty="0">
              <a:solidFill>
                <a:srgbClr val="000000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  <a:p>
            <a:pPr marL="342720" indent="-342720">
              <a:lnSpc>
                <a:spcPct val="130000"/>
              </a:lnSpc>
              <a:spcBef>
                <a:spcPts val="899"/>
              </a:spcBef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def __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init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__(self):		       # constructor</a:t>
            </a:r>
            <a:endParaRPr dirty="0">
              <a:solidFill>
                <a:srgbClr val="000000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  <a:p>
            <a:pPr marL="342720" indent="-342720">
              <a:lnSpc>
                <a:spcPct val="90000"/>
              </a:lnSpc>
              <a:spcBef>
                <a:spcPts val="899"/>
              </a:spcBef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self.items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= []</a:t>
            </a:r>
            <a:endParaRPr dirty="0">
              <a:solidFill>
                <a:srgbClr val="000000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  <a:p>
            <a:pPr marL="342720" indent="-342720">
              <a:lnSpc>
                <a:spcPct val="130000"/>
              </a:lnSpc>
              <a:spcBef>
                <a:spcPts val="899"/>
              </a:spcBef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def push(self, x):</a:t>
            </a:r>
            <a:endParaRPr dirty="0">
              <a:solidFill>
                <a:srgbClr val="000000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  <a:p>
            <a:pPr marL="342720" indent="-342720">
              <a:lnSpc>
                <a:spcPct val="90000"/>
              </a:lnSpc>
              <a:spcBef>
                <a:spcPts val="899"/>
              </a:spcBef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self.items.append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(x)	       # the sky is the limit</a:t>
            </a:r>
            <a:endParaRPr dirty="0">
              <a:solidFill>
                <a:srgbClr val="000000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  <a:p>
            <a:pPr marL="342720" indent="-342720">
              <a:lnSpc>
                <a:spcPct val="130000"/>
              </a:lnSpc>
              <a:spcBef>
                <a:spcPts val="899"/>
              </a:spcBef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def pop(self):</a:t>
            </a:r>
            <a:endParaRPr dirty="0">
              <a:solidFill>
                <a:srgbClr val="000000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  <a:p>
            <a:pPr marL="342720" indent="-342720">
              <a:lnSpc>
                <a:spcPct val="90000"/>
              </a:lnSpc>
              <a:spcBef>
                <a:spcPts val="899"/>
              </a:spcBef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    x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self.items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[-1]		       # what happens if it’s empty?</a:t>
            </a:r>
            <a:endParaRPr dirty="0">
              <a:solidFill>
                <a:srgbClr val="000000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  <a:p>
            <a:pPr marL="342720" indent="-342720">
              <a:lnSpc>
                <a:spcPct val="90000"/>
              </a:lnSpc>
              <a:spcBef>
                <a:spcPts val="899"/>
              </a:spcBef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    del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self.items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[-1]</a:t>
            </a:r>
            <a:endParaRPr dirty="0">
              <a:solidFill>
                <a:srgbClr val="000000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  <a:p>
            <a:pPr marL="342720" indent="-342720">
              <a:lnSpc>
                <a:spcPct val="90000"/>
              </a:lnSpc>
              <a:spcBef>
                <a:spcPts val="899"/>
              </a:spcBef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    return x</a:t>
            </a:r>
            <a:endParaRPr dirty="0">
              <a:solidFill>
                <a:srgbClr val="000000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  <a:p>
            <a:pPr marL="342720" indent="-342720">
              <a:lnSpc>
                <a:spcPct val="130000"/>
              </a:lnSpc>
              <a:spcBef>
                <a:spcPts val="899"/>
              </a:spcBef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def empty(self):</a:t>
            </a:r>
            <a:endParaRPr dirty="0">
              <a:solidFill>
                <a:srgbClr val="000000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  <a:p>
            <a:pPr marL="342720" indent="-342720">
              <a:lnSpc>
                <a:spcPct val="90000"/>
              </a:lnSpc>
              <a:spcBef>
                <a:spcPts val="899"/>
              </a:spcBef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    return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self.items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) == 0	# Boolean result</a:t>
            </a:r>
            <a:endParaRPr dirty="0">
              <a:solidFill>
                <a:srgbClr val="000000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8110F60-F081-4851-84D6-84B37D547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</p:spPr>
        <p:txBody>
          <a:bodyPr/>
          <a:lstStyle/>
          <a:p>
            <a:r>
              <a:rPr lang="en-AU" dirty="0"/>
              <a:t>Example Python class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BDE387-89F0-4387-83CF-DE397EF7B8B9}"/>
              </a:ext>
            </a:extLst>
          </p:cNvPr>
          <p:cNvSpPr txBox="1"/>
          <p:nvPr/>
        </p:nvSpPr>
        <p:spPr>
          <a:xfrm>
            <a:off x="9764783" y="6207853"/>
            <a:ext cx="2265364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AU" sz="1100" i="1" dirty="0">
                <a:solidFill>
                  <a:schemeClr val="tx2">
                    <a:lumMod val="50000"/>
                  </a:schemeClr>
                </a:solidFill>
              </a:rPr>
              <a:t>You don’t need to remember this!</a:t>
            </a:r>
          </a:p>
        </p:txBody>
      </p:sp>
      <p:pic>
        <p:nvPicPr>
          <p:cNvPr id="7" name="Graphic 6" descr="Classroom with solid fill">
            <a:extLst>
              <a:ext uri="{FF2B5EF4-FFF2-40B4-BE49-F238E27FC236}">
                <a16:creationId xmlns:a16="http://schemas.microsoft.com/office/drawing/2014/main" id="{714C069D-53C0-4962-A8AA-A1C925CFCD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1155334" y="273353"/>
            <a:ext cx="762346" cy="762346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3"/>
          <p:cNvSpPr txBox="1"/>
          <p:nvPr/>
        </p:nvSpPr>
        <p:spPr>
          <a:xfrm>
            <a:off x="1711473" y="1418361"/>
            <a:ext cx="8254647" cy="46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rmAutofit/>
          </a:bodyPr>
          <a:lstStyle/>
          <a:p>
            <a:pPr marL="342720" indent="-342720">
              <a:buClr>
                <a:srgbClr val="808080"/>
              </a:buClr>
              <a:buSzPts val="2000"/>
              <a:buFont typeface="Verdana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create an instance, simply call the class object:</a:t>
            </a: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lvl="2" indent="-228600">
              <a:spcBef>
                <a:spcPts val="799"/>
              </a:spcBef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x = Stack()	               # no 'new' operator!</a:t>
            </a:r>
            <a:endParaRPr sz="1600" dirty="0">
              <a:solidFill>
                <a:srgbClr val="000000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  <a:p>
            <a:pPr marL="342720" indent="-342720">
              <a:spcBef>
                <a:spcPts val="799"/>
              </a:spcBef>
            </a:pPr>
            <a:endParaRPr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720" indent="-342720">
              <a:spcBef>
                <a:spcPts val="998"/>
              </a:spcBef>
              <a:buClr>
                <a:srgbClr val="808080"/>
              </a:buClr>
              <a:buSzPts val="2000"/>
              <a:buFont typeface="Verdana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use methods of the instance, call using dot notation:</a:t>
            </a: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lvl="2" indent="-228600">
              <a:spcBef>
                <a:spcPts val="799"/>
              </a:spcBef>
            </a:pP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x.empty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()			# -&gt; 1</a:t>
            </a:r>
            <a:endParaRPr sz="1600" dirty="0">
              <a:solidFill>
                <a:srgbClr val="000000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  <a:p>
            <a:pPr marL="1143000" lvl="2" indent="-228600">
              <a:spcBef>
                <a:spcPts val="799"/>
              </a:spcBef>
            </a:pP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x.push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(1)			# [1]</a:t>
            </a:r>
            <a:endParaRPr sz="1600" dirty="0">
              <a:solidFill>
                <a:srgbClr val="000000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  <a:p>
            <a:pPr marL="1143000" lvl="2" indent="-228600">
              <a:spcBef>
                <a:spcPts val="799"/>
              </a:spcBef>
            </a:pP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x.empty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()	     		# -&gt; 0</a:t>
            </a:r>
            <a:endParaRPr sz="1600" dirty="0">
              <a:solidFill>
                <a:srgbClr val="000000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  <a:p>
            <a:pPr marL="1143000" lvl="2" indent="-228600">
              <a:spcBef>
                <a:spcPts val="799"/>
              </a:spcBef>
            </a:pP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x.push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("hello")		# [1, "hello"]</a:t>
            </a:r>
            <a:endParaRPr sz="1600" dirty="0">
              <a:solidFill>
                <a:srgbClr val="000000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  <a:p>
            <a:pPr marL="1143000" lvl="2" indent="-228600">
              <a:spcBef>
                <a:spcPts val="799"/>
              </a:spcBef>
            </a:pP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x.pop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()			  # -&gt; "hello"	# [1]</a:t>
            </a:r>
            <a:endParaRPr sz="1600" dirty="0">
              <a:solidFill>
                <a:srgbClr val="000000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  <a:p>
            <a:pPr marL="342720" indent="-342720">
              <a:spcBef>
                <a:spcPts val="799"/>
              </a:spcBef>
            </a:pPr>
            <a:endParaRPr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720" indent="-342720">
              <a:spcBef>
                <a:spcPts val="998"/>
              </a:spcBef>
              <a:buClr>
                <a:srgbClr val="808080"/>
              </a:buClr>
              <a:buSzPts val="2000"/>
              <a:buFont typeface="Verdana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inspect instance variables, use dot notation:</a:t>
            </a: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lvl="2" indent="-228600">
              <a:spcBef>
                <a:spcPts val="799"/>
              </a:spcBef>
            </a:pP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x.items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	               # -&gt; [1] </a:t>
            </a:r>
            <a:endParaRPr sz="1600" dirty="0">
              <a:solidFill>
                <a:srgbClr val="000000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51E75A2-BFEA-4D14-8ADD-6AF80AF86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</p:spPr>
        <p:txBody>
          <a:bodyPr/>
          <a:lstStyle/>
          <a:p>
            <a:r>
              <a:rPr lang="en-AU" dirty="0"/>
              <a:t>Using Python Classes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C5D814-B685-4DDB-9358-E2466AAA3B96}"/>
              </a:ext>
            </a:extLst>
          </p:cNvPr>
          <p:cNvSpPr txBox="1"/>
          <p:nvPr/>
        </p:nvSpPr>
        <p:spPr>
          <a:xfrm>
            <a:off x="9764783" y="6207853"/>
            <a:ext cx="2265364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AU" sz="1100" i="1" dirty="0">
                <a:solidFill>
                  <a:schemeClr val="tx2">
                    <a:lumMod val="50000"/>
                  </a:schemeClr>
                </a:solidFill>
              </a:rPr>
              <a:t>You don’t need to remember this!</a:t>
            </a:r>
          </a:p>
        </p:txBody>
      </p:sp>
      <p:pic>
        <p:nvPicPr>
          <p:cNvPr id="6" name="Graphic 5" descr="Classroom with solid fill">
            <a:extLst>
              <a:ext uri="{FF2B5EF4-FFF2-40B4-BE49-F238E27FC236}">
                <a16:creationId xmlns:a16="http://schemas.microsoft.com/office/drawing/2014/main" id="{6B6407C4-28F8-442D-9782-53ABF90C45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1155334" y="273353"/>
            <a:ext cx="762346" cy="762346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8"/>
          <p:cNvSpPr txBox="1"/>
          <p:nvPr/>
        </p:nvSpPr>
        <p:spPr>
          <a:xfrm>
            <a:off x="1318890" y="1402205"/>
            <a:ext cx="6088590" cy="46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rmAutofit/>
          </a:bodyPr>
          <a:lstStyle/>
          <a:p>
            <a:pPr>
              <a:buClr>
                <a:srgbClr val="808080"/>
              </a:buClr>
              <a:buSzPts val="2200"/>
            </a:pPr>
            <a:r>
              <a:rPr lang="en-US" sz="2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module is a collection of stuff in </a:t>
            </a:r>
            <a:r>
              <a:rPr lang="en-US" sz="2200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foo</a:t>
            </a:r>
            <a:r>
              <a:rPr lang="en-US" sz="2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.py file</a:t>
            </a:r>
            <a:endParaRPr sz="2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1">
              <a:buClr>
                <a:srgbClr val="808080"/>
              </a:buClr>
              <a:buSzPts val="2200"/>
            </a:pPr>
            <a:r>
              <a:rPr lang="en-US" sz="2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functions, classes, variables</a:t>
            </a:r>
            <a:endParaRPr sz="2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808080"/>
              </a:buClr>
              <a:buSzPts val="2200"/>
            </a:pPr>
            <a:endParaRPr lang="en-US" sz="2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808080"/>
              </a:buClr>
              <a:buSzPts val="2200"/>
            </a:pPr>
            <a:r>
              <a:rPr lang="en-US" sz="2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Importing modules:</a:t>
            </a:r>
            <a:endParaRPr sz="2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2">
              <a:buClr>
                <a:srgbClr val="808080"/>
              </a:buClr>
              <a:buSzPts val="2200"/>
            </a:pPr>
            <a:r>
              <a:rPr lang="en-US" sz="2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re</a:t>
            </a:r>
            <a:endParaRPr sz="2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2">
              <a:buClr>
                <a:srgbClr val="808080"/>
              </a:buClr>
              <a:buSzPts val="2200"/>
            </a:pPr>
            <a:r>
              <a:rPr lang="en-US" sz="2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re import match</a:t>
            </a:r>
          </a:p>
          <a:p>
            <a:pPr marL="0" lvl="1">
              <a:buClr>
                <a:srgbClr val="808080"/>
              </a:buClr>
              <a:buSzPts val="2200"/>
            </a:pPr>
            <a:endParaRPr lang="en-US" sz="2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1">
              <a:buClr>
                <a:srgbClr val="808080"/>
              </a:buClr>
              <a:buSzPts val="2200"/>
            </a:pPr>
            <a:r>
              <a:rPr lang="en-US" sz="2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with rename:</a:t>
            </a:r>
            <a:endParaRPr sz="2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2">
              <a:buClr>
                <a:srgbClr val="808080"/>
              </a:buClr>
              <a:buSzPts val="2200"/>
            </a:pPr>
            <a:r>
              <a:rPr lang="en-US" sz="2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re as regex</a:t>
            </a:r>
            <a:endParaRPr sz="2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2">
              <a:buClr>
                <a:srgbClr val="808080"/>
              </a:buClr>
              <a:buSzPts val="2200"/>
            </a:pPr>
            <a:r>
              <a:rPr lang="en-US" sz="2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re import match as m</a:t>
            </a:r>
            <a:endParaRPr sz="2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1">
              <a:buClr>
                <a:srgbClr val="808080"/>
              </a:buClr>
              <a:buSzPts val="2200"/>
            </a:pPr>
            <a:endParaRPr lang="en-US" sz="2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739DDC8-2B63-4488-A777-5C3C02F6F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</p:spPr>
        <p:txBody>
          <a:bodyPr/>
          <a:lstStyle/>
          <a:p>
            <a:r>
              <a:rPr lang="en-AU" dirty="0"/>
              <a:t>Python modules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76F5B3-1F89-4624-8C27-C1AF808840D3}"/>
              </a:ext>
            </a:extLst>
          </p:cNvPr>
          <p:cNvSpPr txBox="1"/>
          <p:nvPr/>
        </p:nvSpPr>
        <p:spPr>
          <a:xfrm>
            <a:off x="6453231" y="2340420"/>
            <a:ext cx="43266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import re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print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re.match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("[a-z]+", s)</a:t>
            </a:r>
            <a:endParaRPr lang="en-A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3D03A0-A4FB-4354-B388-5408321E7A86}"/>
              </a:ext>
            </a:extLst>
          </p:cNvPr>
          <p:cNvSpPr txBox="1"/>
          <p:nvPr/>
        </p:nvSpPr>
        <p:spPr>
          <a:xfrm>
            <a:off x="6453231" y="3317125"/>
            <a:ext cx="43266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from re import match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print match("[a-z]+", s)</a:t>
            </a:r>
            <a:endParaRPr lang="en-A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396CFB-6407-443D-80AA-F419DF7E25C2}"/>
              </a:ext>
            </a:extLst>
          </p:cNvPr>
          <p:cNvSpPr txBox="1"/>
          <p:nvPr/>
        </p:nvSpPr>
        <p:spPr>
          <a:xfrm>
            <a:off x="6453231" y="5270535"/>
            <a:ext cx="43266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from re import match as m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print m("[a-z]+", s)</a:t>
            </a:r>
            <a:endParaRPr lang="en-A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DE24E7-A8E5-4B3A-A10E-AF5A45EFAC4F}"/>
              </a:ext>
            </a:extLst>
          </p:cNvPr>
          <p:cNvSpPr txBox="1"/>
          <p:nvPr/>
        </p:nvSpPr>
        <p:spPr>
          <a:xfrm>
            <a:off x="6453230" y="4293830"/>
            <a:ext cx="47712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import re as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regexp</a:t>
            </a:r>
            <a:endParaRPr lang="en-US" sz="1800" dirty="0">
              <a:solidFill>
                <a:srgbClr val="000000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print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regexp.match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("[a-z]+", s)</a:t>
            </a:r>
            <a:endParaRPr lang="en-A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CE82F8-BB85-446B-A82C-3A8CAC06919D}"/>
              </a:ext>
            </a:extLst>
          </p:cNvPr>
          <p:cNvSpPr txBox="1"/>
          <p:nvPr/>
        </p:nvSpPr>
        <p:spPr>
          <a:xfrm>
            <a:off x="9764783" y="6207853"/>
            <a:ext cx="2265364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AU" sz="1100" i="1" dirty="0">
                <a:solidFill>
                  <a:schemeClr val="tx2">
                    <a:lumMod val="50000"/>
                  </a:schemeClr>
                </a:solidFill>
              </a:rPr>
              <a:t>You don’t need to remember this!</a:t>
            </a:r>
          </a:p>
        </p:txBody>
      </p:sp>
      <p:pic>
        <p:nvPicPr>
          <p:cNvPr id="11" name="Graphic 10" descr="Classroom with solid fill">
            <a:extLst>
              <a:ext uri="{FF2B5EF4-FFF2-40B4-BE49-F238E27FC236}">
                <a16:creationId xmlns:a16="http://schemas.microsoft.com/office/drawing/2014/main" id="{44797375-69C0-44B1-AF43-82B1C09BC1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1155334" y="273353"/>
            <a:ext cx="762346" cy="76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84281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33B1E-A8EF-4D08-A0D9-BEE0E4454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Python modules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7CE25-5B91-4706-809F-7624CC3DE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62" y="1418360"/>
            <a:ext cx="10971684" cy="428615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</a:pPr>
            <a:r>
              <a:rPr lang="en-AU" sz="2000" dirty="0"/>
              <a:t>import re</a:t>
            </a:r>
          </a:p>
          <a:p>
            <a:pPr marL="0" indent="0">
              <a:lnSpc>
                <a:spcPct val="100000"/>
              </a:lnSpc>
            </a:pPr>
            <a:r>
              <a:rPr lang="en-AU" sz="2000" dirty="0"/>
              <a:t>	</a:t>
            </a:r>
          </a:p>
          <a:p>
            <a:pPr marL="757672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000" dirty="0"/>
              <a:t>Imports all the methods in re</a:t>
            </a:r>
          </a:p>
          <a:p>
            <a:pPr marL="757672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000" dirty="0"/>
              <a:t>Uses more memory than explicit import (but you won’t notice)</a:t>
            </a:r>
          </a:p>
          <a:p>
            <a:pPr marL="757672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000" dirty="0"/>
              <a:t>Slower than explicit import (but you won’t notice)</a:t>
            </a:r>
          </a:p>
          <a:p>
            <a:pPr marL="0" indent="0">
              <a:lnSpc>
                <a:spcPct val="100000"/>
              </a:lnSpc>
            </a:pPr>
            <a:endParaRPr lang="en-AU" sz="2000" dirty="0"/>
          </a:p>
          <a:p>
            <a:pPr marL="0" indent="0">
              <a:lnSpc>
                <a:spcPct val="100000"/>
              </a:lnSpc>
            </a:pPr>
            <a:r>
              <a:rPr lang="en-AU" sz="2000" dirty="0"/>
              <a:t>from re import match</a:t>
            </a:r>
          </a:p>
          <a:p>
            <a:pPr marL="0" indent="0">
              <a:lnSpc>
                <a:spcPct val="100000"/>
              </a:lnSpc>
            </a:pPr>
            <a:endParaRPr lang="en-AU" sz="2000" dirty="0"/>
          </a:p>
          <a:p>
            <a:pPr marL="757672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000" dirty="0"/>
              <a:t>Only imports this method (and things it requires)</a:t>
            </a:r>
          </a:p>
          <a:p>
            <a:pPr marL="757672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000" dirty="0"/>
              <a:t>Reduces potential for namespace collisions</a:t>
            </a:r>
          </a:p>
          <a:p>
            <a:pPr marL="0" lvl="1" indent="0">
              <a:lnSpc>
                <a:spcPct val="100000"/>
              </a:lnSpc>
            </a:pPr>
            <a:endParaRPr lang="en-AU" sz="2000" dirty="0"/>
          </a:p>
          <a:p>
            <a:pPr marL="0" lvl="1" indent="0">
              <a:lnSpc>
                <a:spcPct val="100000"/>
              </a:lnSpc>
            </a:pPr>
            <a:endParaRPr lang="en-AU" sz="2000" dirty="0"/>
          </a:p>
          <a:p>
            <a:pPr marL="0" lvl="1" indent="0">
              <a:lnSpc>
                <a:spcPct val="100000"/>
              </a:lnSpc>
            </a:pPr>
            <a:r>
              <a:rPr lang="en-AU" sz="2000" dirty="0"/>
              <a:t>import </a:t>
            </a:r>
            <a:r>
              <a:rPr lang="en-AU" sz="2000" dirty="0" err="1"/>
              <a:t>matplotlib.pyplot</a:t>
            </a:r>
            <a:r>
              <a:rPr lang="en-AU" sz="2000" dirty="0"/>
              <a:t> as </a:t>
            </a:r>
            <a:r>
              <a:rPr lang="en-AU" sz="2000" dirty="0" err="1"/>
              <a:t>plt</a:t>
            </a:r>
            <a:endParaRPr lang="en-AU" sz="2000" dirty="0"/>
          </a:p>
          <a:p>
            <a:pPr marL="0" lvl="1" indent="0">
              <a:lnSpc>
                <a:spcPct val="100000"/>
              </a:lnSpc>
            </a:pPr>
            <a:r>
              <a:rPr lang="en-AU" sz="2000" dirty="0"/>
              <a:t>Import </a:t>
            </a:r>
            <a:r>
              <a:rPr lang="en-AU" sz="2000" dirty="0" err="1"/>
              <a:t>numpy</a:t>
            </a:r>
            <a:r>
              <a:rPr lang="en-AU" sz="2000" dirty="0"/>
              <a:t> as np </a:t>
            </a:r>
          </a:p>
          <a:p>
            <a:pPr marL="757672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AU" sz="2000" dirty="0"/>
          </a:p>
          <a:p>
            <a:pPr marL="757672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AU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A06436-A5B5-4A01-B2F9-02347A02D516}"/>
              </a:ext>
            </a:extLst>
          </p:cNvPr>
          <p:cNvSpPr txBox="1"/>
          <p:nvPr/>
        </p:nvSpPr>
        <p:spPr>
          <a:xfrm>
            <a:off x="9764783" y="6207853"/>
            <a:ext cx="2265364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AU" sz="1100" i="1" dirty="0">
                <a:solidFill>
                  <a:schemeClr val="tx2">
                    <a:lumMod val="50000"/>
                  </a:schemeClr>
                </a:solidFill>
              </a:rPr>
              <a:t>You don’t need to remember this!</a:t>
            </a:r>
          </a:p>
        </p:txBody>
      </p:sp>
      <p:pic>
        <p:nvPicPr>
          <p:cNvPr id="6" name="Graphic 5" descr="Classroom with solid fill">
            <a:extLst>
              <a:ext uri="{FF2B5EF4-FFF2-40B4-BE49-F238E27FC236}">
                <a16:creationId xmlns:a16="http://schemas.microsoft.com/office/drawing/2014/main" id="{FE1FCB06-74CF-4777-BA8F-1DB32F03D6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1155334" y="273353"/>
            <a:ext cx="762346" cy="76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13566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A4F0DF6-CC5D-45F4-845F-ACCE257A5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158" y="2856495"/>
            <a:ext cx="10971684" cy="1145009"/>
          </a:xfrm>
        </p:spPr>
        <p:txBody>
          <a:bodyPr/>
          <a:lstStyle/>
          <a:p>
            <a:r>
              <a:rPr lang="en-AU" sz="6000" dirty="0"/>
              <a:t>Python packages</a:t>
            </a:r>
          </a:p>
        </p:txBody>
      </p:sp>
      <p:pic>
        <p:nvPicPr>
          <p:cNvPr id="3" name="Graphic 2" descr="Present with solid fill">
            <a:extLst>
              <a:ext uri="{FF2B5EF4-FFF2-40B4-BE49-F238E27FC236}">
                <a16:creationId xmlns:a16="http://schemas.microsoft.com/office/drawing/2014/main" id="{64301711-8294-4D06-9760-F7AFE71F61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02117" y="2392217"/>
            <a:ext cx="1609287" cy="1609287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9"/>
          <p:cNvSpPr txBox="1"/>
          <p:nvPr/>
        </p:nvSpPr>
        <p:spPr>
          <a:xfrm>
            <a:off x="2164080" y="1447560"/>
            <a:ext cx="7818120" cy="46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rmAutofit/>
          </a:bodyPr>
          <a:lstStyle/>
          <a:p>
            <a:pPr>
              <a:buClr>
                <a:srgbClr val="808080"/>
              </a:buClr>
              <a:buSzPts val="2200"/>
            </a:pPr>
            <a:r>
              <a:rPr lang="en-US" sz="2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Collection of modules in directory</a:t>
            </a:r>
            <a:endParaRPr sz="2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1199"/>
              </a:spcBef>
              <a:buClr>
                <a:srgbClr val="808080"/>
              </a:buClr>
              <a:buSzPts val="2200"/>
            </a:pPr>
            <a:r>
              <a:rPr lang="en-US" sz="2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Must have __init__.py file</a:t>
            </a:r>
            <a:endParaRPr sz="2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1199"/>
              </a:spcBef>
              <a:buClr>
                <a:srgbClr val="808080"/>
              </a:buClr>
              <a:buSzPts val="2200"/>
            </a:pPr>
            <a:r>
              <a:rPr lang="en-US" sz="2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May contain </a:t>
            </a:r>
            <a:r>
              <a:rPr lang="en-US" sz="2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subpackages</a:t>
            </a:r>
            <a:endParaRPr sz="2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1199"/>
              </a:spcBef>
              <a:buClr>
                <a:srgbClr val="808080"/>
              </a:buClr>
              <a:buSzPts val="2200"/>
            </a:pPr>
            <a:r>
              <a:rPr lang="en-US" sz="2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syntax:</a:t>
            </a:r>
            <a:endParaRPr sz="2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680" lvl="1" indent="-285480">
              <a:spcBef>
                <a:spcPts val="998"/>
              </a:spcBef>
              <a:buClr>
                <a:srgbClr val="808080"/>
              </a:buClr>
              <a:buSzPts val="2200"/>
              <a:buFont typeface="Verdana"/>
              <a:buChar char="–"/>
            </a:pPr>
            <a:r>
              <a:rPr lang="en-US" sz="2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P.Q.M import foo; print foo()</a:t>
            </a:r>
            <a:endParaRPr sz="2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680" lvl="1" indent="-285480">
              <a:spcBef>
                <a:spcPts val="998"/>
              </a:spcBef>
              <a:buClr>
                <a:srgbClr val="808080"/>
              </a:buClr>
              <a:buSzPts val="2200"/>
              <a:buFont typeface="Verdana"/>
              <a:buChar char="–"/>
            </a:pPr>
            <a:r>
              <a:rPr lang="en-US" sz="2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P.Q import M; print </a:t>
            </a:r>
            <a:r>
              <a:rPr lang="en-US" sz="2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M.foo</a:t>
            </a:r>
            <a:r>
              <a:rPr lang="en-US" sz="2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sz="2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680" lvl="1" indent="-285480">
              <a:spcBef>
                <a:spcPts val="998"/>
              </a:spcBef>
              <a:buClr>
                <a:srgbClr val="808080"/>
              </a:buClr>
              <a:buSzPts val="2200"/>
              <a:buFont typeface="Verdana"/>
              <a:buChar char="–"/>
            </a:pPr>
            <a:r>
              <a:rPr lang="en-US" sz="2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P.Q.M; print </a:t>
            </a:r>
            <a:r>
              <a:rPr lang="en-US" sz="2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P.Q.M.foo</a:t>
            </a:r>
            <a:r>
              <a:rPr lang="en-US" sz="2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sz="2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680" lvl="1" indent="-285480">
              <a:spcBef>
                <a:spcPts val="998"/>
              </a:spcBef>
              <a:buClr>
                <a:srgbClr val="808080"/>
              </a:buClr>
              <a:buSzPts val="2200"/>
              <a:buFont typeface="Verdana"/>
              <a:buChar char="–"/>
            </a:pPr>
            <a:r>
              <a:rPr lang="en-US" sz="2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P.Q.M as M; print </a:t>
            </a:r>
            <a:r>
              <a:rPr lang="en-US" sz="2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M.foo</a:t>
            </a:r>
            <a:r>
              <a:rPr lang="en-US" sz="2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	</a:t>
            </a:r>
            <a:endParaRPr sz="2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A4F0DF6-CC5D-45F4-845F-ACCE257A5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</p:spPr>
        <p:txBody>
          <a:bodyPr/>
          <a:lstStyle/>
          <a:p>
            <a:r>
              <a:rPr lang="en-AU" dirty="0"/>
              <a:t>Python packages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4C390C-9F4E-413A-BB5B-398CE872622B}"/>
              </a:ext>
            </a:extLst>
          </p:cNvPr>
          <p:cNvSpPr txBox="1"/>
          <p:nvPr/>
        </p:nvSpPr>
        <p:spPr>
          <a:xfrm>
            <a:off x="9764783" y="6207853"/>
            <a:ext cx="2265364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AU" sz="1100" i="1" dirty="0">
                <a:solidFill>
                  <a:schemeClr val="tx2">
                    <a:lumMod val="50000"/>
                  </a:schemeClr>
                </a:solidFill>
              </a:rPr>
              <a:t>You don’t need to remember this!</a:t>
            </a:r>
          </a:p>
        </p:txBody>
      </p:sp>
      <p:pic>
        <p:nvPicPr>
          <p:cNvPr id="6" name="Graphic 5" descr="Present with solid fill">
            <a:extLst>
              <a:ext uri="{FF2B5EF4-FFF2-40B4-BE49-F238E27FC236}">
                <a16:creationId xmlns:a16="http://schemas.microsoft.com/office/drawing/2014/main" id="{6B6058BC-649D-4DC9-966B-7966D4C8DA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81190" y="237932"/>
            <a:ext cx="948290" cy="94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2770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874A8-8612-4ABA-B544-CB36BDC21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Python packages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B25A9-EDF2-4B48-A393-F279E8530A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</a:pPr>
            <a:r>
              <a:rPr lang="en-AU" dirty="0"/>
              <a:t>Download Python packages from </a:t>
            </a:r>
            <a:r>
              <a:rPr lang="en-AU" dirty="0">
                <a:hlinkClick r:id="rId2"/>
              </a:rPr>
              <a:t>https://pypi.org/</a:t>
            </a:r>
            <a:r>
              <a:rPr lang="en-AU" dirty="0"/>
              <a:t>  … but don’t do that!</a:t>
            </a:r>
          </a:p>
          <a:p>
            <a:pPr marL="0" indent="0">
              <a:lnSpc>
                <a:spcPct val="100000"/>
              </a:lnSpc>
            </a:pPr>
            <a:endParaRPr lang="en-AU" dirty="0"/>
          </a:p>
          <a:p>
            <a:pPr marL="0" indent="0">
              <a:lnSpc>
                <a:spcPct val="100000"/>
              </a:lnSpc>
            </a:pPr>
            <a:r>
              <a:rPr lang="en-AU" dirty="0"/>
              <a:t>Use </a:t>
            </a:r>
            <a:r>
              <a:rPr lang="en-AU" i="1" dirty="0"/>
              <a:t>pip</a:t>
            </a:r>
            <a:r>
              <a:rPr lang="en-AU" dirty="0"/>
              <a:t> to install python packages. It will install all dependencies</a:t>
            </a:r>
          </a:p>
          <a:p>
            <a:pPr marL="0" indent="0">
              <a:lnSpc>
                <a:spcPct val="100000"/>
              </a:lnSpc>
            </a:pPr>
            <a:endParaRPr lang="en-AU" dirty="0"/>
          </a:p>
          <a:p>
            <a:pPr marL="0" indent="0">
              <a:lnSpc>
                <a:spcPct val="100000"/>
              </a:lnSpc>
            </a:pPr>
            <a:endParaRPr lang="en-AU" dirty="0"/>
          </a:p>
          <a:p>
            <a:pPr marL="0" indent="0">
              <a:lnSpc>
                <a:spcPct val="100000"/>
              </a:lnSpc>
            </a:pP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matplotlib</a:t>
            </a:r>
          </a:p>
          <a:p>
            <a:pPr marL="0" indent="0">
              <a:lnSpc>
                <a:spcPct val="100000"/>
              </a:lnSpc>
            </a:pP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A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</a:pP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PhiSpy</a:t>
            </a:r>
            <a:endParaRPr lang="en-A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</a:pPr>
            <a:endParaRPr lang="en-A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</a:pPr>
            <a:endParaRPr lang="en-A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lnSpc>
                <a:spcPct val="100000"/>
              </a:lnSpc>
            </a:pPr>
            <a:r>
              <a:rPr lang="en-AU" dirty="0">
                <a:highlight>
                  <a:srgbClr val="FFFF00"/>
                </a:highlight>
              </a:rPr>
              <a:t>USE PYTHON VIRTUAL ENVIRONMENTS!!!</a:t>
            </a:r>
            <a:endParaRPr lang="en-AU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80488D-39D7-418C-97CD-5CD7D6340AFE}"/>
              </a:ext>
            </a:extLst>
          </p:cNvPr>
          <p:cNvSpPr txBox="1"/>
          <p:nvPr/>
        </p:nvSpPr>
        <p:spPr>
          <a:xfrm>
            <a:off x="9521503" y="6191075"/>
            <a:ext cx="2448106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AU" sz="1100" i="1" dirty="0">
                <a:solidFill>
                  <a:schemeClr val="tx2">
                    <a:lumMod val="50000"/>
                  </a:schemeClr>
                </a:solidFill>
              </a:rPr>
              <a:t>You should probably remember this!</a:t>
            </a:r>
          </a:p>
        </p:txBody>
      </p:sp>
      <p:pic>
        <p:nvPicPr>
          <p:cNvPr id="6" name="Graphic 5" descr="Present with solid fill">
            <a:extLst>
              <a:ext uri="{FF2B5EF4-FFF2-40B4-BE49-F238E27FC236}">
                <a16:creationId xmlns:a16="http://schemas.microsoft.com/office/drawing/2014/main" id="{2E5FB139-7646-4DD4-91DD-8570F4F127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81190" y="237932"/>
            <a:ext cx="948290" cy="94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85437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874A8-8612-4ABA-B544-CB36BDC21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158" y="2735227"/>
            <a:ext cx="10971684" cy="1145009"/>
          </a:xfrm>
        </p:spPr>
        <p:txBody>
          <a:bodyPr/>
          <a:lstStyle/>
          <a:p>
            <a:r>
              <a:rPr lang="en-AU" sz="6000" dirty="0"/>
              <a:t>Python virtual environments</a:t>
            </a:r>
          </a:p>
        </p:txBody>
      </p:sp>
      <p:pic>
        <p:nvPicPr>
          <p:cNvPr id="8" name="Graphic 7" descr="Sustainability with solid fill">
            <a:extLst>
              <a:ext uri="{FF2B5EF4-FFF2-40B4-BE49-F238E27FC236}">
                <a16:creationId xmlns:a16="http://schemas.microsoft.com/office/drawing/2014/main" id="{2074CAA6-B714-4D88-B7A9-0EFF7C32C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9759" y="2671611"/>
            <a:ext cx="1272241" cy="127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41997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874A8-8612-4ABA-B544-CB36BDC21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Python virtual environments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B25A9-EDF2-4B48-A393-F279E8530A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</a:pPr>
            <a:r>
              <a:rPr lang="en-AU" dirty="0"/>
              <a:t>A self-contained environment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AU" dirty="0"/>
              <a:t>Only has the modules you need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AU" dirty="0"/>
              <a:t>Exportable/shareable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AU" dirty="0"/>
              <a:t>Versioning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AU" dirty="0"/>
              <a:t>Less conflicts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80488D-39D7-418C-97CD-5CD7D6340AFE}"/>
              </a:ext>
            </a:extLst>
          </p:cNvPr>
          <p:cNvSpPr txBox="1"/>
          <p:nvPr/>
        </p:nvSpPr>
        <p:spPr>
          <a:xfrm>
            <a:off x="9521503" y="6191075"/>
            <a:ext cx="2448106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AU" sz="1100" i="1" dirty="0">
                <a:solidFill>
                  <a:schemeClr val="tx2">
                    <a:lumMod val="50000"/>
                  </a:schemeClr>
                </a:solidFill>
              </a:rPr>
              <a:t>You should probably remember this!</a:t>
            </a:r>
          </a:p>
        </p:txBody>
      </p:sp>
      <p:pic>
        <p:nvPicPr>
          <p:cNvPr id="6" name="Graphic 5" descr="Sustainability with solid fill">
            <a:extLst>
              <a:ext uri="{FF2B5EF4-FFF2-40B4-BE49-F238E27FC236}">
                <a16:creationId xmlns:a16="http://schemas.microsoft.com/office/drawing/2014/main" id="{9FC78FF8-29E7-4359-A4E9-E476F523F5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84112" y="217273"/>
            <a:ext cx="556380" cy="55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38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3822C-26EC-49FF-BEDB-23D1059EC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Python virtual environments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5CA64-E122-4454-9A84-7583DA08A1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In PyCharm:</a:t>
            </a:r>
          </a:p>
          <a:p>
            <a:endParaRPr lang="en-AU" dirty="0"/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113097-8D8E-44B6-88B2-5DE1A6044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833" y="2496053"/>
            <a:ext cx="2581635" cy="2286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716733-868E-4379-9693-C393FB272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580" y="2040142"/>
            <a:ext cx="1848108" cy="28579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55D768B8-D436-4754-A89A-221D60C53902}"/>
              </a:ext>
            </a:extLst>
          </p:cNvPr>
          <p:cNvSpPr/>
          <p:nvPr/>
        </p:nvSpPr>
        <p:spPr>
          <a:xfrm>
            <a:off x="1164657" y="2040142"/>
            <a:ext cx="336884" cy="2857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B0F13C-19AE-4B5B-8B7F-251948D4E4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1634" y="2884610"/>
            <a:ext cx="1905266" cy="3238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5E2C6C9-993D-4508-A9CF-5388FE9779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8300" y="3325601"/>
            <a:ext cx="314369" cy="32389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AC7E37D-CD1C-4BD3-8FD9-A63364E49D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9595" y="3699993"/>
            <a:ext cx="1171739" cy="6954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0D6A46B-D67E-458C-B18A-22F50FD2DA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79022" y="4611521"/>
            <a:ext cx="5782482" cy="143847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954E85F-EB59-40DD-AFE9-2C8D08A46368}"/>
              </a:ext>
            </a:extLst>
          </p:cNvPr>
          <p:cNvSpPr/>
          <p:nvPr/>
        </p:nvSpPr>
        <p:spPr>
          <a:xfrm flipV="1">
            <a:off x="5514975" y="4981574"/>
            <a:ext cx="2590800" cy="161925"/>
          </a:xfrm>
          <a:prstGeom prst="rect">
            <a:avLst/>
          </a:prstGeom>
          <a:solidFill>
            <a:srgbClr val="FFFFFF">
              <a:alpha val="8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1A0F3C-DAE8-48BB-AD7E-045F02104EA9}"/>
              </a:ext>
            </a:extLst>
          </p:cNvPr>
          <p:cNvSpPr/>
          <p:nvPr/>
        </p:nvSpPr>
        <p:spPr>
          <a:xfrm flipV="1">
            <a:off x="5943599" y="5281948"/>
            <a:ext cx="2714625" cy="231603"/>
          </a:xfrm>
          <a:prstGeom prst="rect">
            <a:avLst/>
          </a:prstGeom>
          <a:solidFill>
            <a:srgbClr val="FFFFFF">
              <a:alpha val="8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8874E5-A692-4827-9EB9-9469D65D356F}"/>
              </a:ext>
            </a:extLst>
          </p:cNvPr>
          <p:cNvSpPr txBox="1"/>
          <p:nvPr/>
        </p:nvSpPr>
        <p:spPr>
          <a:xfrm>
            <a:off x="5943599" y="4911709"/>
            <a:ext cx="2148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i="1" dirty="0">
                <a:latin typeface="Comic Sans MS" panose="030F0702030302020204" pitchFamily="66" charset="0"/>
              </a:rPr>
              <a:t>Choose your directory here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A43E9D-598D-492E-B9D1-F9B4C95697BE}"/>
              </a:ext>
            </a:extLst>
          </p:cNvPr>
          <p:cNvSpPr txBox="1"/>
          <p:nvPr/>
        </p:nvSpPr>
        <p:spPr>
          <a:xfrm>
            <a:off x="8524875" y="1733222"/>
            <a:ext cx="317907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accent1"/>
                </a:solidFill>
              </a:rPr>
              <a:t>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accent1"/>
                </a:solidFill>
              </a:rPr>
              <a:t>Settings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accent1"/>
                </a:solidFill>
              </a:rPr>
              <a:t>Search Python interpreter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accent1"/>
                </a:solidFill>
              </a:rPr>
              <a:t>Settings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accent1"/>
                </a:solidFill>
              </a:rPr>
              <a:t>Add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accent1"/>
                </a:solidFill>
              </a:rPr>
              <a:t>Create a new environment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37AA65-13DB-4B36-942C-B7FF7BC18176}"/>
              </a:ext>
            </a:extLst>
          </p:cNvPr>
          <p:cNvSpPr txBox="1"/>
          <p:nvPr/>
        </p:nvSpPr>
        <p:spPr>
          <a:xfrm>
            <a:off x="9521503" y="6191075"/>
            <a:ext cx="2448106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AU" sz="1100" i="1" dirty="0">
                <a:solidFill>
                  <a:schemeClr val="tx2">
                    <a:lumMod val="50000"/>
                  </a:schemeClr>
                </a:solidFill>
              </a:rPr>
              <a:t>You should probably remember this!</a:t>
            </a:r>
          </a:p>
        </p:txBody>
      </p:sp>
      <p:pic>
        <p:nvPicPr>
          <p:cNvPr id="23" name="Graphic 22" descr="Sustainability with solid fill">
            <a:extLst>
              <a:ext uri="{FF2B5EF4-FFF2-40B4-BE49-F238E27FC236}">
                <a16:creationId xmlns:a16="http://schemas.microsoft.com/office/drawing/2014/main" id="{543EDE36-A727-4184-8B4F-92046E007D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384112" y="217273"/>
            <a:ext cx="556380" cy="55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661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/>
        </p:nvSpPr>
        <p:spPr>
          <a:xfrm>
            <a:off x="1980740" y="273352"/>
            <a:ext cx="8229627" cy="114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92" b="0" i="0" u="none" strike="noStrike" cap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sz="3992" b="0" i="0" u="none" strike="noStrike" cap="none" dirty="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1"/>
          <p:cNvSpPr txBox="1"/>
          <p:nvPr/>
        </p:nvSpPr>
        <p:spPr>
          <a:xfrm>
            <a:off x="1980740" y="1604842"/>
            <a:ext cx="8229627" cy="3977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391910" marR="0" lvl="0" indent="-293933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en-AU" sz="2903" b="0" i="0" u="none" strike="noStrike" cap="none" dirty="0">
                <a:latin typeface="+mn-lt"/>
                <a:ea typeface="Arial"/>
                <a:cs typeface="Arial"/>
                <a:sym typeface="Arial"/>
              </a:rPr>
              <a:t>Optimized for statistical analysis and data visualization</a:t>
            </a:r>
          </a:p>
          <a:p>
            <a:pPr marL="391910" marR="0" lvl="0" indent="-293933" algn="l" rtl="0">
              <a:spcBef>
                <a:spcPts val="1286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en-AU" sz="2903" b="0" i="0" u="none" strike="noStrike" cap="none" dirty="0">
                <a:latin typeface="+mn-lt"/>
                <a:ea typeface="Arial"/>
                <a:cs typeface="Arial"/>
                <a:sym typeface="Arial"/>
              </a:rPr>
              <a:t>Built by statisticians</a:t>
            </a:r>
          </a:p>
          <a:p>
            <a:pPr marL="391910" marR="0" lvl="0" indent="-293933" algn="l" rtl="0">
              <a:spcBef>
                <a:spcPts val="1286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en-AU" sz="2903" b="0" i="0" u="none" strike="noStrike" cap="none" dirty="0">
                <a:latin typeface="+mn-lt"/>
                <a:ea typeface="Arial"/>
                <a:cs typeface="Arial"/>
                <a:sym typeface="Arial"/>
              </a:rPr>
              <a:t>Leans heavily on statistical models</a:t>
            </a:r>
          </a:p>
          <a:p>
            <a:pPr marL="391910" marR="0" lvl="0" indent="-293933" algn="l" rtl="0">
              <a:spcBef>
                <a:spcPts val="1286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en-AU" sz="2903" dirty="0">
                <a:latin typeface="+mn-lt"/>
              </a:rPr>
              <a:t>Install libraries from CRAN </a:t>
            </a:r>
          </a:p>
          <a:p>
            <a:pPr marL="1857492" lvl="2" indent="-518465">
              <a:spcBef>
                <a:spcPts val="1286"/>
              </a:spcBef>
              <a:buSzPts val="1440"/>
              <a:buFont typeface="Courier New" panose="02070309020205020404" pitchFamily="49" charset="0"/>
              <a:buChar char="o"/>
            </a:pPr>
            <a:r>
              <a:rPr lang="en-AU" sz="2903" b="0" i="0" u="none" strike="noStrike" cap="none" dirty="0" err="1">
                <a:latin typeface="+mn-lt"/>
                <a:ea typeface="Arial"/>
                <a:cs typeface="Arial"/>
                <a:sym typeface="Arial"/>
              </a:rPr>
              <a:t>tidyverse</a:t>
            </a:r>
            <a:r>
              <a:rPr lang="en-AU" sz="2903" b="0" i="0" u="none" strike="noStrike" cap="none" dirty="0">
                <a:latin typeface="+mn-lt"/>
                <a:ea typeface="Arial"/>
                <a:cs typeface="Arial"/>
                <a:sym typeface="Arial"/>
              </a:rPr>
              <a:t> for data science</a:t>
            </a:r>
          </a:p>
          <a:p>
            <a:pPr marL="391910" marR="0" lvl="0" indent="-293933" algn="l" rtl="0">
              <a:spcBef>
                <a:spcPts val="1286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en-US" sz="2903" b="0" i="0" u="none" strike="noStrike" cap="none" dirty="0">
                <a:latin typeface="+mn-lt"/>
                <a:ea typeface="Arial"/>
                <a:cs typeface="Arial"/>
                <a:sym typeface="Arial"/>
              </a:rPr>
              <a:t>Use </a:t>
            </a:r>
            <a:r>
              <a:rPr lang="en-US" sz="2903" b="0" i="0" u="none" strike="noStrike" cap="none" dirty="0" err="1">
                <a:latin typeface="+mn-lt"/>
                <a:ea typeface="Arial"/>
                <a:cs typeface="Arial"/>
                <a:sym typeface="Arial"/>
              </a:rPr>
              <a:t>Rstudio</a:t>
            </a:r>
            <a:endParaRPr lang="en-US" sz="2903" b="0" i="0" u="none" strike="noStrike" cap="none" dirty="0">
              <a:latin typeface="+mn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547924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3822C-26EC-49FF-BEDB-23D1059EC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Python virtual environments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5CA64-E122-4454-9A84-7583DA08A1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In MacOS/Linux: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54E85F-EB59-40DD-AFE9-2C8D08A46368}"/>
              </a:ext>
            </a:extLst>
          </p:cNvPr>
          <p:cNvSpPr/>
          <p:nvPr/>
        </p:nvSpPr>
        <p:spPr>
          <a:xfrm flipV="1">
            <a:off x="5514975" y="4981574"/>
            <a:ext cx="2590800" cy="161925"/>
          </a:xfrm>
          <a:prstGeom prst="rect">
            <a:avLst/>
          </a:prstGeom>
          <a:solidFill>
            <a:srgbClr val="FFFFFF">
              <a:alpha val="8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0D3433-6484-4435-9DCD-B3BA31DB7A38}"/>
              </a:ext>
            </a:extLst>
          </p:cNvPr>
          <p:cNvSpPr txBox="1"/>
          <p:nvPr/>
        </p:nvSpPr>
        <p:spPr>
          <a:xfrm>
            <a:off x="3179253" y="2782669"/>
            <a:ext cx="3631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virtualenv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venv</a:t>
            </a:r>
            <a:endParaRPr lang="en-A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source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venv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/bin/activate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933BD0-735B-44F1-BBED-EF5CF919EF90}"/>
              </a:ext>
            </a:extLst>
          </p:cNvPr>
          <p:cNvSpPr txBox="1"/>
          <p:nvPr/>
        </p:nvSpPr>
        <p:spPr>
          <a:xfrm>
            <a:off x="9764783" y="6207853"/>
            <a:ext cx="2265364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AU" sz="1100" i="1" dirty="0">
                <a:solidFill>
                  <a:schemeClr val="tx2">
                    <a:lumMod val="50000"/>
                  </a:schemeClr>
                </a:solidFill>
              </a:rPr>
              <a:t>You don’t need to remember this!</a:t>
            </a:r>
          </a:p>
        </p:txBody>
      </p:sp>
      <p:pic>
        <p:nvPicPr>
          <p:cNvPr id="23" name="Graphic 22" descr="Sustainability with solid fill">
            <a:extLst>
              <a:ext uri="{FF2B5EF4-FFF2-40B4-BE49-F238E27FC236}">
                <a16:creationId xmlns:a16="http://schemas.microsoft.com/office/drawing/2014/main" id="{1999B3FB-2BCD-4F29-ACD7-506871C63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84112" y="217273"/>
            <a:ext cx="556380" cy="55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80515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0DCF8-7FF8-4D16-A717-A140B67BE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Install packages using pip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F9376-D3AB-4483-8FA6-EC190A4B76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Will install directly into your virtual environment</a:t>
            </a:r>
          </a:p>
          <a:p>
            <a:endParaRPr lang="en-AU" dirty="0"/>
          </a:p>
          <a:p>
            <a:r>
              <a:rPr lang="en-AU" dirty="0"/>
              <a:t>Does not affect the rest of your machine!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F86678-0D47-44CC-8E71-2DCA5B9CA308}"/>
              </a:ext>
            </a:extLst>
          </p:cNvPr>
          <p:cNvSpPr txBox="1"/>
          <p:nvPr/>
        </p:nvSpPr>
        <p:spPr>
          <a:xfrm>
            <a:off x="9521503" y="6191075"/>
            <a:ext cx="2448106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AU" sz="1100" i="1" dirty="0">
                <a:solidFill>
                  <a:schemeClr val="tx2">
                    <a:lumMod val="50000"/>
                  </a:schemeClr>
                </a:solidFill>
              </a:rPr>
              <a:t>You should probably remember this!</a:t>
            </a:r>
          </a:p>
        </p:txBody>
      </p:sp>
      <p:pic>
        <p:nvPicPr>
          <p:cNvPr id="5" name="Graphic 4" descr="Sustainability with solid fill">
            <a:extLst>
              <a:ext uri="{FF2B5EF4-FFF2-40B4-BE49-F238E27FC236}">
                <a16:creationId xmlns:a16="http://schemas.microsoft.com/office/drawing/2014/main" id="{DE0E36A2-B2B2-486A-A56E-F3E559DDA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84112" y="217273"/>
            <a:ext cx="556380" cy="55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7002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1EE95F9-A15C-4574-B512-7CFF73689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158" y="2856495"/>
            <a:ext cx="10971684" cy="1145009"/>
          </a:xfrm>
        </p:spPr>
        <p:txBody>
          <a:bodyPr/>
          <a:lstStyle/>
          <a:p>
            <a:r>
              <a:rPr lang="en-AU" sz="6000" dirty="0"/>
              <a:t>Python opening files</a:t>
            </a:r>
          </a:p>
        </p:txBody>
      </p:sp>
      <p:pic>
        <p:nvPicPr>
          <p:cNvPr id="6" name="Graphic 5" descr="Document with solid fill">
            <a:extLst>
              <a:ext uri="{FF2B5EF4-FFF2-40B4-BE49-F238E27FC236}">
                <a16:creationId xmlns:a16="http://schemas.microsoft.com/office/drawing/2014/main" id="{045400F6-9C99-46A0-9455-B0E16DAEB9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47046" y="1911641"/>
            <a:ext cx="3034715" cy="3034715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2"/>
          <p:cNvSpPr txBox="1"/>
          <p:nvPr/>
        </p:nvSpPr>
        <p:spPr>
          <a:xfrm>
            <a:off x="1177490" y="1528334"/>
            <a:ext cx="6503469" cy="114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with open("input.txt", "r") as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infile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:</a:t>
            </a:r>
            <a:endParaRPr sz="2000" dirty="0">
              <a:solidFill>
                <a:srgbClr val="000000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   for line in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infile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: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     ( … do something … )</a:t>
            </a:r>
            <a:endParaRPr sz="2000" dirty="0">
              <a:solidFill>
                <a:srgbClr val="000000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1EE95F9-A15C-4574-B512-7CFF73689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</p:spPr>
        <p:txBody>
          <a:bodyPr/>
          <a:lstStyle/>
          <a:p>
            <a:r>
              <a:rPr lang="en-AU" dirty="0"/>
              <a:t>Python opening files</a:t>
            </a:r>
          </a:p>
        </p:txBody>
      </p:sp>
      <p:sp>
        <p:nvSpPr>
          <p:cNvPr id="5" name="Google Shape;372;p62">
            <a:extLst>
              <a:ext uri="{FF2B5EF4-FFF2-40B4-BE49-F238E27FC236}">
                <a16:creationId xmlns:a16="http://schemas.microsoft.com/office/drawing/2014/main" id="{DBFE680A-B615-4182-9D0B-DF0D86F9D935}"/>
              </a:ext>
            </a:extLst>
          </p:cNvPr>
          <p:cNvSpPr txBox="1"/>
          <p:nvPr/>
        </p:nvSpPr>
        <p:spPr>
          <a:xfrm>
            <a:off x="1177489" y="3499909"/>
            <a:ext cx="6503469" cy="114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with open("output.txt", "w") as out:</a:t>
            </a:r>
            <a:endParaRPr sz="2000" dirty="0">
              <a:solidFill>
                <a:srgbClr val="000000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  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out.write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(data)</a:t>
            </a:r>
            <a:endParaRPr sz="2000" dirty="0">
              <a:solidFill>
                <a:srgbClr val="000000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98B6C2-7955-42C7-B5EC-A26B62073A78}"/>
              </a:ext>
            </a:extLst>
          </p:cNvPr>
          <p:cNvSpPr txBox="1"/>
          <p:nvPr/>
        </p:nvSpPr>
        <p:spPr>
          <a:xfrm>
            <a:off x="8527983" y="1858970"/>
            <a:ext cx="2106667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AU" sz="2000" dirty="0"/>
              <a:t>Open for reading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3844BD-4EF2-4E8C-B10B-343D4E439737}"/>
              </a:ext>
            </a:extLst>
          </p:cNvPr>
          <p:cNvSpPr txBox="1"/>
          <p:nvPr/>
        </p:nvSpPr>
        <p:spPr>
          <a:xfrm>
            <a:off x="8527982" y="3738899"/>
            <a:ext cx="1992853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AU" sz="2000" dirty="0"/>
              <a:t>Open for writing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B85AC8-74CF-4E81-96F9-8CC95483803A}"/>
              </a:ext>
            </a:extLst>
          </p:cNvPr>
          <p:cNvSpPr txBox="1"/>
          <p:nvPr/>
        </p:nvSpPr>
        <p:spPr>
          <a:xfrm>
            <a:off x="9521503" y="6191075"/>
            <a:ext cx="2448106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AU" sz="1100" i="1" dirty="0">
                <a:solidFill>
                  <a:schemeClr val="tx2">
                    <a:lumMod val="50000"/>
                  </a:schemeClr>
                </a:solidFill>
              </a:rPr>
              <a:t>You should probably remember this!</a:t>
            </a:r>
          </a:p>
        </p:txBody>
      </p:sp>
      <p:pic>
        <p:nvPicPr>
          <p:cNvPr id="9" name="Graphic 8" descr="Document with solid fill">
            <a:extLst>
              <a:ext uri="{FF2B5EF4-FFF2-40B4-BE49-F238E27FC236}">
                <a16:creationId xmlns:a16="http://schemas.microsoft.com/office/drawing/2014/main" id="{E6C5E53F-2AF8-4818-BE06-4E2C1FA1F0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824600" y="83463"/>
            <a:ext cx="1145009" cy="114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368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2"/>
          <p:cNvSpPr txBox="1"/>
          <p:nvPr/>
        </p:nvSpPr>
        <p:spPr>
          <a:xfrm>
            <a:off x="967946" y="1231833"/>
            <a:ext cx="9804829" cy="265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rmAutofit/>
          </a:bodyPr>
          <a:lstStyle/>
          <a:p>
            <a:r>
              <a:rPr lang="en-AU" sz="16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import csv</a:t>
            </a:r>
          </a:p>
          <a:p>
            <a:endParaRPr lang="en-AU" sz="1600" dirty="0">
              <a:solidFill>
                <a:srgbClr val="000000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  <a:p>
            <a:r>
              <a:rPr lang="en-AU" sz="16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with open(</a:t>
            </a:r>
            <a:r>
              <a:rPr lang="en-AU" sz="1600" dirty="0" err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os.path.join</a:t>
            </a:r>
            <a:r>
              <a:rPr lang="en-AU" sz="16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("</a:t>
            </a:r>
            <a:r>
              <a:rPr lang="en-AU" sz="1600" dirty="0" err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covid_data</a:t>
            </a:r>
            <a:r>
              <a:rPr lang="en-AU" sz="16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", "ccc.csv"), newline='') as </a:t>
            </a:r>
            <a:r>
              <a:rPr lang="en-AU" sz="1600" dirty="0" err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csvfile</a:t>
            </a:r>
            <a:r>
              <a:rPr lang="en-AU" sz="16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:</a:t>
            </a:r>
          </a:p>
          <a:p>
            <a:r>
              <a:rPr lang="en-AU" sz="16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</a:t>
            </a:r>
            <a:r>
              <a:rPr lang="en-AU" sz="1600" dirty="0" err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csvreader</a:t>
            </a:r>
            <a:r>
              <a:rPr lang="en-AU" sz="16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= </a:t>
            </a:r>
            <a:r>
              <a:rPr lang="en-AU" sz="1600" dirty="0" err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csv.reader</a:t>
            </a:r>
            <a:r>
              <a:rPr lang="en-AU" sz="16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(</a:t>
            </a:r>
            <a:r>
              <a:rPr lang="en-AU" sz="1600" dirty="0" err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csvfile</a:t>
            </a:r>
            <a:r>
              <a:rPr lang="en-AU" sz="16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, </a:t>
            </a:r>
            <a:r>
              <a:rPr lang="en-AU" sz="1600" dirty="0" err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doublequote</a:t>
            </a:r>
            <a:r>
              <a:rPr lang="en-AU" sz="16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=True, </a:t>
            </a:r>
            <a:r>
              <a:rPr lang="en-AU" sz="1600" dirty="0" err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skipinitialspace</a:t>
            </a:r>
            <a:r>
              <a:rPr lang="en-AU" sz="16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=True)</a:t>
            </a:r>
          </a:p>
          <a:p>
            <a:r>
              <a:rPr lang="en-AU" sz="16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for row in </a:t>
            </a:r>
            <a:r>
              <a:rPr lang="en-AU" sz="1600" dirty="0" err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csvreader</a:t>
            </a:r>
            <a:r>
              <a:rPr lang="en-AU" sz="16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:</a:t>
            </a:r>
          </a:p>
          <a:p>
            <a:r>
              <a:rPr lang="en-AU" sz="16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   # note: you might need to check the length of row!</a:t>
            </a:r>
          </a:p>
          <a:p>
            <a:r>
              <a:rPr lang="en-AU" sz="16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location[row[2]] = (row[4], row[5])</a:t>
            </a:r>
          </a:p>
          <a:p>
            <a:endParaRPr lang="en-AU" sz="1600" dirty="0">
              <a:solidFill>
                <a:srgbClr val="000000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  <a:p>
            <a:endParaRPr sz="1600" dirty="0">
              <a:solidFill>
                <a:srgbClr val="000000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1EE95F9-A15C-4574-B512-7CFF73689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</p:spPr>
        <p:txBody>
          <a:bodyPr/>
          <a:lstStyle/>
          <a:p>
            <a:r>
              <a:rPr lang="en-AU" dirty="0"/>
              <a:t>Python reading csv files</a:t>
            </a:r>
          </a:p>
        </p:txBody>
      </p:sp>
      <p:sp>
        <p:nvSpPr>
          <p:cNvPr id="5" name="Google Shape;372;p62">
            <a:extLst>
              <a:ext uri="{FF2B5EF4-FFF2-40B4-BE49-F238E27FC236}">
                <a16:creationId xmlns:a16="http://schemas.microsoft.com/office/drawing/2014/main" id="{6789D8F7-3087-4E85-8DF2-BAFF3505BB95}"/>
              </a:ext>
            </a:extLst>
          </p:cNvPr>
          <p:cNvSpPr txBox="1"/>
          <p:nvPr/>
        </p:nvSpPr>
        <p:spPr>
          <a:xfrm>
            <a:off x="967946" y="3918020"/>
            <a:ext cx="9414304" cy="265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rmAutofit/>
          </a:bodyPr>
          <a:lstStyle/>
          <a:p>
            <a:r>
              <a:rPr lang="en-AU" sz="16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import csv</a:t>
            </a:r>
          </a:p>
          <a:p>
            <a:endParaRPr lang="en-AU" sz="1600" dirty="0">
              <a:solidFill>
                <a:srgbClr val="000000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  <a:p>
            <a:r>
              <a:rPr lang="en-AU" sz="16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with open(</a:t>
            </a:r>
            <a:r>
              <a:rPr lang="en-AU" sz="1600" dirty="0" err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os.path.join</a:t>
            </a:r>
            <a:r>
              <a:rPr lang="en-AU" sz="16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(“</a:t>
            </a:r>
            <a:r>
              <a:rPr lang="en-AU" sz="1600" dirty="0" err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covid_data</a:t>
            </a:r>
            <a:r>
              <a:rPr lang="en-AU" sz="16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", "ccc_nq.csv"), newline='') as </a:t>
            </a:r>
            <a:r>
              <a:rPr lang="en-AU" sz="1600" dirty="0" err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csvfile</a:t>
            </a:r>
            <a:r>
              <a:rPr lang="en-AU" sz="16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:</a:t>
            </a:r>
          </a:p>
          <a:p>
            <a:r>
              <a:rPr lang="en-AU" sz="16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</a:t>
            </a:r>
            <a:r>
              <a:rPr lang="en-AU" sz="1600" dirty="0" err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csvreader</a:t>
            </a:r>
            <a:r>
              <a:rPr lang="en-AU" sz="16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= </a:t>
            </a:r>
            <a:r>
              <a:rPr lang="en-AU" sz="1600" dirty="0" err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csv.reader</a:t>
            </a:r>
            <a:r>
              <a:rPr lang="en-AU" sz="16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(</a:t>
            </a:r>
            <a:r>
              <a:rPr lang="en-AU" sz="1600" dirty="0" err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csvfile</a:t>
            </a:r>
            <a:r>
              <a:rPr lang="en-AU" sz="16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)</a:t>
            </a:r>
          </a:p>
          <a:p>
            <a:r>
              <a:rPr lang="en-AU" sz="16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for row in </a:t>
            </a:r>
            <a:r>
              <a:rPr lang="en-AU" sz="1600" dirty="0" err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csvreader</a:t>
            </a:r>
            <a:r>
              <a:rPr lang="en-AU" sz="16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:</a:t>
            </a:r>
          </a:p>
          <a:p>
            <a:r>
              <a:rPr lang="en-AU" sz="16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# note: you might need to check the length of row!</a:t>
            </a:r>
          </a:p>
          <a:p>
            <a:r>
              <a:rPr lang="en-AU" sz="16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    location[row[2]] = (row[4], row[5])</a:t>
            </a:r>
          </a:p>
          <a:p>
            <a:endParaRPr lang="en-AU" sz="1600" dirty="0">
              <a:solidFill>
                <a:srgbClr val="000000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  <a:p>
            <a:endParaRPr sz="1600" dirty="0">
              <a:solidFill>
                <a:srgbClr val="000000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76609BD-2302-4626-9BD2-96D84849336C}"/>
              </a:ext>
            </a:extLst>
          </p:cNvPr>
          <p:cNvCxnSpPr/>
          <p:nvPr/>
        </p:nvCxnSpPr>
        <p:spPr>
          <a:xfrm>
            <a:off x="167846" y="3695700"/>
            <a:ext cx="117193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Graphic 6" descr="Document with solid fill">
            <a:extLst>
              <a:ext uri="{FF2B5EF4-FFF2-40B4-BE49-F238E27FC236}">
                <a16:creationId xmlns:a16="http://schemas.microsoft.com/office/drawing/2014/main" id="{A095FF96-DDD7-4418-9A0F-90DA9CE6F8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824600" y="83463"/>
            <a:ext cx="1145009" cy="114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27951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2"/>
          <p:cNvSpPr txBox="1"/>
          <p:nvPr/>
        </p:nvSpPr>
        <p:spPr>
          <a:xfrm>
            <a:off x="1215596" y="1889497"/>
            <a:ext cx="9423829" cy="265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rmAutofit/>
          </a:bodyPr>
          <a:lstStyle/>
          <a:p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import pandas as pd</a:t>
            </a:r>
          </a:p>
          <a:p>
            <a:endParaRPr lang="en-AU" sz="2000" dirty="0">
              <a:solidFill>
                <a:srgbClr val="000000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  <a:p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df = </a:t>
            </a:r>
            <a:r>
              <a:rPr lang="en-AU" sz="2000" dirty="0" err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pd.read_csv</a:t>
            </a: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(</a:t>
            </a:r>
            <a:r>
              <a:rPr lang="en-AU" sz="2000" dirty="0" err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os.path.join</a:t>
            </a: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("data", "ccc.csv"), </a:t>
            </a:r>
          </a:p>
          <a:p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             </a:t>
            </a:r>
            <a:r>
              <a:rPr lang="en-AU" sz="2000" dirty="0" err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doublequote</a:t>
            </a: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=True, </a:t>
            </a:r>
          </a:p>
          <a:p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             </a:t>
            </a:r>
            <a:r>
              <a:rPr lang="en-AU" sz="2000" dirty="0" err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skipinitialspace</a:t>
            </a: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=True)</a:t>
            </a:r>
          </a:p>
          <a:p>
            <a:endParaRPr sz="2000" dirty="0">
              <a:solidFill>
                <a:srgbClr val="000000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1EE95F9-A15C-4574-B512-7CFF73689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</p:spPr>
        <p:txBody>
          <a:bodyPr/>
          <a:lstStyle/>
          <a:p>
            <a:r>
              <a:rPr lang="en-AU" dirty="0"/>
              <a:t>Python reading csv files</a:t>
            </a:r>
          </a:p>
        </p:txBody>
      </p:sp>
      <p:pic>
        <p:nvPicPr>
          <p:cNvPr id="5" name="Graphic 4" descr="Document with solid fill">
            <a:extLst>
              <a:ext uri="{FF2B5EF4-FFF2-40B4-BE49-F238E27FC236}">
                <a16:creationId xmlns:a16="http://schemas.microsoft.com/office/drawing/2014/main" id="{EAF645D8-4574-4CC5-8B1A-CA2F833046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824600" y="83463"/>
            <a:ext cx="1145009" cy="114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61572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DA493-0260-4D7E-B659-AFB4FC698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158" y="2856495"/>
            <a:ext cx="10971684" cy="1145009"/>
          </a:xfrm>
        </p:spPr>
        <p:txBody>
          <a:bodyPr/>
          <a:lstStyle/>
          <a:p>
            <a:r>
              <a:rPr lang="en-AU" sz="6000" dirty="0"/>
              <a:t>Python metadata</a:t>
            </a:r>
          </a:p>
        </p:txBody>
      </p:sp>
      <p:pic>
        <p:nvPicPr>
          <p:cNvPr id="7" name="Graphic 6" descr="Snake with solid fill">
            <a:extLst>
              <a:ext uri="{FF2B5EF4-FFF2-40B4-BE49-F238E27FC236}">
                <a16:creationId xmlns:a16="http://schemas.microsoft.com/office/drawing/2014/main" id="{BEA6A597-5F85-4B8E-A8F9-7F7901915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6870" y="1994647"/>
            <a:ext cx="3021106" cy="302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20502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DA493-0260-4D7E-B659-AFB4FC698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Python metadata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5FB9F-43EB-47AF-97EF-996C56E188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Get credit for your work (especially assignments!)</a:t>
            </a:r>
          </a:p>
          <a:p>
            <a:endParaRPr lang="en-AU" dirty="0"/>
          </a:p>
          <a:p>
            <a:r>
              <a:rPr lang="en-AU" dirty="0"/>
              <a:t>Add a license (should really be in a file!)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4" name="Graphic 3" descr="Snake with solid fill">
            <a:extLst>
              <a:ext uri="{FF2B5EF4-FFF2-40B4-BE49-F238E27FC236}">
                <a16:creationId xmlns:a16="http://schemas.microsoft.com/office/drawing/2014/main" id="{8F39B0B7-7F2E-495F-83C6-BB8E3450D312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786736" y="213960"/>
            <a:ext cx="864000" cy="86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376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53A06-538D-4AEB-9888-CDECC02D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Automatically write python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FE905D-D885-4946-9E0A-661B23A8D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082" y="1099591"/>
            <a:ext cx="7684947" cy="548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170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/>
        </p:nvSpPr>
        <p:spPr>
          <a:xfrm>
            <a:off x="1980740" y="273352"/>
            <a:ext cx="8229627" cy="114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92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XML</a:t>
            </a:r>
            <a:endParaRPr sz="3992" b="0" i="0" u="none" strike="noStrike" cap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4"/>
          <p:cNvSpPr txBox="1"/>
          <p:nvPr/>
        </p:nvSpPr>
        <p:spPr>
          <a:xfrm>
            <a:off x="1980740" y="1604842"/>
            <a:ext cx="8229627" cy="3977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391910" marR="0" lvl="0" indent="-293933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en-US" sz="2903" b="0" i="0" u="none" strike="noStrike" cap="none">
                <a:latin typeface="Arial"/>
                <a:ea typeface="Arial"/>
                <a:cs typeface="Arial"/>
                <a:sym typeface="Arial"/>
              </a:rPr>
              <a:t>A markup language </a:t>
            </a:r>
            <a:endParaRPr sz="2903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391910" marR="0" lvl="0" indent="-293933" algn="l" rtl="0">
              <a:spcBef>
                <a:spcPts val="1286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en-US" sz="2903" b="0" i="0" u="none" strike="noStrike" cap="none">
                <a:latin typeface="Arial"/>
                <a:ea typeface="Arial"/>
                <a:cs typeface="Arial"/>
                <a:sym typeface="Arial"/>
              </a:rPr>
              <a:t>Not really used for scripting</a:t>
            </a:r>
            <a:endParaRPr sz="2903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391910" marR="0" lvl="0" indent="-293933" algn="l" rtl="0">
              <a:spcBef>
                <a:spcPts val="1286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en-US" sz="2903" b="0" i="0" u="none" strike="noStrike" cap="none">
                <a:latin typeface="Arial"/>
                <a:ea typeface="Arial"/>
                <a:cs typeface="Arial"/>
                <a:sym typeface="Arial"/>
              </a:rPr>
              <a:t>&lt;tag&gt; …. &lt;/tag&gt;</a:t>
            </a:r>
            <a:endParaRPr sz="2903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7904521"/>
      </p:ext>
    </p:extLst>
  </p:cSld>
  <p:clrMapOvr>
    <a:masterClrMapping/>
  </p:clrMapOvr>
</p:sld>
</file>

<file path=ppt/theme/theme1.xml><?xml version="1.0" encoding="utf-8"?>
<a:theme xmlns:a="http://schemas.openxmlformats.org/drawingml/2006/main" name="Flinders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Flinders</Template>
  <TotalTime>1159</TotalTime>
  <Words>4162</Words>
  <Application>Microsoft Office PowerPoint</Application>
  <PresentationFormat>Widescreen</PresentationFormat>
  <Paragraphs>794</Paragraphs>
  <Slides>88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7" baseType="lpstr">
      <vt:lpstr>Arial</vt:lpstr>
      <vt:lpstr>Calibri</vt:lpstr>
      <vt:lpstr>Comic Sans MS</vt:lpstr>
      <vt:lpstr>Courier New</vt:lpstr>
      <vt:lpstr>JetBrains Mono</vt:lpstr>
      <vt:lpstr>Noto Sans Symbols</vt:lpstr>
      <vt:lpstr>Open Sans</vt:lpstr>
      <vt:lpstr>Verdana</vt:lpstr>
      <vt:lpstr>Flinders Theme</vt:lpstr>
      <vt:lpstr>PowerPoint Presentation</vt:lpstr>
      <vt:lpstr>Problem solving with computers</vt:lpstr>
      <vt:lpstr>Problem solving with computers</vt:lpstr>
      <vt:lpstr>PowerPoint Presentation</vt:lpstr>
      <vt:lpstr>PowerPoint Presentation</vt:lpstr>
      <vt:lpstr>The Zen of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Language Popularity in GitHub</vt:lpstr>
      <vt:lpstr>Getting python</vt:lpstr>
      <vt:lpstr>Getting python</vt:lpstr>
      <vt:lpstr>Getting help – https://stackoverflow.com</vt:lpstr>
      <vt:lpstr>Getting help</vt:lpstr>
      <vt:lpstr>Getting help</vt:lpstr>
      <vt:lpstr>Python variables</vt:lpstr>
      <vt:lpstr>Python variables</vt:lpstr>
      <vt:lpstr>Python variables</vt:lpstr>
      <vt:lpstr>Python variables</vt:lpstr>
      <vt:lpstr>Python numbers</vt:lpstr>
      <vt:lpstr>Python numbers</vt:lpstr>
      <vt:lpstr>Python strings</vt:lpstr>
      <vt:lpstr>Python lists</vt:lpstr>
      <vt:lpstr>Python lists</vt:lpstr>
      <vt:lpstr>Python lists</vt:lpstr>
      <vt:lpstr>Python lists</vt:lpstr>
      <vt:lpstr>Python lists</vt:lpstr>
      <vt:lpstr>Python more lists</vt:lpstr>
      <vt:lpstr>Python lists can have duplicates, sets cannot</vt:lpstr>
      <vt:lpstr>Python dictionaries</vt:lpstr>
      <vt:lpstr>Python dictionaries</vt:lpstr>
      <vt:lpstr>Python dictionaries</vt:lpstr>
      <vt:lpstr>Python dictionaries</vt:lpstr>
      <vt:lpstr>Python dictionaries</vt:lpstr>
      <vt:lpstr>City name is not unique!</vt:lpstr>
      <vt:lpstr>Python dictionaries</vt:lpstr>
      <vt:lpstr>Python dictionaries</vt:lpstr>
      <vt:lpstr>Python dictionary operations</vt:lpstr>
      <vt:lpstr>Python dictionary details</vt:lpstr>
      <vt:lpstr>Python tuples</vt:lpstr>
      <vt:lpstr>Python reference semantics</vt:lpstr>
      <vt:lpstr>Python reference semantics</vt:lpstr>
      <vt:lpstr>Changing a shared list</vt:lpstr>
      <vt:lpstr>Changing integers</vt:lpstr>
      <vt:lpstr>If indented: print</vt:lpstr>
      <vt:lpstr>If indented: print</vt:lpstr>
      <vt:lpstr>Remember this!!</vt:lpstr>
      <vt:lpstr>Python printing</vt:lpstr>
      <vt:lpstr>Python indentation uses spaces</vt:lpstr>
      <vt:lpstr>Python control statements</vt:lpstr>
      <vt:lpstr>Python indentation uses spaces</vt:lpstr>
      <vt:lpstr>A quick tip!</vt:lpstr>
      <vt:lpstr>Python function definitions (def )</vt:lpstr>
      <vt:lpstr>Python function definitions (def )</vt:lpstr>
      <vt:lpstr>Python functions</vt:lpstr>
      <vt:lpstr>Example python function</vt:lpstr>
      <vt:lpstr>Example python function</vt:lpstr>
      <vt:lpstr>Example python function</vt:lpstr>
      <vt:lpstr>Python exceptions</vt:lpstr>
      <vt:lpstr>Python exceptions</vt:lpstr>
      <vt:lpstr>Python exceptions</vt:lpstr>
      <vt:lpstr>Python exceptions</vt:lpstr>
      <vt:lpstr>Python classes</vt:lpstr>
      <vt:lpstr>Python classes</vt:lpstr>
      <vt:lpstr>Example Python class</vt:lpstr>
      <vt:lpstr>Using Python Classes</vt:lpstr>
      <vt:lpstr>Python modules</vt:lpstr>
      <vt:lpstr>Python modules</vt:lpstr>
      <vt:lpstr>Python packages</vt:lpstr>
      <vt:lpstr>Python packages</vt:lpstr>
      <vt:lpstr>Python packages</vt:lpstr>
      <vt:lpstr>Python virtual environments</vt:lpstr>
      <vt:lpstr>Python virtual environments</vt:lpstr>
      <vt:lpstr>Python virtual environments</vt:lpstr>
      <vt:lpstr>Python virtual environments</vt:lpstr>
      <vt:lpstr>Install packages using pip</vt:lpstr>
      <vt:lpstr>Python opening files</vt:lpstr>
      <vt:lpstr>Python opening files</vt:lpstr>
      <vt:lpstr>Python reading csv files</vt:lpstr>
      <vt:lpstr>Python reading csv files</vt:lpstr>
      <vt:lpstr>Python metadata</vt:lpstr>
      <vt:lpstr>Python metadata</vt:lpstr>
      <vt:lpstr>Automatically write python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Scripting vs. Programming Languages</dc:title>
  <dc:creator>Robert Edwards</dc:creator>
  <cp:lastModifiedBy>Robert Edwards</cp:lastModifiedBy>
  <cp:revision>9</cp:revision>
  <dcterms:created xsi:type="dcterms:W3CDTF">2021-07-26T05:56:51Z</dcterms:created>
  <dcterms:modified xsi:type="dcterms:W3CDTF">2021-08-03T06:04:07Z</dcterms:modified>
</cp:coreProperties>
</file>