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C1055-BBD6-3B05-D205-9715B9FE2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F3454-7ACC-29B7-0DC7-84CADF2D6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80359-2F9C-53A3-D8AB-40CDCF6F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9D-0477-496A-A385-F2E4106F235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CBF7A-A9EE-7AB7-4443-57AB9D16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6418C-8A7F-E591-48C2-518C80EF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CFA1-3DB4-4A1B-93F4-43B7065D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8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87A87-515C-5E9F-C343-2B2EAF9C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6A781-5694-C570-5E5C-B77DCAAAD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92C45-7B69-76AF-59A6-87A48C1F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9D-0477-496A-A385-F2E4106F235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DD131-8C48-2F29-DF87-6735E482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1FBD-0B69-8CCF-66BB-D3A1FB3A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CFA1-3DB4-4A1B-93F4-43B7065D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5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71A8FC-3F9F-815C-3838-39410B027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BF8DC-9221-8BF2-4C70-7964C3024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723C2-6C10-006A-5FB8-37178FCA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9D-0477-496A-A385-F2E4106F235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B43D8-2CF9-D539-147D-D6945AD4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477EB-F551-C23D-5329-44580F13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CFA1-3DB4-4A1B-93F4-43B7065D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7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570A-E080-79BC-9986-5BB1CA6A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46B70-1083-665D-B9F6-D1CCB7F3E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2D266-55EB-32D2-3813-902BE719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9D-0477-496A-A385-F2E4106F235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4E576-FCFC-CE5D-8E14-BDA25165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44B37-084A-AFD7-E64B-5B12AEDA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CFA1-3DB4-4A1B-93F4-43B7065D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6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2122-397E-7105-695C-1AAD71A9F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FF47C-D9AA-A1C7-AE2F-706CD5CF2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B7B7C-8619-ABEC-149A-5300BAF9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9D-0477-496A-A385-F2E4106F235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59F87-1EDE-6C6D-5373-84C726A5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AF367-AE6C-B57E-1D36-3A2429F6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CFA1-3DB4-4A1B-93F4-43B7065D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0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1075-7414-4B6E-12CF-B6A4B3D0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038C-DE7E-20FC-4140-D13030610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8F9E2-689D-A614-2990-D75789D00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A7DEE-A6AD-F50D-FFCD-9DD620E4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9D-0477-496A-A385-F2E4106F235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AAD98-38C9-97E2-3411-1F6B95083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0E8CF-87EC-EA88-F316-B1CC641E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CFA1-3DB4-4A1B-93F4-43B7065D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4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4CB1-F123-BFFC-7508-DC7E3016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957A4-51B2-1AAB-D229-FA9992004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1AEDE-089D-8691-E9AF-9326B4903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409D1-B064-0C82-F0AE-F8D47DC81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6DE94-D579-6765-C02A-6CE6545CD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9B954D-980A-BC06-8104-CC26D7A3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9D-0477-496A-A385-F2E4106F235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618EB2-42B5-0ABF-8C9E-9E2C0EB1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9EB8B2-6927-F7C4-4BB0-731EB56D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CFA1-3DB4-4A1B-93F4-43B7065D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8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9779-802A-2A1E-4EF7-9C975910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63B59-D95A-D301-8280-9A78F9F3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9D-0477-496A-A385-F2E4106F235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B215A1-B627-004D-D144-D9C28AEF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2F0B5-D9C0-DD1A-DA7E-C714CD6A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CFA1-3DB4-4A1B-93F4-43B7065D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9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4B96D1-D45D-5C56-77BC-D8CD77A5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9D-0477-496A-A385-F2E4106F235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96A3F7-1523-F5B6-0A01-05047625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09CAC-C6B3-6D20-6517-9E16C4A7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CFA1-3DB4-4A1B-93F4-43B7065D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0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A0C0-0CB9-E5DC-304B-2784EF12C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0090C-0512-CF7D-CF9F-03F3FD324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3A546-1F4B-9BBF-2BA9-0C4CC9852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33B0B-3955-6E9B-8CF6-8689C7E3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9D-0477-496A-A385-F2E4106F235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B7DBD-7A5F-6F94-1BE6-9D21398C3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C9DEB-A411-F6D2-8291-82D6B5D1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CFA1-3DB4-4A1B-93F4-43B7065D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1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3DA6-6FFE-3CD0-390E-90C18851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42C74-166E-24D4-0DFB-DBC22789F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CD845-BDD4-AED3-7777-03A72E16C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CC9D7-E9F5-602E-CEF9-3EDD702B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829D-0477-496A-A385-F2E4106F235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56D4D-44D1-5BF2-CD89-66E32D22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BFA80-6D4B-2471-4D10-C3E53F4D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CFA1-3DB4-4A1B-93F4-43B7065D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9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82FBD2-E1E7-3438-7ED6-01D0F0001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657AC-A44A-E74B-BFCA-E6D5D3514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7D4DA-8540-2D47-8177-8C29E232A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8B829D-0477-496A-A385-F2E4106F235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F5027-215B-5ADB-7B78-E4725B8D4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7DAF3-05F8-948F-5CC3-B0463E819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60CFA1-3DB4-4A1B-93F4-43B7065D6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4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JPG"/><Relationship Id="rId7" Type="http://schemas.openxmlformats.org/officeDocument/2006/relationships/image" Target="../media/image8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8638-A0DC-2DFE-F831-643B11484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3863"/>
            <a:ext cx="9144000" cy="2387600"/>
          </a:xfrm>
        </p:spPr>
        <p:txBody>
          <a:bodyPr/>
          <a:lstStyle/>
          <a:p>
            <a:r>
              <a:rPr lang="en-US" dirty="0"/>
              <a:t>Team TBD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BF315-B04A-4218-0E2F-F6DA972A0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677" y="5413377"/>
            <a:ext cx="561978" cy="5619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1BDAA3-346A-0FDC-E8BA-47217CED5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01" y="5413377"/>
            <a:ext cx="561978" cy="561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064CD1-CB4C-D9B3-786B-3B3DAE024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79" y="5411793"/>
            <a:ext cx="561978" cy="5619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431BE7-2734-5C21-0CC7-5AB9D7986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292" y="5411559"/>
            <a:ext cx="561978" cy="5619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656B52-1010-071C-B4ED-5A61777BF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998" y="5411559"/>
            <a:ext cx="561978" cy="5619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710D6D-D84B-61AC-99AD-902C1D4F9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91" y="5411559"/>
            <a:ext cx="561978" cy="5619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F53E7C-A108-A9D2-A203-5C274E759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294" y="5411559"/>
            <a:ext cx="561978" cy="5619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50AA7F-F935-1914-0327-CA32E06E6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417" y="5411559"/>
            <a:ext cx="561978" cy="5619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2D0CE2-98F7-012B-8C76-B52BAA6F6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713" y="5411247"/>
            <a:ext cx="561978" cy="5619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4714CC-19CA-E1EE-9FAC-3187976BA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101" y="5411247"/>
            <a:ext cx="561978" cy="5619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F1E246-374A-A332-0585-0AE228DF9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489" y="5411247"/>
            <a:ext cx="561978" cy="5619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AEB5802-E48F-F0EC-6605-0DB4003B6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962" y="5411247"/>
            <a:ext cx="561978" cy="5619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E0D716-37B3-D3E3-28BA-F26719AB5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845" y="5411247"/>
            <a:ext cx="561978" cy="5619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6A9C2B2-008F-F7C6-9093-9A17280FA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273" y="5411247"/>
            <a:ext cx="561978" cy="5619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D5244C2-61A3-1BF2-2C3D-3946AAA3B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156" y="5411247"/>
            <a:ext cx="561978" cy="5619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1220782-4FB5-9B65-3375-BF1711D24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584" y="5411247"/>
            <a:ext cx="561978" cy="5619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72F92BF-D3BA-C58A-BF20-B2ACC0291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917" y="5411247"/>
            <a:ext cx="561978" cy="5619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1C23B5A-95C0-12EB-3D44-8189E505A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176" y="5411247"/>
            <a:ext cx="561978" cy="5619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8B19788-C9A6-A1C8-4796-418F93747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837" y="5411247"/>
            <a:ext cx="561978" cy="5619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E270C22-A156-7482-17FA-D518FE453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096" y="5411247"/>
            <a:ext cx="561978" cy="56197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7823102-4DA3-CED8-9D6F-087CF0F5C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074" y="5411247"/>
            <a:ext cx="561978" cy="56197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39303BA-8269-84A4-CAEC-983443912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052" y="5411247"/>
            <a:ext cx="561978" cy="56197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71165BC-2EFD-E68C-B5F7-3A49EE0BC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5311" y="5411247"/>
            <a:ext cx="561978" cy="56197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EE83BBE-7BE6-C73B-6D7F-994305775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11" y="6481437"/>
            <a:ext cx="561978" cy="56197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F5CB1F5-E7AC-7F1E-0E61-C8A77F59C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93" y="6491079"/>
            <a:ext cx="561978" cy="56197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3C33583-D418-065C-C0B2-DA258D63F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05" y="6481437"/>
            <a:ext cx="561978" cy="56197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20772C8-44F4-6761-E3FA-FC034BB46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383" y="6481437"/>
            <a:ext cx="561978" cy="56197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83CD048-7DC7-5E1F-18E8-4AA93CAA1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078" y="6481437"/>
            <a:ext cx="561978" cy="56197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E818DD9-5833-565B-074A-E2D4F4AAD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010" y="6481437"/>
            <a:ext cx="561978" cy="56197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A136255-1C35-BEAE-07E5-AC9E94539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744" y="6481437"/>
            <a:ext cx="561978" cy="56197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668479B-4C59-7F4B-7AF9-1CDA1F6D9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479" y="6491079"/>
            <a:ext cx="561978" cy="56197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A9BCF3A-D205-AB24-4F34-A7F49F7A9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894" y="6507999"/>
            <a:ext cx="561978" cy="56197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087B263-FED3-713F-DA47-140AB3682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039" y="6491079"/>
            <a:ext cx="561978" cy="56197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7B5F666E-22B5-7079-47DD-67A7D0C3A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139" y="6481437"/>
            <a:ext cx="561978" cy="56197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41E5278-C67D-09DB-7EE3-FDB6A8377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227" y="6491079"/>
            <a:ext cx="561978" cy="561978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9D203A9-24BE-C78F-1AF3-2009F283D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523" y="6491079"/>
            <a:ext cx="561978" cy="56197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3384088-0C7D-9246-B086-6E4E79F64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011" y="6481437"/>
            <a:ext cx="561978" cy="561978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13146EF-397E-C7F1-0A12-8ABF4FC71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07" y="6491079"/>
            <a:ext cx="561978" cy="561978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3D1DB701-2E5F-8FE6-8921-E78D6F54C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83" y="6491079"/>
            <a:ext cx="561978" cy="561978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E2A70BF-37B2-99D6-3738-06C03ED16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483" y="6491079"/>
            <a:ext cx="561978" cy="56197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8CCC3CBF-16A0-43CE-6F6A-5F6EF521B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429" y="6491079"/>
            <a:ext cx="561978" cy="561978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A4A757DF-A9BD-9059-D77B-FC0A99F8A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333" y="6476931"/>
            <a:ext cx="561978" cy="56197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6959815-8565-D703-C3F9-88151289A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840" y="6485577"/>
            <a:ext cx="561978" cy="56197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E5DCE5E-E410-7616-C1C7-0B0EEF150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69" y="6485577"/>
            <a:ext cx="561978" cy="56197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DD208944-FD73-EFB0-5CB4-82ED21DE3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973" y="6485577"/>
            <a:ext cx="561978" cy="56197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E98BFDF5-786E-11AF-B00E-A5CCA7A2A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9363" y="6480573"/>
            <a:ext cx="561978" cy="56197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DCDB015-C721-F110-6416-8EDAD1D0B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11" y="5946021"/>
            <a:ext cx="561978" cy="56197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6728FFB-2072-A862-4C52-9083A46E6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93" y="5955663"/>
            <a:ext cx="561978" cy="56197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3CD5B2C-D989-962E-ADBD-556C2AABF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05" y="5946021"/>
            <a:ext cx="561978" cy="56197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E33D5CA0-A12A-88BE-2E3B-48A64349E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383" y="5946021"/>
            <a:ext cx="561978" cy="561978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64C430B-541E-9133-FE9B-BB6B0FDF3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078" y="5946021"/>
            <a:ext cx="561978" cy="56197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5B987520-7416-A127-5396-B919E55AC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010" y="5946021"/>
            <a:ext cx="561978" cy="561978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5B8A49DF-39C8-0268-C646-3A228E0F6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744" y="5946021"/>
            <a:ext cx="561978" cy="561978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A27EDA7A-D7FD-4721-C6C4-B3F516E23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479" y="5955663"/>
            <a:ext cx="561978" cy="561978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51BA4C2D-8C87-E63C-01F1-D2A40D57A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894" y="5972583"/>
            <a:ext cx="561978" cy="561978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15DBA126-BF5F-03F2-E2E8-4C2F79DE9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039" y="5955663"/>
            <a:ext cx="561978" cy="561978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3EEF890C-7612-8668-E5E0-E3B01878C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139" y="5946021"/>
            <a:ext cx="561978" cy="561978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4318EE07-580A-69D7-8441-213F9EE5D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227" y="5955663"/>
            <a:ext cx="561978" cy="561978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7C7E689C-DE8E-C023-BF76-E0048B6D4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523" y="5955663"/>
            <a:ext cx="561978" cy="561978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FE2FE583-CA3F-B4A4-12FC-84FB42E81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011" y="5946021"/>
            <a:ext cx="561978" cy="561978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496AD9B-0C69-5C70-9E52-776D900BA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307" y="5955663"/>
            <a:ext cx="561978" cy="561978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A931566D-7FCC-AEA3-FD70-D3DD8E76A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83" y="5955663"/>
            <a:ext cx="561978" cy="56197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4AB4C8F2-5011-C5F6-6A92-AFAE61FBA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483" y="5955663"/>
            <a:ext cx="561978" cy="561978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FFDE6284-381C-E140-7F45-0EB1C5816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429" y="5955663"/>
            <a:ext cx="561978" cy="561978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537DABE1-F42D-D0BF-F2DD-6D95320C0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333" y="5941515"/>
            <a:ext cx="561978" cy="561978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0788B238-B601-5FCB-C34C-5F419FD20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840" y="5950161"/>
            <a:ext cx="561978" cy="561978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6F966123-8777-7D3E-AAEE-FB6BEBE06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69" y="5950161"/>
            <a:ext cx="561978" cy="561978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CF8D402B-8153-6A3F-3AF7-351A73235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973" y="5950161"/>
            <a:ext cx="561978" cy="561978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F886DF64-965C-3C58-A5F5-EEF99879B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9363" y="5945157"/>
            <a:ext cx="561978" cy="56197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30B4193-66B4-69F7-1297-050766852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7366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Zach Madison, Solomon Preston, </a:t>
            </a:r>
          </a:p>
          <a:p>
            <a:r>
              <a:rPr lang="en-US" dirty="0">
                <a:solidFill>
                  <a:schemeClr val="bg2"/>
                </a:solidFill>
              </a:rPr>
              <a:t>Alex Peters, and Adonis Lattimore.</a:t>
            </a:r>
          </a:p>
          <a:p>
            <a:r>
              <a:rPr lang="en-US" dirty="0">
                <a:solidFill>
                  <a:schemeClr val="bg2"/>
                </a:solidFill>
              </a:rPr>
              <a:t>Artist: Joshua Sykes</a:t>
            </a:r>
          </a:p>
        </p:txBody>
      </p:sp>
    </p:spTree>
    <p:extLst>
      <p:ext uri="{BB962C8B-B14F-4D97-AF65-F5344CB8AC3E}">
        <p14:creationId xmlns:p14="http://schemas.microsoft.com/office/powerpoint/2010/main" val="161802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33BFDBA-E058-4F99-E2DE-C2F5499156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4" y="3268424"/>
            <a:ext cx="1943101" cy="194310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DE0B61-28B8-18E3-1360-691514B6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937" y="17043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Involved Artist into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3096A-440B-A31D-EC27-817C10FAA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230" y="1027906"/>
            <a:ext cx="3017357" cy="4510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A5FDFD-BCD9-C1B3-22A9-3CDFA77F73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75456" y="0"/>
            <a:ext cx="1683819" cy="1809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1A49A3-C33D-CB0F-B5F6-611C3DF506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3100" y="5681091"/>
            <a:ext cx="1943100" cy="1943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B1BC4A-7BB6-435A-254D-975CB3B5C8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874170" y="3737991"/>
            <a:ext cx="1683819" cy="1943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4AE724-CDE0-C3B7-0091-C541A885B2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3" y="2311398"/>
            <a:ext cx="1943101" cy="19431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7C96FC3-C871-FDD9-3EBB-56EB1796BC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3" y="4254499"/>
            <a:ext cx="1943101" cy="19431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6C74A0-90ED-EB77-98FB-97CB9C4BE3F7}"/>
              </a:ext>
            </a:extLst>
          </p:cNvPr>
          <p:cNvSpPr txBox="1"/>
          <p:nvPr/>
        </p:nvSpPr>
        <p:spPr>
          <a:xfrm>
            <a:off x="454232" y="1263555"/>
            <a:ext cx="6820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Artist: Joshua Sykes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Involvement includes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Creation of various sprites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Tile-map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Stage Assets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Creation of animations</a:t>
            </a:r>
          </a:p>
        </p:txBody>
      </p:sp>
    </p:spTree>
    <p:extLst>
      <p:ext uri="{BB962C8B-B14F-4D97-AF65-F5344CB8AC3E}">
        <p14:creationId xmlns:p14="http://schemas.microsoft.com/office/powerpoint/2010/main" val="309366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6 0.0118 L 1.12578 0.01366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60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81F5-27B9-9374-A03B-D96C950F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Two Iteration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64022-8681-C2DA-671A-93A4955B8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stage for the user to play</a:t>
            </a:r>
          </a:p>
          <a:p>
            <a:pPr lvl="1"/>
            <a:r>
              <a:rPr lang="en-US" dirty="0"/>
              <a:t>Hazards for the player to avoid</a:t>
            </a:r>
          </a:p>
          <a:p>
            <a:r>
              <a:rPr lang="en-US" dirty="0"/>
              <a:t>Animated player character</a:t>
            </a:r>
          </a:p>
          <a:p>
            <a:r>
              <a:rPr lang="en-US" dirty="0"/>
              <a:t>Moving Camera</a:t>
            </a:r>
          </a:p>
        </p:txBody>
      </p:sp>
    </p:spTree>
    <p:extLst>
      <p:ext uri="{BB962C8B-B14F-4D97-AF65-F5344CB8AC3E}">
        <p14:creationId xmlns:p14="http://schemas.microsoft.com/office/powerpoint/2010/main" val="40277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8336-A286-3AC2-CFB7-B97838DE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Design/Implementation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F794D-FAB2-FB74-4B2E-7BFE3CCD0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" y="5000651"/>
            <a:ext cx="11153776" cy="1326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9FCA77-211E-DCA6-EEB6-E9A2619F5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" y="2858953"/>
            <a:ext cx="11153776" cy="138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3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09D3-4E98-2D61-14A6-F8B50D7B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Iteration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7C1DF-0E87-654C-88CB-75EEF477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42621"/>
          </a:xfrm>
        </p:spPr>
        <p:txBody>
          <a:bodyPr>
            <a:normAutofit/>
          </a:bodyPr>
          <a:lstStyle/>
          <a:p>
            <a:r>
              <a:rPr lang="en-US" dirty="0"/>
              <a:t>Stage one designed and created in Unity</a:t>
            </a:r>
          </a:p>
          <a:p>
            <a:r>
              <a:rPr lang="en-US" dirty="0"/>
              <a:t>Camera now follows player</a:t>
            </a:r>
          </a:p>
          <a:p>
            <a:r>
              <a:rPr lang="en-US" dirty="0"/>
              <a:t>Player character animations added</a:t>
            </a:r>
          </a:p>
          <a:p>
            <a:r>
              <a:rPr lang="en-US" dirty="0"/>
              <a:t>Hazards can kill the player</a:t>
            </a:r>
          </a:p>
          <a:p>
            <a:r>
              <a:rPr lang="en-US" dirty="0"/>
              <a:t>Respawn implemented</a:t>
            </a:r>
          </a:p>
          <a:p>
            <a:r>
              <a:rPr lang="en-US" dirty="0"/>
              <a:t>Checkpoint framework created</a:t>
            </a:r>
          </a:p>
          <a:p>
            <a:r>
              <a:rPr lang="en-US" dirty="0"/>
              <a:t>Movement improved</a:t>
            </a:r>
          </a:p>
          <a:p>
            <a:pPr lvl="1"/>
            <a:r>
              <a:rPr lang="en-US" dirty="0"/>
              <a:t>Fixed interactions not working as intended</a:t>
            </a:r>
          </a:p>
          <a:p>
            <a:pPr lvl="1"/>
            <a:r>
              <a:rPr lang="en-US" dirty="0"/>
              <a:t>Added wall-jump</a:t>
            </a:r>
          </a:p>
        </p:txBody>
      </p:sp>
    </p:spTree>
    <p:extLst>
      <p:ext uri="{BB962C8B-B14F-4D97-AF65-F5344CB8AC3E}">
        <p14:creationId xmlns:p14="http://schemas.microsoft.com/office/powerpoint/2010/main" val="8201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AF1D47-DAFD-490B-24B5-CD1791699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3A52-DF4C-8B30-1858-FE3F6E157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3863"/>
            <a:ext cx="9144000" cy="2387600"/>
          </a:xfrm>
        </p:spPr>
        <p:txBody>
          <a:bodyPr/>
          <a:lstStyle/>
          <a:p>
            <a:r>
              <a:rPr lang="en-US" dirty="0"/>
              <a:t>Team TBD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ED4C7867-9860-DAF5-0464-36D93BDAE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574" y="481322"/>
            <a:ext cx="561978" cy="56197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6CDF528-AC17-C7BF-ED17-96861D51B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0" y="490964"/>
            <a:ext cx="561978" cy="56197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C63222C-8CE1-1233-6ED6-0497C7F19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2" y="481322"/>
            <a:ext cx="561978" cy="56197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E39B5B2-5B3E-B879-02DE-8900F685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20" y="481322"/>
            <a:ext cx="561978" cy="56197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C7B977D-945F-52F1-7288-0B56D2E6B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15" y="481322"/>
            <a:ext cx="561978" cy="56197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2E12C1F-6354-99BB-52F2-5BCC4B93B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47" y="481322"/>
            <a:ext cx="561978" cy="56197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9A4C24B-BC16-AD66-AD87-65C6103A4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81" y="481322"/>
            <a:ext cx="561978" cy="56197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B306ABF-04CD-378E-35BF-2B36ABDA2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16" y="490964"/>
            <a:ext cx="561978" cy="56197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50ADD5E-492C-EAF8-4B30-025B8060E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31" y="507884"/>
            <a:ext cx="561978" cy="56197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8AFC62B-1790-CAE8-4C04-0970B162F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76" y="490964"/>
            <a:ext cx="561978" cy="561978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CACBD93-6D84-B518-A49F-C2D8CFDC8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76" y="481322"/>
            <a:ext cx="561978" cy="56197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67BE9726-F654-A876-6093-D1A11364D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264" y="490964"/>
            <a:ext cx="561978" cy="561978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5539BED-B7EF-1D19-5F2C-AFAEDEC6B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60" y="490964"/>
            <a:ext cx="561978" cy="561978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68E11814-C37B-BFE0-7A34-D29050CA8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48" y="481322"/>
            <a:ext cx="561978" cy="561978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7DED62C-52BE-9CE7-AEC0-CCE782D38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4" y="490964"/>
            <a:ext cx="561978" cy="561978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DD35CB7-EC00-C51B-707A-56854B3C1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120" y="490964"/>
            <a:ext cx="561978" cy="561978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18FF52FF-CC16-9AD2-E5E8-5EBC01509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520" y="490964"/>
            <a:ext cx="561978" cy="56197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06FAC91-CA1A-B026-7992-1DB15BEF0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66" y="490964"/>
            <a:ext cx="561978" cy="561978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767DBBD3-2BE4-18C5-6526-FECA94D87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70" y="476816"/>
            <a:ext cx="561978" cy="56197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FA87F90E-6119-596A-4C93-54A004A98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877" y="485462"/>
            <a:ext cx="561978" cy="561978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99041D1-5CF2-E0D2-3E8E-ACF39EDE8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306" y="485462"/>
            <a:ext cx="561978" cy="56197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BBBFFD88-641A-9FE7-44A1-F089F8EE0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010" y="485462"/>
            <a:ext cx="561978" cy="56197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BE06417-23E7-1406-B77C-4429FE25F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400" y="480458"/>
            <a:ext cx="561978" cy="56197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DC5363C-18A7-35B7-E30B-978F2D4C7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574" y="-54094"/>
            <a:ext cx="561978" cy="56197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580E058-09A0-BDE3-4718-C45B31B5E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0" y="-44452"/>
            <a:ext cx="561978" cy="56197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FCEB67B-30BD-7C8C-B82C-E7BFCE32E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2" y="-54094"/>
            <a:ext cx="561978" cy="56197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849C567B-9378-FE79-9961-CED11F1A1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20" y="-54094"/>
            <a:ext cx="561978" cy="561978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04C3057D-4660-33D5-3146-403153AFC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15" y="-54094"/>
            <a:ext cx="561978" cy="56197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4DA7FBA5-5426-6307-2494-62F6FC5BF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47" y="-54094"/>
            <a:ext cx="561978" cy="561978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E5610375-B809-364A-1FA7-5D29E45B8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81" y="-54094"/>
            <a:ext cx="561978" cy="561978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137DB2E7-4969-DB7A-E146-4D9BF0CA9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16" y="-44452"/>
            <a:ext cx="561978" cy="561978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E4480CB6-915A-7DA5-8B9D-D1AEEC1B9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31" y="-27532"/>
            <a:ext cx="561978" cy="561978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F2B931FA-E1FF-1ABA-4153-225D393A8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76" y="-44452"/>
            <a:ext cx="561978" cy="561978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28027607-4756-18D9-E0F6-82D547603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76" y="-54094"/>
            <a:ext cx="561978" cy="561978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C98B897B-228A-1D3D-8719-529031F6E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264" y="-44452"/>
            <a:ext cx="561978" cy="561978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81ECB920-F9A3-8036-6370-43D799BEB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60" y="-44452"/>
            <a:ext cx="561978" cy="561978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BE0DBCED-DEDF-C885-B0EC-8A8DB125B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48" y="-54094"/>
            <a:ext cx="561978" cy="561978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DD98DE60-CB79-2E7E-DE08-385BEB72D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4" y="-44452"/>
            <a:ext cx="561978" cy="561978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7B1BE9D9-A5CC-749A-25D3-28AC7D0C1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120" y="-44452"/>
            <a:ext cx="561978" cy="561978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1FEA6E29-4D6B-0C58-3C69-9F1E63C6F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520" y="-44452"/>
            <a:ext cx="561978" cy="561978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F42378D3-4C37-B705-E2A7-DC8B314AA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66" y="-44452"/>
            <a:ext cx="561978" cy="561978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9A94932E-AAAB-5C9D-E682-80278634F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70" y="-58600"/>
            <a:ext cx="561978" cy="561978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0821A997-2329-A391-DC19-84F9881FE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877" y="-49954"/>
            <a:ext cx="561978" cy="561978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F51F001B-E360-DE3C-A681-247A93B80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306" y="-49954"/>
            <a:ext cx="561978" cy="561978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969D23FC-75B9-5213-95E1-DEE008B65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010" y="-49954"/>
            <a:ext cx="561978" cy="561978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B380F44D-105B-56B6-263B-3A0DF7CB6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400" y="-54958"/>
            <a:ext cx="561978" cy="561978"/>
          </a:xfrm>
          <a:prstGeom prst="rect">
            <a:avLst/>
          </a:prstGeom>
        </p:spPr>
      </p:pic>
      <p:sp>
        <p:nvSpPr>
          <p:cNvPr id="28" name="Subtitle 27">
            <a:extLst>
              <a:ext uri="{FF2B5EF4-FFF2-40B4-BE49-F238E27FC236}">
                <a16:creationId xmlns:a16="http://schemas.microsoft.com/office/drawing/2014/main" id="{4F4AA012-03DE-BDBD-2392-2BEFD05C1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4BFCF9F-336B-366F-89E1-21F504922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574" y="1577852"/>
            <a:ext cx="561978" cy="56197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9356244-76DF-AC40-1BC0-BA205BE10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0" y="1587494"/>
            <a:ext cx="561978" cy="56197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5E46F3A-910F-682A-B458-7B672D2EA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2" y="1577852"/>
            <a:ext cx="561978" cy="56197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7AA6DF2-AA86-E833-D6C5-D5FDEB0E8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20" y="1577852"/>
            <a:ext cx="561978" cy="56197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4D62406-4DE8-F0FD-9C55-9F400812F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15" y="1577852"/>
            <a:ext cx="561978" cy="56197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66F2257-FCEA-CBC8-9AF4-631395982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47" y="1577852"/>
            <a:ext cx="561978" cy="56197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935291E-EFA9-874D-1E1E-F1A804BC9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81" y="1577852"/>
            <a:ext cx="561978" cy="56197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F60E90E-8773-16AB-E267-EEF6598B1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16" y="1587494"/>
            <a:ext cx="561978" cy="56197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FE855DE-89FE-CCED-F09C-0CEA48BEB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31" y="1604414"/>
            <a:ext cx="561978" cy="56197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1943B79-23F2-9352-BCCE-F39A96DF2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76" y="1587494"/>
            <a:ext cx="561978" cy="56197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641EB9B-8624-5E03-941F-A5087B184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76" y="1577852"/>
            <a:ext cx="561978" cy="56197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D59C040-E355-3BDD-CC45-1E93C47B7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264" y="1587494"/>
            <a:ext cx="561978" cy="56197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9FC3640-FD08-A450-81F2-6E8DCA98A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60" y="1587494"/>
            <a:ext cx="561978" cy="56197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0B3490B-A903-FDB2-A23E-450A6BDEA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48" y="1577852"/>
            <a:ext cx="561978" cy="56197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59760D8-41FF-576E-C458-9165CDC80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4" y="1587494"/>
            <a:ext cx="561978" cy="56197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9940B36-1E85-0A92-C956-9BF33DFDD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120" y="1587494"/>
            <a:ext cx="561978" cy="56197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B9F0A4C-E29F-764D-8EAE-7EB9E7A25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520" y="1587494"/>
            <a:ext cx="561978" cy="56197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0EA592E-C770-50DE-A235-4BD96B190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66" y="1587494"/>
            <a:ext cx="561978" cy="56197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1E94B17-2307-04B3-ECA7-A5605F7AB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70" y="1573346"/>
            <a:ext cx="561978" cy="56197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68011D7-0062-CD0F-889A-E7DF5BC5D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877" y="1581992"/>
            <a:ext cx="561978" cy="56197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DF5B9A4-2A13-8292-5D3F-D2F5FEF42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306" y="1581992"/>
            <a:ext cx="561978" cy="56197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68C6D1E-0B3E-1804-D9C6-A415114FD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010" y="1581992"/>
            <a:ext cx="561978" cy="56197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1F6DDF1-6464-706F-2C40-43FA6D2DC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400" y="1576988"/>
            <a:ext cx="561978" cy="56197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95A1186-D5D2-BCE8-E869-8C52FF2F1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574" y="1042436"/>
            <a:ext cx="561978" cy="561978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0FB57AF1-094B-8E36-F1AC-0616C1CC9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0" y="1052078"/>
            <a:ext cx="561978" cy="561978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DE2FA3AF-D356-7E78-5671-572AF07ED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2" y="1042436"/>
            <a:ext cx="561978" cy="561978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0FFBB5A0-048E-4BB1-DFA0-8432FC189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20" y="1042436"/>
            <a:ext cx="561978" cy="561978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CC1D4BBE-D349-DACD-C5BD-C46598A1C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15" y="1042436"/>
            <a:ext cx="561978" cy="561978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53B3F482-6BBF-48D1-DB3B-43F0C5AD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47" y="1042436"/>
            <a:ext cx="561978" cy="561978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F6DFEECC-87FF-725F-D80E-B5E7795FB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81" y="1042436"/>
            <a:ext cx="561978" cy="561978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EF33F48C-0D7D-B915-1746-86708F431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16" y="1052078"/>
            <a:ext cx="561978" cy="561978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1EE8D3F2-B9BE-455B-842A-C710C55F1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31" y="1068998"/>
            <a:ext cx="561978" cy="561978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4B27F1C1-79F9-CF94-80DB-4B4EAD795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76" y="1052078"/>
            <a:ext cx="561978" cy="561978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FE92652B-FF7E-83EA-5E09-789CF8987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76" y="1042436"/>
            <a:ext cx="561978" cy="561978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C0A94509-B427-7639-1A53-4F73CA754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264" y="1052078"/>
            <a:ext cx="561978" cy="561978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38722B67-5709-DB47-B638-BBD1AAE25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60" y="1052078"/>
            <a:ext cx="561978" cy="561978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C1101580-D13B-0D95-2FC0-811FC2C22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48" y="1042436"/>
            <a:ext cx="561978" cy="56197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C2261752-847B-5CA6-2F26-EA9D2500F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4" y="1052078"/>
            <a:ext cx="561978" cy="561978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403FAF9B-5A5B-41FF-BCA6-1F8D0B980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120" y="1052078"/>
            <a:ext cx="561978" cy="561978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077EDC8A-F8A3-6478-6C03-668951663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520" y="1052078"/>
            <a:ext cx="561978" cy="561978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FB49C09F-0402-8BAA-ABC4-C8BD70AD8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66" y="1052078"/>
            <a:ext cx="561978" cy="561978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11F03216-3242-8F66-8CF7-20313A6C2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70" y="1037930"/>
            <a:ext cx="561978" cy="561978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79AEF719-5525-E138-41A1-E70C01F1F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877" y="1046576"/>
            <a:ext cx="561978" cy="561978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5E168507-CDA5-341A-C769-A5F40D047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306" y="1046576"/>
            <a:ext cx="561978" cy="561978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9005C76-58F8-DF6C-892C-C10B9A7FF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010" y="1046576"/>
            <a:ext cx="561978" cy="561978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1FF25591-9DA3-09CA-C0AE-F63E44E36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400" y="1041572"/>
            <a:ext cx="561978" cy="561978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DF058F8D-4350-5AA5-5C79-97ED907FB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574" y="2650592"/>
            <a:ext cx="561978" cy="561978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DAED1380-69D7-3E4F-B31E-3A8023DC1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0" y="2660234"/>
            <a:ext cx="561978" cy="56197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F085B306-EEE9-46D3-E13A-56CF920D3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2" y="2650592"/>
            <a:ext cx="561978" cy="561978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B06F2445-C7EB-1A37-AF47-E679028A0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20" y="2650592"/>
            <a:ext cx="561978" cy="561978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0F04AE68-AC48-4AE9-ACA0-9625BE5EB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15" y="2650592"/>
            <a:ext cx="561978" cy="561978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91C5C607-567A-D801-DD15-FAD0562C2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47" y="2650592"/>
            <a:ext cx="561978" cy="561978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368E5F9F-B26F-F13B-002B-E8D373454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81" y="2650592"/>
            <a:ext cx="561978" cy="561978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8872443E-61C8-D376-F725-B306687FE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16" y="2660234"/>
            <a:ext cx="561978" cy="561978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A2399C8E-715C-34FA-29B1-08A7EED78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31" y="2677154"/>
            <a:ext cx="561978" cy="561978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23E05BEC-A9EF-7EDD-14BC-7CA6F0515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76" y="2660234"/>
            <a:ext cx="561978" cy="561978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1B6ACF2E-29E9-F5A2-EFB3-2FBD0AD16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76" y="2650592"/>
            <a:ext cx="561978" cy="561978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79DFBFD2-3565-5BC2-005F-5D4F4179F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264" y="2660234"/>
            <a:ext cx="561978" cy="561978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9AEE6089-2196-9B01-A7E0-9C8D732D2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60" y="2660234"/>
            <a:ext cx="561978" cy="561978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1D7EEB57-CFD2-CC4B-635D-0B2B9A532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48" y="2650592"/>
            <a:ext cx="561978" cy="561978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557E093C-3A41-57B7-D510-D05217CFA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4" y="2660234"/>
            <a:ext cx="561978" cy="561978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E837F227-8EAB-272B-5ED7-EFD9525D1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120" y="2660234"/>
            <a:ext cx="561978" cy="561978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DC00A705-EC60-B811-3B48-BF387E02A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520" y="2660234"/>
            <a:ext cx="561978" cy="561978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E9AF34A6-06F8-C6B2-1A8C-A0FC242F0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66" y="2660234"/>
            <a:ext cx="561978" cy="561978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989CC2BC-F877-334A-77A2-79E1068FE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70" y="2646086"/>
            <a:ext cx="561978" cy="561978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DA90CE6E-7E04-B6ED-0918-8ED37BBD6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877" y="2654732"/>
            <a:ext cx="561978" cy="561978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D34758AA-F291-1EB4-3EB7-32C3BDE26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306" y="2654732"/>
            <a:ext cx="561978" cy="561978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A8B0D177-CF6F-2934-3992-6A0C6D0BF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010" y="2654732"/>
            <a:ext cx="561978" cy="561978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8CCAA9F4-1D51-9E42-B28A-3F12AC16E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400" y="2649728"/>
            <a:ext cx="561978" cy="561978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0598926C-3062-AB59-9052-2F33BBB5B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574" y="2115176"/>
            <a:ext cx="561978" cy="561978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8B3C1B6D-2A5F-D1BF-56B5-3E10735F0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0" y="2124818"/>
            <a:ext cx="561978" cy="561978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0B65D72D-75E0-0045-4118-0A0B3901A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2" y="2115176"/>
            <a:ext cx="561978" cy="561978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EDF3847D-42A4-7AB0-2ECD-5655E88D7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20" y="2115176"/>
            <a:ext cx="561978" cy="561978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E51A09E5-3EA5-41D7-888B-F4D555D13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15" y="2115176"/>
            <a:ext cx="561978" cy="561978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8338293B-5EAB-82B7-04B8-C4382C026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47" y="2115176"/>
            <a:ext cx="561978" cy="561978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172490BF-90E6-943D-CABA-1CE0DE60A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81" y="2115176"/>
            <a:ext cx="561978" cy="561978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1C7EECE7-5A2F-6C1B-7C91-3F978C9E9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16" y="2124818"/>
            <a:ext cx="561978" cy="561978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CA23B913-81EF-A9AD-5EE7-A061D90B9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31" y="2141738"/>
            <a:ext cx="561978" cy="561978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32D124E4-B083-A9EE-B1BD-5478FD2D6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76" y="2124818"/>
            <a:ext cx="561978" cy="561978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E05873BB-9D95-4B76-6E29-605ED1382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76" y="2115176"/>
            <a:ext cx="561978" cy="561978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81887A21-1DE2-A649-3C45-AA11B1B93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264" y="2124818"/>
            <a:ext cx="561978" cy="561978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4C7B2025-9DB9-8297-1912-130A45E32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60" y="2124818"/>
            <a:ext cx="561978" cy="561978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14840843-487D-8B6A-E8E6-42F7F0C0F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48" y="2115176"/>
            <a:ext cx="561978" cy="561978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9149947D-9BFA-3C2D-282B-8EECF1104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4" y="2124818"/>
            <a:ext cx="561978" cy="561978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3C0943EA-A323-3891-FB93-A5065AF40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120" y="2124818"/>
            <a:ext cx="561978" cy="561978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AA41AE54-F012-FB92-5304-FCA7178A5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520" y="2124818"/>
            <a:ext cx="561978" cy="561978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2D3ED447-1E31-5A90-72EF-A46D14ABB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66" y="2124818"/>
            <a:ext cx="561978" cy="561978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27338CAC-D247-3D2D-C47F-39E69F8E4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70" y="2110670"/>
            <a:ext cx="561978" cy="561978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9D46DA9A-B489-82E9-6A49-06211D58A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877" y="2119316"/>
            <a:ext cx="561978" cy="561978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3B0FF1EA-FA6C-5B4E-38FD-33E5D5CD4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306" y="2119316"/>
            <a:ext cx="561978" cy="561978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C3E374A7-2C80-CC93-0A2B-9F81D1A3C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010" y="2119316"/>
            <a:ext cx="561978" cy="561978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03B330F1-23F2-3327-4DA0-692BBF0DD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400" y="2114312"/>
            <a:ext cx="561978" cy="561978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1E8357A7-93FF-C3FB-044A-4BF8D82B8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574" y="3625854"/>
            <a:ext cx="561978" cy="561978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B5248824-3B67-B8AA-0032-E9BC25EBE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0" y="3635496"/>
            <a:ext cx="561978" cy="561978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E94A1DF1-CA5F-8906-006B-A1ECAF1DE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2" y="3625854"/>
            <a:ext cx="561978" cy="561978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1B652CDA-329B-30D3-A5FB-4BE2A64C3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20" y="3625854"/>
            <a:ext cx="561978" cy="561978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479F8E0B-8AD1-20CB-80D2-D671B90D2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15" y="3625854"/>
            <a:ext cx="561978" cy="561978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33579E62-261A-CCF9-0762-4A9417E0A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47" y="3625854"/>
            <a:ext cx="561978" cy="561978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C845D4BF-443C-6DB0-B4AC-354DC6EF5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81" y="3625854"/>
            <a:ext cx="561978" cy="561978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D0C46E3D-2A5A-702E-5D1B-97EB5D97B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16" y="3635496"/>
            <a:ext cx="561978" cy="561978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BFF4BBB1-861F-8D94-491F-38930536A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31" y="3652416"/>
            <a:ext cx="561978" cy="561978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23AA4956-2E11-B191-0A8F-3BD428598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76" y="3635496"/>
            <a:ext cx="561978" cy="561978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B66AD8DF-5EAC-6CED-8DE1-47638A6A1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76" y="3625854"/>
            <a:ext cx="561978" cy="561978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2E50ADC6-5D9A-62FF-F47F-44735B5E6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264" y="3635496"/>
            <a:ext cx="561978" cy="561978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6A56B378-DB59-8DA6-EA6C-A8C7E7901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60" y="3635496"/>
            <a:ext cx="561978" cy="561978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08A54134-A17D-B62D-D65B-EFBFC3B73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48" y="3625854"/>
            <a:ext cx="561978" cy="561978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1D2A9223-B214-8EC1-5D5C-BE08425E8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4" y="3635496"/>
            <a:ext cx="561978" cy="561978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E4775B04-3719-4D4B-B0EE-96854ABB4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120" y="3635496"/>
            <a:ext cx="561978" cy="561978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97721122-A59C-7AD3-AF9A-D6AFA0457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520" y="3635496"/>
            <a:ext cx="561978" cy="561978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E5F624B3-E730-139C-9DAF-C8C7C88BA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66" y="3635496"/>
            <a:ext cx="561978" cy="561978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3A9A1434-0273-262F-D463-E9163D0F2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70" y="3621348"/>
            <a:ext cx="561978" cy="561978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CC8EDB5B-2B4C-948C-2155-9113D9011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877" y="3629994"/>
            <a:ext cx="561978" cy="561978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36EAA195-039B-E46E-45B8-6A038E6E5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306" y="3629994"/>
            <a:ext cx="561978" cy="561978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5CFE325F-51BC-4859-61CC-278DC135E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010" y="3629994"/>
            <a:ext cx="561978" cy="561978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219EF89C-0739-D2E4-845A-6DF6FB836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400" y="3624990"/>
            <a:ext cx="561978" cy="561978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53F9A7EA-A882-9703-59B4-02052F963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574" y="3090438"/>
            <a:ext cx="561978" cy="561978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25477315-94BA-92B6-4308-91C640BBE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0" y="3100080"/>
            <a:ext cx="561978" cy="561978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FDD8D584-8566-0D6D-018B-7191486C3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2" y="3090438"/>
            <a:ext cx="561978" cy="561978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3DA16F07-B0CA-34BA-CCEF-382C25E66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20" y="3090438"/>
            <a:ext cx="561978" cy="561978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B601C0C4-2D02-09C8-E680-DB7926955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15" y="3090438"/>
            <a:ext cx="561978" cy="561978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45FF0F32-CFE2-4170-F7E2-A90B90AF3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47" y="3090438"/>
            <a:ext cx="561978" cy="561978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861950C9-D395-AC98-3F87-EB0CBDDCF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81" y="3090438"/>
            <a:ext cx="561978" cy="561978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FAB9D1A6-25CE-6863-D0C6-F32867480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16" y="3100080"/>
            <a:ext cx="561978" cy="561978"/>
          </a:xfrm>
          <a:prstGeom prst="rect">
            <a:avLst/>
          </a:prstGeom>
        </p:spPr>
      </p:pic>
      <p:pic>
        <p:nvPicPr>
          <p:cNvPr id="198" name="Picture 197">
            <a:extLst>
              <a:ext uri="{FF2B5EF4-FFF2-40B4-BE49-F238E27FC236}">
                <a16:creationId xmlns:a16="http://schemas.microsoft.com/office/drawing/2014/main" id="{5C32B4ED-5FF2-3781-AFFB-31AA4B22A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31" y="3117000"/>
            <a:ext cx="561978" cy="561978"/>
          </a:xfrm>
          <a:prstGeom prst="rect">
            <a:avLst/>
          </a:prstGeom>
        </p:spPr>
      </p:pic>
      <p:pic>
        <p:nvPicPr>
          <p:cNvPr id="199" name="Picture 198">
            <a:extLst>
              <a:ext uri="{FF2B5EF4-FFF2-40B4-BE49-F238E27FC236}">
                <a16:creationId xmlns:a16="http://schemas.microsoft.com/office/drawing/2014/main" id="{BB9922E7-CF51-ADE6-BF8B-B45299727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76" y="3100080"/>
            <a:ext cx="561978" cy="561978"/>
          </a:xfrm>
          <a:prstGeom prst="rect">
            <a:avLst/>
          </a:prstGeom>
        </p:spPr>
      </p:pic>
      <p:pic>
        <p:nvPicPr>
          <p:cNvPr id="200" name="Picture 199">
            <a:extLst>
              <a:ext uri="{FF2B5EF4-FFF2-40B4-BE49-F238E27FC236}">
                <a16:creationId xmlns:a16="http://schemas.microsoft.com/office/drawing/2014/main" id="{D33793BD-837B-8C96-6EE2-C333F3271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76" y="3090438"/>
            <a:ext cx="561978" cy="561978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DC714D23-68B6-CCBF-B07C-E69EA2C51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264" y="3100080"/>
            <a:ext cx="561978" cy="561978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2D718265-25ED-CADA-81AA-DE4E46968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60" y="3100080"/>
            <a:ext cx="561978" cy="561978"/>
          </a:xfrm>
          <a:prstGeom prst="rect">
            <a:avLst/>
          </a:prstGeom>
        </p:spPr>
      </p:pic>
      <p:pic>
        <p:nvPicPr>
          <p:cNvPr id="203" name="Picture 202">
            <a:extLst>
              <a:ext uri="{FF2B5EF4-FFF2-40B4-BE49-F238E27FC236}">
                <a16:creationId xmlns:a16="http://schemas.microsoft.com/office/drawing/2014/main" id="{480EA199-638C-4225-7779-A4D566FFD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48" y="3090438"/>
            <a:ext cx="561978" cy="561978"/>
          </a:xfrm>
          <a:prstGeom prst="rect">
            <a:avLst/>
          </a:prstGeom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95895692-4ACB-357E-3B60-31D8D3221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4" y="3100080"/>
            <a:ext cx="561978" cy="561978"/>
          </a:xfrm>
          <a:prstGeom prst="rect">
            <a:avLst/>
          </a:pr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63953598-D2DF-BACD-40FD-6975ECD3E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120" y="3100080"/>
            <a:ext cx="561978" cy="561978"/>
          </a:xfrm>
          <a:prstGeom prst="rect">
            <a:avLst/>
          </a:prstGeom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3F878A69-336B-D64C-4BBD-D09C00C2E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520" y="3100080"/>
            <a:ext cx="561978" cy="561978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4E610F67-302E-09E5-016F-7E5D646D8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66" y="3100080"/>
            <a:ext cx="561978" cy="561978"/>
          </a:xfrm>
          <a:prstGeom prst="rect">
            <a:avLst/>
          </a:prstGeom>
        </p:spPr>
      </p:pic>
      <p:pic>
        <p:nvPicPr>
          <p:cNvPr id="208" name="Picture 207">
            <a:extLst>
              <a:ext uri="{FF2B5EF4-FFF2-40B4-BE49-F238E27FC236}">
                <a16:creationId xmlns:a16="http://schemas.microsoft.com/office/drawing/2014/main" id="{4F4B009F-CFF6-6FC2-8C72-3F8BF3FB4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70" y="3085932"/>
            <a:ext cx="561978" cy="561978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839144AA-D6A1-49DB-B9D7-894E59D5C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877" y="3094578"/>
            <a:ext cx="561978" cy="561978"/>
          </a:xfrm>
          <a:prstGeom prst="rect">
            <a:avLst/>
          </a:prstGeom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740EE2F5-E5B0-ADFE-A7EE-BCE98EB91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306" y="3094578"/>
            <a:ext cx="561978" cy="561978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1BB48F1E-7810-4D4C-1382-02E14E486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010" y="3094578"/>
            <a:ext cx="561978" cy="561978"/>
          </a:xfrm>
          <a:prstGeom prst="rect">
            <a:avLst/>
          </a:prstGeom>
        </p:spPr>
      </p:pic>
      <p:pic>
        <p:nvPicPr>
          <p:cNvPr id="212" name="Picture 211">
            <a:extLst>
              <a:ext uri="{FF2B5EF4-FFF2-40B4-BE49-F238E27FC236}">
                <a16:creationId xmlns:a16="http://schemas.microsoft.com/office/drawing/2014/main" id="{FB7292AF-E84F-B9E3-DDBA-FEFEF7152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400" y="3089574"/>
            <a:ext cx="561978" cy="561978"/>
          </a:xfrm>
          <a:prstGeom prst="rect">
            <a:avLst/>
          </a:prstGeom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5494E7E2-A1FA-DA3C-A7E1-C2F9CE21B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574" y="4681966"/>
            <a:ext cx="561978" cy="561978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CA22E962-8141-FE98-1AC3-9104C5964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0" y="4691608"/>
            <a:ext cx="561978" cy="561978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E05AFADA-7AEE-5B57-7C47-72170415A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2" y="4681966"/>
            <a:ext cx="561978" cy="561978"/>
          </a:xfrm>
          <a:prstGeom prst="rect">
            <a:avLst/>
          </a:prstGeom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EBB28FD3-AED3-93F9-5417-D48851461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20" y="4681966"/>
            <a:ext cx="561978" cy="561978"/>
          </a:xfrm>
          <a:prstGeom prst="rect">
            <a:avLst/>
          </a:prstGeom>
        </p:spPr>
      </p:pic>
      <p:pic>
        <p:nvPicPr>
          <p:cNvPr id="217" name="Picture 216">
            <a:extLst>
              <a:ext uri="{FF2B5EF4-FFF2-40B4-BE49-F238E27FC236}">
                <a16:creationId xmlns:a16="http://schemas.microsoft.com/office/drawing/2014/main" id="{38763CD4-E7E1-BA08-BC7F-7AB54E74C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15" y="4681966"/>
            <a:ext cx="561978" cy="561978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30A529CC-1FD1-9576-FD8F-EBD0D307E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47" y="4681966"/>
            <a:ext cx="561978" cy="561978"/>
          </a:xfrm>
          <a:prstGeom prst="rect">
            <a:avLst/>
          </a:prstGeom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5CCDDFDA-6048-08B0-5829-C625AEEA1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81" y="4681966"/>
            <a:ext cx="561978" cy="561978"/>
          </a:xfrm>
          <a:prstGeom prst="rect">
            <a:avLst/>
          </a:prstGeom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4083548A-D590-21C4-9DE2-039988324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16" y="4691608"/>
            <a:ext cx="561978" cy="561978"/>
          </a:xfrm>
          <a:prstGeom prst="rect">
            <a:avLst/>
          </a:prstGeom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016736EA-F0A3-85E9-BF82-D110AED37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31" y="4708528"/>
            <a:ext cx="561978" cy="561978"/>
          </a:xfrm>
          <a:prstGeom prst="rect">
            <a:avLst/>
          </a:prstGeom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64029080-640C-B70A-F8A8-2FC17B9A4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76" y="4691608"/>
            <a:ext cx="561978" cy="561978"/>
          </a:xfrm>
          <a:prstGeom prst="rect">
            <a:avLst/>
          </a:prstGeom>
        </p:spPr>
      </p:pic>
      <p:pic>
        <p:nvPicPr>
          <p:cNvPr id="223" name="Picture 222">
            <a:extLst>
              <a:ext uri="{FF2B5EF4-FFF2-40B4-BE49-F238E27FC236}">
                <a16:creationId xmlns:a16="http://schemas.microsoft.com/office/drawing/2014/main" id="{6670580F-441F-4C25-92C5-8025134A0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76" y="4681966"/>
            <a:ext cx="561978" cy="561978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4E8736CD-1ED5-646C-18C0-F7CD12E0F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264" y="4691608"/>
            <a:ext cx="561978" cy="561978"/>
          </a:xfrm>
          <a:prstGeom prst="rect">
            <a:avLst/>
          </a:prstGeom>
        </p:spPr>
      </p:pic>
      <p:pic>
        <p:nvPicPr>
          <p:cNvPr id="225" name="Picture 224">
            <a:extLst>
              <a:ext uri="{FF2B5EF4-FFF2-40B4-BE49-F238E27FC236}">
                <a16:creationId xmlns:a16="http://schemas.microsoft.com/office/drawing/2014/main" id="{DCB1243B-C096-6E69-5021-384CFB34F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60" y="4691608"/>
            <a:ext cx="561978" cy="561978"/>
          </a:xfrm>
          <a:prstGeom prst="rect">
            <a:avLst/>
          </a:prstGeom>
        </p:spPr>
      </p:pic>
      <p:pic>
        <p:nvPicPr>
          <p:cNvPr id="226" name="Picture 225">
            <a:extLst>
              <a:ext uri="{FF2B5EF4-FFF2-40B4-BE49-F238E27FC236}">
                <a16:creationId xmlns:a16="http://schemas.microsoft.com/office/drawing/2014/main" id="{CB9B70DC-9490-4988-23F0-86DCFA728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48" y="4681966"/>
            <a:ext cx="561978" cy="561978"/>
          </a:xfrm>
          <a:prstGeom prst="rect">
            <a:avLst/>
          </a:prstGeom>
        </p:spPr>
      </p:pic>
      <p:pic>
        <p:nvPicPr>
          <p:cNvPr id="227" name="Picture 226">
            <a:extLst>
              <a:ext uri="{FF2B5EF4-FFF2-40B4-BE49-F238E27FC236}">
                <a16:creationId xmlns:a16="http://schemas.microsoft.com/office/drawing/2014/main" id="{7C416C86-2AC7-A045-3ECE-7DD5A5AE4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4" y="4691608"/>
            <a:ext cx="561978" cy="561978"/>
          </a:xfrm>
          <a:prstGeom prst="rect">
            <a:avLst/>
          </a:prstGeom>
        </p:spPr>
      </p:pic>
      <p:pic>
        <p:nvPicPr>
          <p:cNvPr id="228" name="Picture 227">
            <a:extLst>
              <a:ext uri="{FF2B5EF4-FFF2-40B4-BE49-F238E27FC236}">
                <a16:creationId xmlns:a16="http://schemas.microsoft.com/office/drawing/2014/main" id="{F0208FD3-C7F6-EB28-33DF-B6DEE58EA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120" y="4691608"/>
            <a:ext cx="561978" cy="561978"/>
          </a:xfrm>
          <a:prstGeom prst="rect">
            <a:avLst/>
          </a:prstGeom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88859ADC-68C2-13F3-1F4C-14C7C0913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520" y="4691608"/>
            <a:ext cx="561978" cy="561978"/>
          </a:xfrm>
          <a:prstGeom prst="rect">
            <a:avLst/>
          </a:prstGeom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id="{07084F66-FAC0-7743-95D3-1D781ADB0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66" y="4691608"/>
            <a:ext cx="561978" cy="561978"/>
          </a:xfrm>
          <a:prstGeom prst="rect">
            <a:avLst/>
          </a:prstGeom>
        </p:spPr>
      </p:pic>
      <p:pic>
        <p:nvPicPr>
          <p:cNvPr id="231" name="Picture 230">
            <a:extLst>
              <a:ext uri="{FF2B5EF4-FFF2-40B4-BE49-F238E27FC236}">
                <a16:creationId xmlns:a16="http://schemas.microsoft.com/office/drawing/2014/main" id="{E267CE1B-F70E-9321-EFAD-3771304A3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70" y="4677460"/>
            <a:ext cx="561978" cy="561978"/>
          </a:xfrm>
          <a:prstGeom prst="rect">
            <a:avLst/>
          </a:prstGeom>
        </p:spPr>
      </p:pic>
      <p:pic>
        <p:nvPicPr>
          <p:cNvPr id="232" name="Picture 231">
            <a:extLst>
              <a:ext uri="{FF2B5EF4-FFF2-40B4-BE49-F238E27FC236}">
                <a16:creationId xmlns:a16="http://schemas.microsoft.com/office/drawing/2014/main" id="{24161348-A9B7-5A7C-02DE-618A1775A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877" y="4686106"/>
            <a:ext cx="561978" cy="561978"/>
          </a:xfrm>
          <a:prstGeom prst="rect">
            <a:avLst/>
          </a:prstGeom>
        </p:spPr>
      </p:pic>
      <p:pic>
        <p:nvPicPr>
          <p:cNvPr id="233" name="Picture 232">
            <a:extLst>
              <a:ext uri="{FF2B5EF4-FFF2-40B4-BE49-F238E27FC236}">
                <a16:creationId xmlns:a16="http://schemas.microsoft.com/office/drawing/2014/main" id="{1BC22A8D-27F9-E9D2-C32C-B153CDE8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306" y="4686106"/>
            <a:ext cx="561978" cy="561978"/>
          </a:xfrm>
          <a:prstGeom prst="rect">
            <a:avLst/>
          </a:prstGeom>
        </p:spPr>
      </p:pic>
      <p:pic>
        <p:nvPicPr>
          <p:cNvPr id="234" name="Picture 233">
            <a:extLst>
              <a:ext uri="{FF2B5EF4-FFF2-40B4-BE49-F238E27FC236}">
                <a16:creationId xmlns:a16="http://schemas.microsoft.com/office/drawing/2014/main" id="{1F90148E-0E82-D54B-1468-ADAB4119B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010" y="4686106"/>
            <a:ext cx="561978" cy="561978"/>
          </a:xfrm>
          <a:prstGeom prst="rect">
            <a:avLst/>
          </a:prstGeom>
        </p:spPr>
      </p:pic>
      <p:pic>
        <p:nvPicPr>
          <p:cNvPr id="235" name="Picture 234">
            <a:extLst>
              <a:ext uri="{FF2B5EF4-FFF2-40B4-BE49-F238E27FC236}">
                <a16:creationId xmlns:a16="http://schemas.microsoft.com/office/drawing/2014/main" id="{B7AA7893-CF92-FEA1-B491-013FF130B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400" y="4681102"/>
            <a:ext cx="561978" cy="561978"/>
          </a:xfrm>
          <a:prstGeom prst="rect">
            <a:avLst/>
          </a:prstGeom>
        </p:spPr>
      </p:pic>
      <p:pic>
        <p:nvPicPr>
          <p:cNvPr id="236" name="Picture 235">
            <a:extLst>
              <a:ext uri="{FF2B5EF4-FFF2-40B4-BE49-F238E27FC236}">
                <a16:creationId xmlns:a16="http://schemas.microsoft.com/office/drawing/2014/main" id="{383FA4E3-30BE-27AC-DD2E-349EEC33D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574" y="4146550"/>
            <a:ext cx="561978" cy="561978"/>
          </a:xfrm>
          <a:prstGeom prst="rect">
            <a:avLst/>
          </a:prstGeom>
        </p:spPr>
      </p:pic>
      <p:pic>
        <p:nvPicPr>
          <p:cNvPr id="237" name="Picture 236">
            <a:extLst>
              <a:ext uri="{FF2B5EF4-FFF2-40B4-BE49-F238E27FC236}">
                <a16:creationId xmlns:a16="http://schemas.microsoft.com/office/drawing/2014/main" id="{6390A210-2ACA-FF7C-62E5-E87CCE268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0" y="4156192"/>
            <a:ext cx="561978" cy="561978"/>
          </a:xfrm>
          <a:prstGeom prst="rect">
            <a:avLst/>
          </a:prstGeom>
        </p:spPr>
      </p:pic>
      <p:pic>
        <p:nvPicPr>
          <p:cNvPr id="238" name="Picture 237">
            <a:extLst>
              <a:ext uri="{FF2B5EF4-FFF2-40B4-BE49-F238E27FC236}">
                <a16:creationId xmlns:a16="http://schemas.microsoft.com/office/drawing/2014/main" id="{293E1C8B-4EAA-5F54-061C-3528818AA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2" y="4146550"/>
            <a:ext cx="561978" cy="561978"/>
          </a:xfrm>
          <a:prstGeom prst="rect">
            <a:avLst/>
          </a:prstGeom>
        </p:spPr>
      </p:pic>
      <p:pic>
        <p:nvPicPr>
          <p:cNvPr id="239" name="Picture 238">
            <a:extLst>
              <a:ext uri="{FF2B5EF4-FFF2-40B4-BE49-F238E27FC236}">
                <a16:creationId xmlns:a16="http://schemas.microsoft.com/office/drawing/2014/main" id="{EF5B8ACA-9B90-C4A8-F44E-C094F2489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20" y="4146550"/>
            <a:ext cx="561978" cy="561978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72B52DC8-4CD3-1183-3E56-332B1A02B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15" y="4146550"/>
            <a:ext cx="561978" cy="561978"/>
          </a:xfrm>
          <a:prstGeom prst="rect">
            <a:avLst/>
          </a:prstGeom>
        </p:spPr>
      </p:pic>
      <p:pic>
        <p:nvPicPr>
          <p:cNvPr id="241" name="Picture 240">
            <a:extLst>
              <a:ext uri="{FF2B5EF4-FFF2-40B4-BE49-F238E27FC236}">
                <a16:creationId xmlns:a16="http://schemas.microsoft.com/office/drawing/2014/main" id="{B201CEB5-49E3-3D03-0084-81EFBBE03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47" y="4146550"/>
            <a:ext cx="561978" cy="561978"/>
          </a:xfrm>
          <a:prstGeom prst="rect">
            <a:avLst/>
          </a:prstGeom>
        </p:spPr>
      </p:pic>
      <p:pic>
        <p:nvPicPr>
          <p:cNvPr id="242" name="Picture 241">
            <a:extLst>
              <a:ext uri="{FF2B5EF4-FFF2-40B4-BE49-F238E27FC236}">
                <a16:creationId xmlns:a16="http://schemas.microsoft.com/office/drawing/2014/main" id="{8800F8A9-2945-74AC-39FE-262490CCF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81" y="4146550"/>
            <a:ext cx="561978" cy="561978"/>
          </a:xfrm>
          <a:prstGeom prst="rect">
            <a:avLst/>
          </a:prstGeom>
        </p:spPr>
      </p:pic>
      <p:pic>
        <p:nvPicPr>
          <p:cNvPr id="243" name="Picture 242">
            <a:extLst>
              <a:ext uri="{FF2B5EF4-FFF2-40B4-BE49-F238E27FC236}">
                <a16:creationId xmlns:a16="http://schemas.microsoft.com/office/drawing/2014/main" id="{027904EF-B522-26D6-2DD3-C65C0E318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16" y="4156192"/>
            <a:ext cx="561978" cy="561978"/>
          </a:xfrm>
          <a:prstGeom prst="rect">
            <a:avLst/>
          </a:prstGeom>
        </p:spPr>
      </p:pic>
      <p:pic>
        <p:nvPicPr>
          <p:cNvPr id="244" name="Picture 243">
            <a:extLst>
              <a:ext uri="{FF2B5EF4-FFF2-40B4-BE49-F238E27FC236}">
                <a16:creationId xmlns:a16="http://schemas.microsoft.com/office/drawing/2014/main" id="{804E2FF5-2694-9BFC-21C6-7A76B341A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31" y="4173112"/>
            <a:ext cx="561978" cy="561978"/>
          </a:xfrm>
          <a:prstGeom prst="rect">
            <a:avLst/>
          </a:prstGeom>
        </p:spPr>
      </p:pic>
      <p:pic>
        <p:nvPicPr>
          <p:cNvPr id="245" name="Picture 244">
            <a:extLst>
              <a:ext uri="{FF2B5EF4-FFF2-40B4-BE49-F238E27FC236}">
                <a16:creationId xmlns:a16="http://schemas.microsoft.com/office/drawing/2014/main" id="{70CCB10E-1D10-1ABC-4AA2-9744298D1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76" y="4156192"/>
            <a:ext cx="561978" cy="561978"/>
          </a:xfrm>
          <a:prstGeom prst="rect">
            <a:avLst/>
          </a:prstGeom>
        </p:spPr>
      </p:pic>
      <p:pic>
        <p:nvPicPr>
          <p:cNvPr id="246" name="Picture 245">
            <a:extLst>
              <a:ext uri="{FF2B5EF4-FFF2-40B4-BE49-F238E27FC236}">
                <a16:creationId xmlns:a16="http://schemas.microsoft.com/office/drawing/2014/main" id="{8C044306-B2C8-0458-794D-193418AA1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76" y="4146550"/>
            <a:ext cx="561978" cy="561978"/>
          </a:xfrm>
          <a:prstGeom prst="rect">
            <a:avLst/>
          </a:prstGeom>
        </p:spPr>
      </p:pic>
      <p:pic>
        <p:nvPicPr>
          <p:cNvPr id="247" name="Picture 246">
            <a:extLst>
              <a:ext uri="{FF2B5EF4-FFF2-40B4-BE49-F238E27FC236}">
                <a16:creationId xmlns:a16="http://schemas.microsoft.com/office/drawing/2014/main" id="{B8C0A6F8-9CCD-5409-C453-6F1F0CECF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264" y="4156192"/>
            <a:ext cx="561978" cy="561978"/>
          </a:xfrm>
          <a:prstGeom prst="rect">
            <a:avLst/>
          </a:prstGeom>
        </p:spPr>
      </p:pic>
      <p:pic>
        <p:nvPicPr>
          <p:cNvPr id="248" name="Picture 247">
            <a:extLst>
              <a:ext uri="{FF2B5EF4-FFF2-40B4-BE49-F238E27FC236}">
                <a16:creationId xmlns:a16="http://schemas.microsoft.com/office/drawing/2014/main" id="{C2DE1DB4-A8D2-A31F-90A4-7E4873DF8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60" y="4156192"/>
            <a:ext cx="561978" cy="561978"/>
          </a:xfrm>
          <a:prstGeom prst="rect">
            <a:avLst/>
          </a:prstGeom>
        </p:spPr>
      </p:pic>
      <p:pic>
        <p:nvPicPr>
          <p:cNvPr id="249" name="Picture 248">
            <a:extLst>
              <a:ext uri="{FF2B5EF4-FFF2-40B4-BE49-F238E27FC236}">
                <a16:creationId xmlns:a16="http://schemas.microsoft.com/office/drawing/2014/main" id="{0BD8F12E-BE13-C8B1-10A1-94DB429E1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48" y="4146550"/>
            <a:ext cx="561978" cy="561978"/>
          </a:xfrm>
          <a:prstGeom prst="rect">
            <a:avLst/>
          </a:prstGeom>
        </p:spPr>
      </p:pic>
      <p:pic>
        <p:nvPicPr>
          <p:cNvPr id="250" name="Picture 249">
            <a:extLst>
              <a:ext uri="{FF2B5EF4-FFF2-40B4-BE49-F238E27FC236}">
                <a16:creationId xmlns:a16="http://schemas.microsoft.com/office/drawing/2014/main" id="{7148D93B-4DE4-BCB6-20DA-6FB288B25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4" y="4156192"/>
            <a:ext cx="561978" cy="561978"/>
          </a:xfrm>
          <a:prstGeom prst="rect">
            <a:avLst/>
          </a:prstGeom>
        </p:spPr>
      </p:pic>
      <p:pic>
        <p:nvPicPr>
          <p:cNvPr id="251" name="Picture 250">
            <a:extLst>
              <a:ext uri="{FF2B5EF4-FFF2-40B4-BE49-F238E27FC236}">
                <a16:creationId xmlns:a16="http://schemas.microsoft.com/office/drawing/2014/main" id="{3289954E-7695-BB2D-15CF-F60DC1D4F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120" y="4156192"/>
            <a:ext cx="561978" cy="561978"/>
          </a:xfrm>
          <a:prstGeom prst="rect">
            <a:avLst/>
          </a:prstGeom>
        </p:spPr>
      </p:pic>
      <p:pic>
        <p:nvPicPr>
          <p:cNvPr id="252" name="Picture 251">
            <a:extLst>
              <a:ext uri="{FF2B5EF4-FFF2-40B4-BE49-F238E27FC236}">
                <a16:creationId xmlns:a16="http://schemas.microsoft.com/office/drawing/2014/main" id="{F5C7C8A2-23A0-87F6-D2D7-AEE993274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520" y="4156192"/>
            <a:ext cx="561978" cy="561978"/>
          </a:xfrm>
          <a:prstGeom prst="rect">
            <a:avLst/>
          </a:prstGeom>
        </p:spPr>
      </p:pic>
      <p:pic>
        <p:nvPicPr>
          <p:cNvPr id="253" name="Picture 252">
            <a:extLst>
              <a:ext uri="{FF2B5EF4-FFF2-40B4-BE49-F238E27FC236}">
                <a16:creationId xmlns:a16="http://schemas.microsoft.com/office/drawing/2014/main" id="{C11D3301-6B2A-C680-46AC-DEA757438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66" y="4156192"/>
            <a:ext cx="561978" cy="561978"/>
          </a:xfrm>
          <a:prstGeom prst="rect">
            <a:avLst/>
          </a:prstGeom>
        </p:spPr>
      </p:pic>
      <p:pic>
        <p:nvPicPr>
          <p:cNvPr id="254" name="Picture 253">
            <a:extLst>
              <a:ext uri="{FF2B5EF4-FFF2-40B4-BE49-F238E27FC236}">
                <a16:creationId xmlns:a16="http://schemas.microsoft.com/office/drawing/2014/main" id="{22884104-7FDC-01F8-CD3C-B3F86290A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70" y="4142044"/>
            <a:ext cx="561978" cy="561978"/>
          </a:xfrm>
          <a:prstGeom prst="rect">
            <a:avLst/>
          </a:prstGeom>
        </p:spPr>
      </p:pic>
      <p:pic>
        <p:nvPicPr>
          <p:cNvPr id="255" name="Picture 254">
            <a:extLst>
              <a:ext uri="{FF2B5EF4-FFF2-40B4-BE49-F238E27FC236}">
                <a16:creationId xmlns:a16="http://schemas.microsoft.com/office/drawing/2014/main" id="{B164E601-998A-389F-4919-5C6B3B907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877" y="4150690"/>
            <a:ext cx="561978" cy="561978"/>
          </a:xfrm>
          <a:prstGeom prst="rect">
            <a:avLst/>
          </a:prstGeom>
        </p:spPr>
      </p:pic>
      <p:pic>
        <p:nvPicPr>
          <p:cNvPr id="256" name="Picture 255">
            <a:extLst>
              <a:ext uri="{FF2B5EF4-FFF2-40B4-BE49-F238E27FC236}">
                <a16:creationId xmlns:a16="http://schemas.microsoft.com/office/drawing/2014/main" id="{38F668D6-9160-F789-8E29-32A9B68EE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306" y="4150690"/>
            <a:ext cx="561978" cy="561978"/>
          </a:xfrm>
          <a:prstGeom prst="rect">
            <a:avLst/>
          </a:prstGeom>
        </p:spPr>
      </p:pic>
      <p:pic>
        <p:nvPicPr>
          <p:cNvPr id="257" name="Picture 256">
            <a:extLst>
              <a:ext uri="{FF2B5EF4-FFF2-40B4-BE49-F238E27FC236}">
                <a16:creationId xmlns:a16="http://schemas.microsoft.com/office/drawing/2014/main" id="{67492447-B9F5-135A-A6EB-87135BE23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010" y="4150690"/>
            <a:ext cx="561978" cy="561978"/>
          </a:xfrm>
          <a:prstGeom prst="rect">
            <a:avLst/>
          </a:prstGeom>
        </p:spPr>
      </p:pic>
      <p:pic>
        <p:nvPicPr>
          <p:cNvPr id="258" name="Picture 257">
            <a:extLst>
              <a:ext uri="{FF2B5EF4-FFF2-40B4-BE49-F238E27FC236}">
                <a16:creationId xmlns:a16="http://schemas.microsoft.com/office/drawing/2014/main" id="{5DBC62E0-D8B3-C0CB-2E65-D9184CEB1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400" y="4145686"/>
            <a:ext cx="561978" cy="561978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499A85EA-400A-AC44-1627-28DFDEC74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574" y="5763047"/>
            <a:ext cx="561978" cy="561978"/>
          </a:xfrm>
          <a:prstGeom prst="rect">
            <a:avLst/>
          </a:prstGeom>
        </p:spPr>
      </p:pic>
      <p:pic>
        <p:nvPicPr>
          <p:cNvPr id="260" name="Picture 259">
            <a:extLst>
              <a:ext uri="{FF2B5EF4-FFF2-40B4-BE49-F238E27FC236}">
                <a16:creationId xmlns:a16="http://schemas.microsoft.com/office/drawing/2014/main" id="{6E3222B2-45B3-1BCE-3628-859EB5AC2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0" y="5772689"/>
            <a:ext cx="561978" cy="561978"/>
          </a:xfrm>
          <a:prstGeom prst="rect">
            <a:avLst/>
          </a:prstGeom>
        </p:spPr>
      </p:pic>
      <p:pic>
        <p:nvPicPr>
          <p:cNvPr id="261" name="Picture 260">
            <a:extLst>
              <a:ext uri="{FF2B5EF4-FFF2-40B4-BE49-F238E27FC236}">
                <a16:creationId xmlns:a16="http://schemas.microsoft.com/office/drawing/2014/main" id="{8AADCD4C-C2F9-C4D2-882D-951B129FB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2" y="5763047"/>
            <a:ext cx="561978" cy="561978"/>
          </a:xfrm>
          <a:prstGeom prst="rect">
            <a:avLst/>
          </a:prstGeom>
        </p:spPr>
      </p:pic>
      <p:pic>
        <p:nvPicPr>
          <p:cNvPr id="262" name="Picture 261">
            <a:extLst>
              <a:ext uri="{FF2B5EF4-FFF2-40B4-BE49-F238E27FC236}">
                <a16:creationId xmlns:a16="http://schemas.microsoft.com/office/drawing/2014/main" id="{D61252D1-D7C3-640E-B811-6000963CA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20" y="5763047"/>
            <a:ext cx="561978" cy="561978"/>
          </a:xfrm>
          <a:prstGeom prst="rect">
            <a:avLst/>
          </a:prstGeom>
        </p:spPr>
      </p:pic>
      <p:pic>
        <p:nvPicPr>
          <p:cNvPr id="263" name="Picture 262">
            <a:extLst>
              <a:ext uri="{FF2B5EF4-FFF2-40B4-BE49-F238E27FC236}">
                <a16:creationId xmlns:a16="http://schemas.microsoft.com/office/drawing/2014/main" id="{3A0EBEF8-BE05-FA08-86AC-40AE3E028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15" y="5763047"/>
            <a:ext cx="561978" cy="561978"/>
          </a:xfrm>
          <a:prstGeom prst="rect">
            <a:avLst/>
          </a:prstGeom>
        </p:spPr>
      </p:pic>
      <p:pic>
        <p:nvPicPr>
          <p:cNvPr id="264" name="Picture 263">
            <a:extLst>
              <a:ext uri="{FF2B5EF4-FFF2-40B4-BE49-F238E27FC236}">
                <a16:creationId xmlns:a16="http://schemas.microsoft.com/office/drawing/2014/main" id="{2726F578-64B5-7480-7013-1BD396593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47" y="5763047"/>
            <a:ext cx="561978" cy="561978"/>
          </a:xfrm>
          <a:prstGeom prst="rect">
            <a:avLst/>
          </a:prstGeom>
        </p:spPr>
      </p:pic>
      <p:pic>
        <p:nvPicPr>
          <p:cNvPr id="265" name="Picture 264">
            <a:extLst>
              <a:ext uri="{FF2B5EF4-FFF2-40B4-BE49-F238E27FC236}">
                <a16:creationId xmlns:a16="http://schemas.microsoft.com/office/drawing/2014/main" id="{725C0309-FF14-678A-FE57-6C51D392D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81" y="5763047"/>
            <a:ext cx="561978" cy="561978"/>
          </a:xfrm>
          <a:prstGeom prst="rect">
            <a:avLst/>
          </a:prstGeom>
        </p:spPr>
      </p:pic>
      <p:pic>
        <p:nvPicPr>
          <p:cNvPr id="266" name="Picture 265">
            <a:extLst>
              <a:ext uri="{FF2B5EF4-FFF2-40B4-BE49-F238E27FC236}">
                <a16:creationId xmlns:a16="http://schemas.microsoft.com/office/drawing/2014/main" id="{F61797EE-8A08-4E1E-C952-9460CF754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16" y="5772689"/>
            <a:ext cx="561978" cy="561978"/>
          </a:xfrm>
          <a:prstGeom prst="rect">
            <a:avLst/>
          </a:prstGeom>
        </p:spPr>
      </p:pic>
      <p:pic>
        <p:nvPicPr>
          <p:cNvPr id="267" name="Picture 266">
            <a:extLst>
              <a:ext uri="{FF2B5EF4-FFF2-40B4-BE49-F238E27FC236}">
                <a16:creationId xmlns:a16="http://schemas.microsoft.com/office/drawing/2014/main" id="{746121B1-1698-A166-E987-04E329852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31" y="5789609"/>
            <a:ext cx="561978" cy="561978"/>
          </a:xfrm>
          <a:prstGeom prst="rect">
            <a:avLst/>
          </a:prstGeom>
        </p:spPr>
      </p:pic>
      <p:pic>
        <p:nvPicPr>
          <p:cNvPr id="268" name="Picture 267">
            <a:extLst>
              <a:ext uri="{FF2B5EF4-FFF2-40B4-BE49-F238E27FC236}">
                <a16:creationId xmlns:a16="http://schemas.microsoft.com/office/drawing/2014/main" id="{207E9B0D-EB0F-654C-639B-720D96F65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76" y="5772689"/>
            <a:ext cx="561978" cy="561978"/>
          </a:xfrm>
          <a:prstGeom prst="rect">
            <a:avLst/>
          </a:prstGeom>
        </p:spPr>
      </p:pic>
      <p:pic>
        <p:nvPicPr>
          <p:cNvPr id="269" name="Picture 268">
            <a:extLst>
              <a:ext uri="{FF2B5EF4-FFF2-40B4-BE49-F238E27FC236}">
                <a16:creationId xmlns:a16="http://schemas.microsoft.com/office/drawing/2014/main" id="{72734317-0F9B-0C15-BF67-7D7393CD1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76" y="5763047"/>
            <a:ext cx="561978" cy="561978"/>
          </a:xfrm>
          <a:prstGeom prst="rect">
            <a:avLst/>
          </a:prstGeom>
        </p:spPr>
      </p:pic>
      <p:pic>
        <p:nvPicPr>
          <p:cNvPr id="270" name="Picture 269">
            <a:extLst>
              <a:ext uri="{FF2B5EF4-FFF2-40B4-BE49-F238E27FC236}">
                <a16:creationId xmlns:a16="http://schemas.microsoft.com/office/drawing/2014/main" id="{5E3CC2E0-69AB-8DDA-37E9-7229214BA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264" y="5772689"/>
            <a:ext cx="561978" cy="561978"/>
          </a:xfrm>
          <a:prstGeom prst="rect">
            <a:avLst/>
          </a:prstGeom>
        </p:spPr>
      </p:pic>
      <p:pic>
        <p:nvPicPr>
          <p:cNvPr id="271" name="Picture 270">
            <a:extLst>
              <a:ext uri="{FF2B5EF4-FFF2-40B4-BE49-F238E27FC236}">
                <a16:creationId xmlns:a16="http://schemas.microsoft.com/office/drawing/2014/main" id="{81FE6A8F-691D-B742-5D0A-6C05272A7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60" y="5772689"/>
            <a:ext cx="561978" cy="561978"/>
          </a:xfrm>
          <a:prstGeom prst="rect">
            <a:avLst/>
          </a:prstGeom>
        </p:spPr>
      </p:pic>
      <p:pic>
        <p:nvPicPr>
          <p:cNvPr id="272" name="Picture 271">
            <a:extLst>
              <a:ext uri="{FF2B5EF4-FFF2-40B4-BE49-F238E27FC236}">
                <a16:creationId xmlns:a16="http://schemas.microsoft.com/office/drawing/2014/main" id="{93EDDA81-A5A7-5FEB-F56D-F71F612D9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48" y="5763047"/>
            <a:ext cx="561978" cy="561978"/>
          </a:xfrm>
          <a:prstGeom prst="rect">
            <a:avLst/>
          </a:prstGeom>
        </p:spPr>
      </p:pic>
      <p:pic>
        <p:nvPicPr>
          <p:cNvPr id="273" name="Picture 272">
            <a:extLst>
              <a:ext uri="{FF2B5EF4-FFF2-40B4-BE49-F238E27FC236}">
                <a16:creationId xmlns:a16="http://schemas.microsoft.com/office/drawing/2014/main" id="{62F5BDF7-E24A-69EE-A2D6-8EF84138B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4" y="5772689"/>
            <a:ext cx="561978" cy="561978"/>
          </a:xfrm>
          <a:prstGeom prst="rect">
            <a:avLst/>
          </a:prstGeom>
        </p:spPr>
      </p:pic>
      <p:pic>
        <p:nvPicPr>
          <p:cNvPr id="274" name="Picture 273">
            <a:extLst>
              <a:ext uri="{FF2B5EF4-FFF2-40B4-BE49-F238E27FC236}">
                <a16:creationId xmlns:a16="http://schemas.microsoft.com/office/drawing/2014/main" id="{A137598B-2F2C-5479-693C-294E4DFD4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120" y="5772689"/>
            <a:ext cx="561978" cy="561978"/>
          </a:xfrm>
          <a:prstGeom prst="rect">
            <a:avLst/>
          </a:prstGeom>
        </p:spPr>
      </p:pic>
      <p:pic>
        <p:nvPicPr>
          <p:cNvPr id="275" name="Picture 274">
            <a:extLst>
              <a:ext uri="{FF2B5EF4-FFF2-40B4-BE49-F238E27FC236}">
                <a16:creationId xmlns:a16="http://schemas.microsoft.com/office/drawing/2014/main" id="{A9D622A6-A65F-6ECA-A527-6DAB9A4DC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520" y="5772689"/>
            <a:ext cx="561978" cy="561978"/>
          </a:xfrm>
          <a:prstGeom prst="rect">
            <a:avLst/>
          </a:prstGeom>
        </p:spPr>
      </p:pic>
      <p:pic>
        <p:nvPicPr>
          <p:cNvPr id="276" name="Picture 275">
            <a:extLst>
              <a:ext uri="{FF2B5EF4-FFF2-40B4-BE49-F238E27FC236}">
                <a16:creationId xmlns:a16="http://schemas.microsoft.com/office/drawing/2014/main" id="{1ACF95C4-445C-DD0A-D5BD-E6C8BB073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66" y="5772689"/>
            <a:ext cx="561978" cy="561978"/>
          </a:xfrm>
          <a:prstGeom prst="rect">
            <a:avLst/>
          </a:prstGeom>
        </p:spPr>
      </p:pic>
      <p:pic>
        <p:nvPicPr>
          <p:cNvPr id="277" name="Picture 276">
            <a:extLst>
              <a:ext uri="{FF2B5EF4-FFF2-40B4-BE49-F238E27FC236}">
                <a16:creationId xmlns:a16="http://schemas.microsoft.com/office/drawing/2014/main" id="{BC9C1A9C-A1DB-8B2B-3DEB-666B549C2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70" y="5758541"/>
            <a:ext cx="561978" cy="561978"/>
          </a:xfrm>
          <a:prstGeom prst="rect">
            <a:avLst/>
          </a:prstGeom>
        </p:spPr>
      </p:pic>
      <p:pic>
        <p:nvPicPr>
          <p:cNvPr id="278" name="Picture 277">
            <a:extLst>
              <a:ext uri="{FF2B5EF4-FFF2-40B4-BE49-F238E27FC236}">
                <a16:creationId xmlns:a16="http://schemas.microsoft.com/office/drawing/2014/main" id="{BB679A3D-8548-5357-95BC-D9B370C83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877" y="5767187"/>
            <a:ext cx="561978" cy="561978"/>
          </a:xfrm>
          <a:prstGeom prst="rect">
            <a:avLst/>
          </a:prstGeom>
        </p:spPr>
      </p:pic>
      <p:pic>
        <p:nvPicPr>
          <p:cNvPr id="279" name="Picture 278">
            <a:extLst>
              <a:ext uri="{FF2B5EF4-FFF2-40B4-BE49-F238E27FC236}">
                <a16:creationId xmlns:a16="http://schemas.microsoft.com/office/drawing/2014/main" id="{7F255D3F-DADF-7A89-8B31-B24560B7E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306" y="5767187"/>
            <a:ext cx="561978" cy="561978"/>
          </a:xfrm>
          <a:prstGeom prst="rect">
            <a:avLst/>
          </a:prstGeom>
        </p:spPr>
      </p:pic>
      <p:pic>
        <p:nvPicPr>
          <p:cNvPr id="280" name="Picture 279">
            <a:extLst>
              <a:ext uri="{FF2B5EF4-FFF2-40B4-BE49-F238E27FC236}">
                <a16:creationId xmlns:a16="http://schemas.microsoft.com/office/drawing/2014/main" id="{B49DBF93-CA52-4243-DEB8-78267611A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010" y="5767187"/>
            <a:ext cx="561978" cy="561978"/>
          </a:xfrm>
          <a:prstGeom prst="rect">
            <a:avLst/>
          </a:prstGeom>
        </p:spPr>
      </p:pic>
      <p:pic>
        <p:nvPicPr>
          <p:cNvPr id="281" name="Picture 280">
            <a:extLst>
              <a:ext uri="{FF2B5EF4-FFF2-40B4-BE49-F238E27FC236}">
                <a16:creationId xmlns:a16="http://schemas.microsoft.com/office/drawing/2014/main" id="{23FE2049-D93E-A3E2-774C-3FC7D1B2A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400" y="5762183"/>
            <a:ext cx="561978" cy="561978"/>
          </a:xfrm>
          <a:prstGeom prst="rect">
            <a:avLst/>
          </a:prstGeom>
        </p:spPr>
      </p:pic>
      <p:pic>
        <p:nvPicPr>
          <p:cNvPr id="282" name="Picture 281">
            <a:extLst>
              <a:ext uri="{FF2B5EF4-FFF2-40B4-BE49-F238E27FC236}">
                <a16:creationId xmlns:a16="http://schemas.microsoft.com/office/drawing/2014/main" id="{84F1DFBF-AE04-1C31-D884-84AA0D249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4574" y="5227631"/>
            <a:ext cx="561978" cy="561978"/>
          </a:xfrm>
          <a:prstGeom prst="rect">
            <a:avLst/>
          </a:prstGeom>
        </p:spPr>
      </p:pic>
      <p:pic>
        <p:nvPicPr>
          <p:cNvPr id="283" name="Picture 282">
            <a:extLst>
              <a:ext uri="{FF2B5EF4-FFF2-40B4-BE49-F238E27FC236}">
                <a16:creationId xmlns:a16="http://schemas.microsoft.com/office/drawing/2014/main" id="{DD0A1635-4D16-B44C-1639-71D1FACF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0" y="5237273"/>
            <a:ext cx="561978" cy="561978"/>
          </a:xfrm>
          <a:prstGeom prst="rect">
            <a:avLst/>
          </a:prstGeom>
        </p:spPr>
      </p:pic>
      <p:pic>
        <p:nvPicPr>
          <p:cNvPr id="284" name="Picture 283">
            <a:extLst>
              <a:ext uri="{FF2B5EF4-FFF2-40B4-BE49-F238E27FC236}">
                <a16:creationId xmlns:a16="http://schemas.microsoft.com/office/drawing/2014/main" id="{6A3DC305-9E80-D664-D64C-4760C48CD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2" y="5227631"/>
            <a:ext cx="561978" cy="561978"/>
          </a:xfrm>
          <a:prstGeom prst="rect">
            <a:avLst/>
          </a:prstGeom>
        </p:spPr>
      </p:pic>
      <p:pic>
        <p:nvPicPr>
          <p:cNvPr id="285" name="Picture 284">
            <a:extLst>
              <a:ext uri="{FF2B5EF4-FFF2-40B4-BE49-F238E27FC236}">
                <a16:creationId xmlns:a16="http://schemas.microsoft.com/office/drawing/2014/main" id="{58886F61-37C0-44CF-7F6F-3EA3053DF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20" y="5227631"/>
            <a:ext cx="561978" cy="561978"/>
          </a:xfrm>
          <a:prstGeom prst="rect">
            <a:avLst/>
          </a:prstGeom>
        </p:spPr>
      </p:pic>
      <p:pic>
        <p:nvPicPr>
          <p:cNvPr id="286" name="Picture 285">
            <a:extLst>
              <a:ext uri="{FF2B5EF4-FFF2-40B4-BE49-F238E27FC236}">
                <a16:creationId xmlns:a16="http://schemas.microsoft.com/office/drawing/2014/main" id="{59C51BC2-1258-1918-248E-A21480188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15" y="5227631"/>
            <a:ext cx="561978" cy="561978"/>
          </a:xfrm>
          <a:prstGeom prst="rect">
            <a:avLst/>
          </a:prstGeom>
        </p:spPr>
      </p:pic>
      <p:pic>
        <p:nvPicPr>
          <p:cNvPr id="287" name="Picture 286">
            <a:extLst>
              <a:ext uri="{FF2B5EF4-FFF2-40B4-BE49-F238E27FC236}">
                <a16:creationId xmlns:a16="http://schemas.microsoft.com/office/drawing/2014/main" id="{07FA8E01-DDC9-6C44-B6E8-60B4598F1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47" y="5227631"/>
            <a:ext cx="561978" cy="561978"/>
          </a:xfrm>
          <a:prstGeom prst="rect">
            <a:avLst/>
          </a:prstGeom>
        </p:spPr>
      </p:pic>
      <p:pic>
        <p:nvPicPr>
          <p:cNvPr id="288" name="Picture 287">
            <a:extLst>
              <a:ext uri="{FF2B5EF4-FFF2-40B4-BE49-F238E27FC236}">
                <a16:creationId xmlns:a16="http://schemas.microsoft.com/office/drawing/2014/main" id="{489F4C0F-24AD-556A-03F2-0958A008E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781" y="5227631"/>
            <a:ext cx="561978" cy="561978"/>
          </a:xfrm>
          <a:prstGeom prst="rect">
            <a:avLst/>
          </a:prstGeom>
        </p:spPr>
      </p:pic>
      <p:pic>
        <p:nvPicPr>
          <p:cNvPr id="289" name="Picture 288">
            <a:extLst>
              <a:ext uri="{FF2B5EF4-FFF2-40B4-BE49-F238E27FC236}">
                <a16:creationId xmlns:a16="http://schemas.microsoft.com/office/drawing/2014/main" id="{92757B85-B20E-342B-DF73-F525465F1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16" y="5237273"/>
            <a:ext cx="561978" cy="561978"/>
          </a:xfrm>
          <a:prstGeom prst="rect">
            <a:avLst/>
          </a:prstGeom>
        </p:spPr>
      </p:pic>
      <p:pic>
        <p:nvPicPr>
          <p:cNvPr id="290" name="Picture 289">
            <a:extLst>
              <a:ext uri="{FF2B5EF4-FFF2-40B4-BE49-F238E27FC236}">
                <a16:creationId xmlns:a16="http://schemas.microsoft.com/office/drawing/2014/main" id="{3A60F0B1-BF62-F4BB-141A-85AFCCC05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31" y="5254193"/>
            <a:ext cx="561978" cy="561978"/>
          </a:xfrm>
          <a:prstGeom prst="rect">
            <a:avLst/>
          </a:prstGeom>
        </p:spPr>
      </p:pic>
      <p:pic>
        <p:nvPicPr>
          <p:cNvPr id="291" name="Picture 290">
            <a:extLst>
              <a:ext uri="{FF2B5EF4-FFF2-40B4-BE49-F238E27FC236}">
                <a16:creationId xmlns:a16="http://schemas.microsoft.com/office/drawing/2014/main" id="{47BD7AE1-20E2-BB16-2C16-FAEED401C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76" y="5237273"/>
            <a:ext cx="561978" cy="561978"/>
          </a:xfrm>
          <a:prstGeom prst="rect">
            <a:avLst/>
          </a:prstGeom>
        </p:spPr>
      </p:pic>
      <p:pic>
        <p:nvPicPr>
          <p:cNvPr id="292" name="Picture 291">
            <a:extLst>
              <a:ext uri="{FF2B5EF4-FFF2-40B4-BE49-F238E27FC236}">
                <a16:creationId xmlns:a16="http://schemas.microsoft.com/office/drawing/2014/main" id="{C7220F49-9F08-C548-A81B-1D6DCAC9F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176" y="5227631"/>
            <a:ext cx="561978" cy="561978"/>
          </a:xfrm>
          <a:prstGeom prst="rect">
            <a:avLst/>
          </a:prstGeom>
        </p:spPr>
      </p:pic>
      <p:pic>
        <p:nvPicPr>
          <p:cNvPr id="293" name="Picture 292">
            <a:extLst>
              <a:ext uri="{FF2B5EF4-FFF2-40B4-BE49-F238E27FC236}">
                <a16:creationId xmlns:a16="http://schemas.microsoft.com/office/drawing/2014/main" id="{AB117187-49B1-CC8D-D22D-B515F3273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264" y="5237273"/>
            <a:ext cx="561978" cy="561978"/>
          </a:xfrm>
          <a:prstGeom prst="rect">
            <a:avLst/>
          </a:prstGeom>
        </p:spPr>
      </p:pic>
      <p:pic>
        <p:nvPicPr>
          <p:cNvPr id="294" name="Picture 293">
            <a:extLst>
              <a:ext uri="{FF2B5EF4-FFF2-40B4-BE49-F238E27FC236}">
                <a16:creationId xmlns:a16="http://schemas.microsoft.com/office/drawing/2014/main" id="{29C6F0CB-ACC3-A9A7-D84A-AFFC5E44F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560" y="5237273"/>
            <a:ext cx="561978" cy="561978"/>
          </a:xfrm>
          <a:prstGeom prst="rect">
            <a:avLst/>
          </a:prstGeom>
        </p:spPr>
      </p:pic>
      <p:pic>
        <p:nvPicPr>
          <p:cNvPr id="295" name="Picture 294">
            <a:extLst>
              <a:ext uri="{FF2B5EF4-FFF2-40B4-BE49-F238E27FC236}">
                <a16:creationId xmlns:a16="http://schemas.microsoft.com/office/drawing/2014/main" id="{BDDAA855-203F-E503-1733-4A7D11DA9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48" y="5227631"/>
            <a:ext cx="561978" cy="561978"/>
          </a:xfrm>
          <a:prstGeom prst="rect">
            <a:avLst/>
          </a:prstGeom>
        </p:spPr>
      </p:pic>
      <p:pic>
        <p:nvPicPr>
          <p:cNvPr id="296" name="Picture 295">
            <a:extLst>
              <a:ext uri="{FF2B5EF4-FFF2-40B4-BE49-F238E27FC236}">
                <a16:creationId xmlns:a16="http://schemas.microsoft.com/office/drawing/2014/main" id="{6113E516-FBC1-9C75-F29B-48E87D00F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344" y="5237273"/>
            <a:ext cx="561978" cy="561978"/>
          </a:xfrm>
          <a:prstGeom prst="rect">
            <a:avLst/>
          </a:prstGeom>
        </p:spPr>
      </p:pic>
      <p:pic>
        <p:nvPicPr>
          <p:cNvPr id="297" name="Picture 296">
            <a:extLst>
              <a:ext uri="{FF2B5EF4-FFF2-40B4-BE49-F238E27FC236}">
                <a16:creationId xmlns:a16="http://schemas.microsoft.com/office/drawing/2014/main" id="{830B7AD9-DED2-1ABB-9205-ED82AD53F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120" y="5237273"/>
            <a:ext cx="561978" cy="561978"/>
          </a:xfrm>
          <a:prstGeom prst="rect">
            <a:avLst/>
          </a:prstGeom>
        </p:spPr>
      </p:pic>
      <p:pic>
        <p:nvPicPr>
          <p:cNvPr id="298" name="Picture 297">
            <a:extLst>
              <a:ext uri="{FF2B5EF4-FFF2-40B4-BE49-F238E27FC236}">
                <a16:creationId xmlns:a16="http://schemas.microsoft.com/office/drawing/2014/main" id="{8A4F9E69-7D6E-B226-7670-483D64757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520" y="5237273"/>
            <a:ext cx="561978" cy="561978"/>
          </a:xfrm>
          <a:prstGeom prst="rect">
            <a:avLst/>
          </a:prstGeom>
        </p:spPr>
      </p:pic>
      <p:pic>
        <p:nvPicPr>
          <p:cNvPr id="299" name="Picture 298">
            <a:extLst>
              <a:ext uri="{FF2B5EF4-FFF2-40B4-BE49-F238E27FC236}">
                <a16:creationId xmlns:a16="http://schemas.microsoft.com/office/drawing/2014/main" id="{FB6A59CA-1AEF-278F-0A23-2E1CA777F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66" y="5237273"/>
            <a:ext cx="561978" cy="561978"/>
          </a:xfrm>
          <a:prstGeom prst="rect">
            <a:avLst/>
          </a:prstGeom>
        </p:spPr>
      </p:pic>
      <p:pic>
        <p:nvPicPr>
          <p:cNvPr id="300" name="Picture 299">
            <a:extLst>
              <a:ext uri="{FF2B5EF4-FFF2-40B4-BE49-F238E27FC236}">
                <a16:creationId xmlns:a16="http://schemas.microsoft.com/office/drawing/2014/main" id="{FDCF9F9C-AB03-6E03-0F0A-5F1F138A8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70" y="5223125"/>
            <a:ext cx="561978" cy="561978"/>
          </a:xfrm>
          <a:prstGeom prst="rect">
            <a:avLst/>
          </a:prstGeom>
        </p:spPr>
      </p:pic>
      <p:pic>
        <p:nvPicPr>
          <p:cNvPr id="301" name="Picture 300">
            <a:extLst>
              <a:ext uri="{FF2B5EF4-FFF2-40B4-BE49-F238E27FC236}">
                <a16:creationId xmlns:a16="http://schemas.microsoft.com/office/drawing/2014/main" id="{1AB5F96B-0093-A9A5-6AB2-DAC823BED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877" y="5231771"/>
            <a:ext cx="561978" cy="561978"/>
          </a:xfrm>
          <a:prstGeom prst="rect">
            <a:avLst/>
          </a:prstGeom>
        </p:spPr>
      </p:pic>
      <p:pic>
        <p:nvPicPr>
          <p:cNvPr id="302" name="Picture 301">
            <a:extLst>
              <a:ext uri="{FF2B5EF4-FFF2-40B4-BE49-F238E27FC236}">
                <a16:creationId xmlns:a16="http://schemas.microsoft.com/office/drawing/2014/main" id="{1753E81E-EEA6-8E00-F12A-4CCE004A0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306" y="5231771"/>
            <a:ext cx="561978" cy="561978"/>
          </a:xfrm>
          <a:prstGeom prst="rect">
            <a:avLst/>
          </a:prstGeom>
        </p:spPr>
      </p:pic>
      <p:pic>
        <p:nvPicPr>
          <p:cNvPr id="303" name="Picture 302">
            <a:extLst>
              <a:ext uri="{FF2B5EF4-FFF2-40B4-BE49-F238E27FC236}">
                <a16:creationId xmlns:a16="http://schemas.microsoft.com/office/drawing/2014/main" id="{09358ADD-7F03-7A64-F769-E96A3CF2A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010" y="5231771"/>
            <a:ext cx="561978" cy="561978"/>
          </a:xfrm>
          <a:prstGeom prst="rect">
            <a:avLst/>
          </a:prstGeom>
        </p:spPr>
      </p:pic>
      <p:pic>
        <p:nvPicPr>
          <p:cNvPr id="304" name="Picture 303">
            <a:extLst>
              <a:ext uri="{FF2B5EF4-FFF2-40B4-BE49-F238E27FC236}">
                <a16:creationId xmlns:a16="http://schemas.microsoft.com/office/drawing/2014/main" id="{14D1FA68-C737-F9EF-DF1D-FF9AA9E43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400" y="5226767"/>
            <a:ext cx="561978" cy="561978"/>
          </a:xfrm>
          <a:prstGeom prst="rect">
            <a:avLst/>
          </a:prstGeom>
        </p:spPr>
      </p:pic>
      <p:pic>
        <p:nvPicPr>
          <p:cNvPr id="328" name="Picture 327">
            <a:extLst>
              <a:ext uri="{FF2B5EF4-FFF2-40B4-BE49-F238E27FC236}">
                <a16:creationId xmlns:a16="http://schemas.microsoft.com/office/drawing/2014/main" id="{2F04F848-8BB5-0CE6-6FA9-B61111A8F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575" y="6286380"/>
            <a:ext cx="561978" cy="561978"/>
          </a:xfrm>
          <a:prstGeom prst="rect">
            <a:avLst/>
          </a:prstGeom>
        </p:spPr>
      </p:pic>
      <p:pic>
        <p:nvPicPr>
          <p:cNvPr id="329" name="Picture 328">
            <a:extLst>
              <a:ext uri="{FF2B5EF4-FFF2-40B4-BE49-F238E27FC236}">
                <a16:creationId xmlns:a16="http://schemas.microsoft.com/office/drawing/2014/main" id="{2B5EA434-FC85-8B4B-0E11-5BE7BA265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29" y="6296022"/>
            <a:ext cx="561978" cy="561978"/>
          </a:xfrm>
          <a:prstGeom prst="rect">
            <a:avLst/>
          </a:prstGeom>
        </p:spPr>
      </p:pic>
      <p:pic>
        <p:nvPicPr>
          <p:cNvPr id="330" name="Picture 329">
            <a:extLst>
              <a:ext uri="{FF2B5EF4-FFF2-40B4-BE49-F238E27FC236}">
                <a16:creationId xmlns:a16="http://schemas.microsoft.com/office/drawing/2014/main" id="{FA47B188-763D-0D25-1C30-B961DB07B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41" y="6286380"/>
            <a:ext cx="561978" cy="561978"/>
          </a:xfrm>
          <a:prstGeom prst="rect">
            <a:avLst/>
          </a:prstGeom>
        </p:spPr>
      </p:pic>
      <p:pic>
        <p:nvPicPr>
          <p:cNvPr id="331" name="Picture 330">
            <a:extLst>
              <a:ext uri="{FF2B5EF4-FFF2-40B4-BE49-F238E27FC236}">
                <a16:creationId xmlns:a16="http://schemas.microsoft.com/office/drawing/2014/main" id="{21319786-32B7-E619-D02D-75DAB6609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419" y="6286380"/>
            <a:ext cx="561978" cy="561978"/>
          </a:xfrm>
          <a:prstGeom prst="rect">
            <a:avLst/>
          </a:prstGeom>
        </p:spPr>
      </p:pic>
      <p:pic>
        <p:nvPicPr>
          <p:cNvPr id="332" name="Picture 331">
            <a:extLst>
              <a:ext uri="{FF2B5EF4-FFF2-40B4-BE49-F238E27FC236}">
                <a16:creationId xmlns:a16="http://schemas.microsoft.com/office/drawing/2014/main" id="{CDC9A714-D4CE-D459-534B-065A4792B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14" y="6286380"/>
            <a:ext cx="561978" cy="561978"/>
          </a:xfrm>
          <a:prstGeom prst="rect">
            <a:avLst/>
          </a:prstGeom>
        </p:spPr>
      </p:pic>
      <p:pic>
        <p:nvPicPr>
          <p:cNvPr id="333" name="Picture 332">
            <a:extLst>
              <a:ext uri="{FF2B5EF4-FFF2-40B4-BE49-F238E27FC236}">
                <a16:creationId xmlns:a16="http://schemas.microsoft.com/office/drawing/2014/main" id="{77EAA912-479C-1843-80B3-8C82D6D09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046" y="6286380"/>
            <a:ext cx="561978" cy="561978"/>
          </a:xfrm>
          <a:prstGeom prst="rect">
            <a:avLst/>
          </a:prstGeom>
        </p:spPr>
      </p:pic>
      <p:pic>
        <p:nvPicPr>
          <p:cNvPr id="334" name="Picture 333">
            <a:extLst>
              <a:ext uri="{FF2B5EF4-FFF2-40B4-BE49-F238E27FC236}">
                <a16:creationId xmlns:a16="http://schemas.microsoft.com/office/drawing/2014/main" id="{0DDE63C0-4F6D-0A2A-ADF9-4B0F5DE15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780" y="6286380"/>
            <a:ext cx="561978" cy="561978"/>
          </a:xfrm>
          <a:prstGeom prst="rect">
            <a:avLst/>
          </a:prstGeom>
        </p:spPr>
      </p:pic>
      <p:pic>
        <p:nvPicPr>
          <p:cNvPr id="335" name="Picture 334">
            <a:extLst>
              <a:ext uri="{FF2B5EF4-FFF2-40B4-BE49-F238E27FC236}">
                <a16:creationId xmlns:a16="http://schemas.microsoft.com/office/drawing/2014/main" id="{645FF116-0986-1E78-EB40-CCA35A265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15" y="6296022"/>
            <a:ext cx="561978" cy="561978"/>
          </a:xfrm>
          <a:prstGeom prst="rect">
            <a:avLst/>
          </a:prstGeom>
        </p:spPr>
      </p:pic>
      <p:pic>
        <p:nvPicPr>
          <p:cNvPr id="336" name="Picture 335">
            <a:extLst>
              <a:ext uri="{FF2B5EF4-FFF2-40B4-BE49-F238E27FC236}">
                <a16:creationId xmlns:a16="http://schemas.microsoft.com/office/drawing/2014/main" id="{EB3F86F5-62A6-CFA8-5646-C9DC07CF8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30" y="6312942"/>
            <a:ext cx="561978" cy="561978"/>
          </a:xfrm>
          <a:prstGeom prst="rect">
            <a:avLst/>
          </a:prstGeom>
        </p:spPr>
      </p:pic>
      <p:pic>
        <p:nvPicPr>
          <p:cNvPr id="337" name="Picture 336">
            <a:extLst>
              <a:ext uri="{FF2B5EF4-FFF2-40B4-BE49-F238E27FC236}">
                <a16:creationId xmlns:a16="http://schemas.microsoft.com/office/drawing/2014/main" id="{C2306184-DCDC-4D2E-1774-24D21CA13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075" y="6296022"/>
            <a:ext cx="561978" cy="561978"/>
          </a:xfrm>
          <a:prstGeom prst="rect">
            <a:avLst/>
          </a:prstGeom>
        </p:spPr>
      </p:pic>
      <p:pic>
        <p:nvPicPr>
          <p:cNvPr id="338" name="Picture 337">
            <a:extLst>
              <a:ext uri="{FF2B5EF4-FFF2-40B4-BE49-F238E27FC236}">
                <a16:creationId xmlns:a16="http://schemas.microsoft.com/office/drawing/2014/main" id="{64947BA6-3BAA-A3F6-8384-E976B98BB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175" y="6286380"/>
            <a:ext cx="561978" cy="561978"/>
          </a:xfrm>
          <a:prstGeom prst="rect">
            <a:avLst/>
          </a:prstGeom>
        </p:spPr>
      </p:pic>
      <p:pic>
        <p:nvPicPr>
          <p:cNvPr id="339" name="Picture 338">
            <a:extLst>
              <a:ext uri="{FF2B5EF4-FFF2-40B4-BE49-F238E27FC236}">
                <a16:creationId xmlns:a16="http://schemas.microsoft.com/office/drawing/2014/main" id="{7CA391AB-5D76-F80E-6279-A92481924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263" y="6296022"/>
            <a:ext cx="561978" cy="561978"/>
          </a:xfrm>
          <a:prstGeom prst="rect">
            <a:avLst/>
          </a:prstGeom>
        </p:spPr>
      </p:pic>
      <p:pic>
        <p:nvPicPr>
          <p:cNvPr id="340" name="Picture 339">
            <a:extLst>
              <a:ext uri="{FF2B5EF4-FFF2-40B4-BE49-F238E27FC236}">
                <a16:creationId xmlns:a16="http://schemas.microsoft.com/office/drawing/2014/main" id="{329772A8-57F1-F47D-E2DD-5F0F04B75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559" y="6296022"/>
            <a:ext cx="561978" cy="561978"/>
          </a:xfrm>
          <a:prstGeom prst="rect">
            <a:avLst/>
          </a:prstGeom>
        </p:spPr>
      </p:pic>
      <p:pic>
        <p:nvPicPr>
          <p:cNvPr id="341" name="Picture 340">
            <a:extLst>
              <a:ext uri="{FF2B5EF4-FFF2-40B4-BE49-F238E27FC236}">
                <a16:creationId xmlns:a16="http://schemas.microsoft.com/office/drawing/2014/main" id="{72082076-C1D3-C7D0-E4B7-ADB79D7D4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047" y="6286380"/>
            <a:ext cx="561978" cy="561978"/>
          </a:xfrm>
          <a:prstGeom prst="rect">
            <a:avLst/>
          </a:prstGeom>
        </p:spPr>
      </p:pic>
      <p:pic>
        <p:nvPicPr>
          <p:cNvPr id="342" name="Picture 341">
            <a:extLst>
              <a:ext uri="{FF2B5EF4-FFF2-40B4-BE49-F238E27FC236}">
                <a16:creationId xmlns:a16="http://schemas.microsoft.com/office/drawing/2014/main" id="{0922DB4E-80DF-1840-AD6F-AC20EDB9F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43" y="6296022"/>
            <a:ext cx="561978" cy="561978"/>
          </a:xfrm>
          <a:prstGeom prst="rect">
            <a:avLst/>
          </a:prstGeom>
        </p:spPr>
      </p:pic>
      <p:pic>
        <p:nvPicPr>
          <p:cNvPr id="343" name="Picture 342">
            <a:extLst>
              <a:ext uri="{FF2B5EF4-FFF2-40B4-BE49-F238E27FC236}">
                <a16:creationId xmlns:a16="http://schemas.microsoft.com/office/drawing/2014/main" id="{191797D6-1135-6E0B-2DAF-F34A38786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119" y="6296022"/>
            <a:ext cx="561978" cy="561978"/>
          </a:xfrm>
          <a:prstGeom prst="rect">
            <a:avLst/>
          </a:prstGeom>
        </p:spPr>
      </p:pic>
      <p:pic>
        <p:nvPicPr>
          <p:cNvPr id="344" name="Picture 343">
            <a:extLst>
              <a:ext uri="{FF2B5EF4-FFF2-40B4-BE49-F238E27FC236}">
                <a16:creationId xmlns:a16="http://schemas.microsoft.com/office/drawing/2014/main" id="{1777B215-2074-CC60-4484-F3BA2B1D0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519" y="6296022"/>
            <a:ext cx="561978" cy="561978"/>
          </a:xfrm>
          <a:prstGeom prst="rect">
            <a:avLst/>
          </a:prstGeom>
        </p:spPr>
      </p:pic>
      <p:pic>
        <p:nvPicPr>
          <p:cNvPr id="345" name="Picture 344">
            <a:extLst>
              <a:ext uri="{FF2B5EF4-FFF2-40B4-BE49-F238E27FC236}">
                <a16:creationId xmlns:a16="http://schemas.microsoft.com/office/drawing/2014/main" id="{1CA893C8-384F-7A09-B309-2D67A5C58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465" y="6296022"/>
            <a:ext cx="561978" cy="561978"/>
          </a:xfrm>
          <a:prstGeom prst="rect">
            <a:avLst/>
          </a:prstGeom>
        </p:spPr>
      </p:pic>
      <p:pic>
        <p:nvPicPr>
          <p:cNvPr id="346" name="Picture 345">
            <a:extLst>
              <a:ext uri="{FF2B5EF4-FFF2-40B4-BE49-F238E27FC236}">
                <a16:creationId xmlns:a16="http://schemas.microsoft.com/office/drawing/2014/main" id="{B1DF969D-657D-2B82-AB02-0545DDC57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369" y="6281874"/>
            <a:ext cx="561978" cy="561978"/>
          </a:xfrm>
          <a:prstGeom prst="rect">
            <a:avLst/>
          </a:prstGeom>
        </p:spPr>
      </p:pic>
      <p:pic>
        <p:nvPicPr>
          <p:cNvPr id="347" name="Picture 346">
            <a:extLst>
              <a:ext uri="{FF2B5EF4-FFF2-40B4-BE49-F238E27FC236}">
                <a16:creationId xmlns:a16="http://schemas.microsoft.com/office/drawing/2014/main" id="{9B9320E1-A67F-9907-7BEB-45BB98109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876" y="6290520"/>
            <a:ext cx="561978" cy="561978"/>
          </a:xfrm>
          <a:prstGeom prst="rect">
            <a:avLst/>
          </a:prstGeom>
        </p:spPr>
      </p:pic>
      <p:pic>
        <p:nvPicPr>
          <p:cNvPr id="348" name="Picture 347">
            <a:extLst>
              <a:ext uri="{FF2B5EF4-FFF2-40B4-BE49-F238E27FC236}">
                <a16:creationId xmlns:a16="http://schemas.microsoft.com/office/drawing/2014/main" id="{089CE3D7-B02E-03FF-D22C-0E67FDDA9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305" y="6290520"/>
            <a:ext cx="561978" cy="561978"/>
          </a:xfrm>
          <a:prstGeom prst="rect">
            <a:avLst/>
          </a:prstGeom>
        </p:spPr>
      </p:pic>
      <p:pic>
        <p:nvPicPr>
          <p:cNvPr id="349" name="Picture 348">
            <a:extLst>
              <a:ext uri="{FF2B5EF4-FFF2-40B4-BE49-F238E27FC236}">
                <a16:creationId xmlns:a16="http://schemas.microsoft.com/office/drawing/2014/main" id="{9F3ACEDF-7EB4-D39E-7965-98B85D8EE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009" y="6290520"/>
            <a:ext cx="561978" cy="561978"/>
          </a:xfrm>
          <a:prstGeom prst="rect">
            <a:avLst/>
          </a:prstGeom>
        </p:spPr>
      </p:pic>
      <p:pic>
        <p:nvPicPr>
          <p:cNvPr id="350" name="Picture 349">
            <a:extLst>
              <a:ext uri="{FF2B5EF4-FFF2-40B4-BE49-F238E27FC236}">
                <a16:creationId xmlns:a16="http://schemas.microsoft.com/office/drawing/2014/main" id="{F7A7F637-1FCD-6411-55D0-5BF5058BB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99" y="6285516"/>
            <a:ext cx="561978" cy="561978"/>
          </a:xfrm>
          <a:prstGeom prst="rect">
            <a:avLst/>
          </a:prstGeom>
        </p:spPr>
      </p:pic>
      <p:pic>
        <p:nvPicPr>
          <p:cNvPr id="305" name="Picture 304">
            <a:extLst>
              <a:ext uri="{FF2B5EF4-FFF2-40B4-BE49-F238E27FC236}">
                <a16:creationId xmlns:a16="http://schemas.microsoft.com/office/drawing/2014/main" id="{728A2127-076D-0E2D-F777-59EC1AA27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575" y="6821796"/>
            <a:ext cx="561978" cy="561978"/>
          </a:xfrm>
          <a:prstGeom prst="rect">
            <a:avLst/>
          </a:prstGeom>
        </p:spPr>
      </p:pic>
      <p:pic>
        <p:nvPicPr>
          <p:cNvPr id="306" name="Picture 305">
            <a:extLst>
              <a:ext uri="{FF2B5EF4-FFF2-40B4-BE49-F238E27FC236}">
                <a16:creationId xmlns:a16="http://schemas.microsoft.com/office/drawing/2014/main" id="{A0EF3281-5082-B8C9-D237-A4121F5C3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29" y="6831438"/>
            <a:ext cx="561978" cy="561978"/>
          </a:xfrm>
          <a:prstGeom prst="rect">
            <a:avLst/>
          </a:prstGeom>
        </p:spPr>
      </p:pic>
      <p:pic>
        <p:nvPicPr>
          <p:cNvPr id="307" name="Picture 306">
            <a:extLst>
              <a:ext uri="{FF2B5EF4-FFF2-40B4-BE49-F238E27FC236}">
                <a16:creationId xmlns:a16="http://schemas.microsoft.com/office/drawing/2014/main" id="{9D1282E5-AFB9-A315-6696-4647F09F2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41" y="6821796"/>
            <a:ext cx="561978" cy="561978"/>
          </a:xfrm>
          <a:prstGeom prst="rect">
            <a:avLst/>
          </a:prstGeom>
        </p:spPr>
      </p:pic>
      <p:pic>
        <p:nvPicPr>
          <p:cNvPr id="308" name="Picture 307">
            <a:extLst>
              <a:ext uri="{FF2B5EF4-FFF2-40B4-BE49-F238E27FC236}">
                <a16:creationId xmlns:a16="http://schemas.microsoft.com/office/drawing/2014/main" id="{8B887DF9-6F6E-9DE4-B8D5-1F6D5D4D2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419" y="6821796"/>
            <a:ext cx="561978" cy="561978"/>
          </a:xfrm>
          <a:prstGeom prst="rect">
            <a:avLst/>
          </a:prstGeom>
        </p:spPr>
      </p:pic>
      <p:pic>
        <p:nvPicPr>
          <p:cNvPr id="309" name="Picture 308">
            <a:extLst>
              <a:ext uri="{FF2B5EF4-FFF2-40B4-BE49-F238E27FC236}">
                <a16:creationId xmlns:a16="http://schemas.microsoft.com/office/drawing/2014/main" id="{0E7BF7DD-7CA8-DF53-3ED1-3B3FE44FA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14" y="6821796"/>
            <a:ext cx="561978" cy="561978"/>
          </a:xfrm>
          <a:prstGeom prst="rect">
            <a:avLst/>
          </a:prstGeom>
        </p:spPr>
      </p:pic>
      <p:pic>
        <p:nvPicPr>
          <p:cNvPr id="310" name="Picture 309">
            <a:extLst>
              <a:ext uri="{FF2B5EF4-FFF2-40B4-BE49-F238E27FC236}">
                <a16:creationId xmlns:a16="http://schemas.microsoft.com/office/drawing/2014/main" id="{1C1A6570-5AF5-D172-CA98-5E9A88395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046" y="6821796"/>
            <a:ext cx="561978" cy="561978"/>
          </a:xfrm>
          <a:prstGeom prst="rect">
            <a:avLst/>
          </a:prstGeom>
        </p:spPr>
      </p:pic>
      <p:pic>
        <p:nvPicPr>
          <p:cNvPr id="311" name="Picture 310">
            <a:extLst>
              <a:ext uri="{FF2B5EF4-FFF2-40B4-BE49-F238E27FC236}">
                <a16:creationId xmlns:a16="http://schemas.microsoft.com/office/drawing/2014/main" id="{0898CE6A-164C-C768-3A05-A281EFFAF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780" y="6821796"/>
            <a:ext cx="561978" cy="561978"/>
          </a:xfrm>
          <a:prstGeom prst="rect">
            <a:avLst/>
          </a:prstGeom>
        </p:spPr>
      </p:pic>
      <p:pic>
        <p:nvPicPr>
          <p:cNvPr id="312" name="Picture 311">
            <a:extLst>
              <a:ext uri="{FF2B5EF4-FFF2-40B4-BE49-F238E27FC236}">
                <a16:creationId xmlns:a16="http://schemas.microsoft.com/office/drawing/2014/main" id="{7188F738-3691-A8A0-94E9-E37955A86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15" y="6831438"/>
            <a:ext cx="561978" cy="561978"/>
          </a:xfrm>
          <a:prstGeom prst="rect">
            <a:avLst/>
          </a:prstGeom>
        </p:spPr>
      </p:pic>
      <p:pic>
        <p:nvPicPr>
          <p:cNvPr id="313" name="Picture 312">
            <a:extLst>
              <a:ext uri="{FF2B5EF4-FFF2-40B4-BE49-F238E27FC236}">
                <a16:creationId xmlns:a16="http://schemas.microsoft.com/office/drawing/2014/main" id="{C643A028-4B68-5888-1A1B-3A9463F72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930" y="6848358"/>
            <a:ext cx="561978" cy="561978"/>
          </a:xfrm>
          <a:prstGeom prst="rect">
            <a:avLst/>
          </a:prstGeom>
        </p:spPr>
      </p:pic>
      <p:pic>
        <p:nvPicPr>
          <p:cNvPr id="314" name="Picture 313">
            <a:extLst>
              <a:ext uri="{FF2B5EF4-FFF2-40B4-BE49-F238E27FC236}">
                <a16:creationId xmlns:a16="http://schemas.microsoft.com/office/drawing/2014/main" id="{A8332040-4956-7ED4-C8D5-D7A8C945F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075" y="6831438"/>
            <a:ext cx="561978" cy="561978"/>
          </a:xfrm>
          <a:prstGeom prst="rect">
            <a:avLst/>
          </a:prstGeom>
        </p:spPr>
      </p:pic>
      <p:pic>
        <p:nvPicPr>
          <p:cNvPr id="315" name="Picture 314">
            <a:extLst>
              <a:ext uri="{FF2B5EF4-FFF2-40B4-BE49-F238E27FC236}">
                <a16:creationId xmlns:a16="http://schemas.microsoft.com/office/drawing/2014/main" id="{8A4AD17A-99D9-F871-D670-D4BA4DB12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175" y="6821796"/>
            <a:ext cx="561978" cy="561978"/>
          </a:xfrm>
          <a:prstGeom prst="rect">
            <a:avLst/>
          </a:prstGeom>
        </p:spPr>
      </p:pic>
      <p:pic>
        <p:nvPicPr>
          <p:cNvPr id="316" name="Picture 315">
            <a:extLst>
              <a:ext uri="{FF2B5EF4-FFF2-40B4-BE49-F238E27FC236}">
                <a16:creationId xmlns:a16="http://schemas.microsoft.com/office/drawing/2014/main" id="{47D73399-D9D9-1FC9-D5D8-EC514AC0A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263" y="6831438"/>
            <a:ext cx="561978" cy="561978"/>
          </a:xfrm>
          <a:prstGeom prst="rect">
            <a:avLst/>
          </a:prstGeom>
        </p:spPr>
      </p:pic>
      <p:pic>
        <p:nvPicPr>
          <p:cNvPr id="317" name="Picture 316">
            <a:extLst>
              <a:ext uri="{FF2B5EF4-FFF2-40B4-BE49-F238E27FC236}">
                <a16:creationId xmlns:a16="http://schemas.microsoft.com/office/drawing/2014/main" id="{2DB4F598-C304-868B-8489-72418EE53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559" y="6831438"/>
            <a:ext cx="561978" cy="561978"/>
          </a:xfrm>
          <a:prstGeom prst="rect">
            <a:avLst/>
          </a:prstGeom>
        </p:spPr>
      </p:pic>
      <p:pic>
        <p:nvPicPr>
          <p:cNvPr id="318" name="Picture 317">
            <a:extLst>
              <a:ext uri="{FF2B5EF4-FFF2-40B4-BE49-F238E27FC236}">
                <a16:creationId xmlns:a16="http://schemas.microsoft.com/office/drawing/2014/main" id="{BDE593AF-A8ED-43A6-9F57-D32BBC1DC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047" y="6821796"/>
            <a:ext cx="561978" cy="561978"/>
          </a:xfrm>
          <a:prstGeom prst="rect">
            <a:avLst/>
          </a:prstGeom>
        </p:spPr>
      </p:pic>
      <p:pic>
        <p:nvPicPr>
          <p:cNvPr id="319" name="Picture 318">
            <a:extLst>
              <a:ext uri="{FF2B5EF4-FFF2-40B4-BE49-F238E27FC236}">
                <a16:creationId xmlns:a16="http://schemas.microsoft.com/office/drawing/2014/main" id="{76FEA9FB-7684-D6DC-7E35-1326CA8BF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343" y="6831438"/>
            <a:ext cx="561978" cy="561978"/>
          </a:xfrm>
          <a:prstGeom prst="rect">
            <a:avLst/>
          </a:prstGeom>
        </p:spPr>
      </p:pic>
      <p:pic>
        <p:nvPicPr>
          <p:cNvPr id="320" name="Picture 319">
            <a:extLst>
              <a:ext uri="{FF2B5EF4-FFF2-40B4-BE49-F238E27FC236}">
                <a16:creationId xmlns:a16="http://schemas.microsoft.com/office/drawing/2014/main" id="{AD23011A-6899-A2BB-4CED-B11056899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119" y="6831438"/>
            <a:ext cx="561978" cy="561978"/>
          </a:xfrm>
          <a:prstGeom prst="rect">
            <a:avLst/>
          </a:prstGeom>
        </p:spPr>
      </p:pic>
      <p:pic>
        <p:nvPicPr>
          <p:cNvPr id="321" name="Picture 320">
            <a:extLst>
              <a:ext uri="{FF2B5EF4-FFF2-40B4-BE49-F238E27FC236}">
                <a16:creationId xmlns:a16="http://schemas.microsoft.com/office/drawing/2014/main" id="{F0F082B1-BA2D-EE60-02A7-16302A187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519" y="6831438"/>
            <a:ext cx="561978" cy="561978"/>
          </a:xfrm>
          <a:prstGeom prst="rect">
            <a:avLst/>
          </a:prstGeom>
        </p:spPr>
      </p:pic>
      <p:pic>
        <p:nvPicPr>
          <p:cNvPr id="322" name="Picture 321">
            <a:extLst>
              <a:ext uri="{FF2B5EF4-FFF2-40B4-BE49-F238E27FC236}">
                <a16:creationId xmlns:a16="http://schemas.microsoft.com/office/drawing/2014/main" id="{B38F96C7-A1E1-F082-4662-0925B98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465" y="6831438"/>
            <a:ext cx="561978" cy="561978"/>
          </a:xfrm>
          <a:prstGeom prst="rect">
            <a:avLst/>
          </a:prstGeom>
        </p:spPr>
      </p:pic>
      <p:pic>
        <p:nvPicPr>
          <p:cNvPr id="323" name="Picture 322">
            <a:extLst>
              <a:ext uri="{FF2B5EF4-FFF2-40B4-BE49-F238E27FC236}">
                <a16:creationId xmlns:a16="http://schemas.microsoft.com/office/drawing/2014/main" id="{71D4BBCF-A4CD-5FBF-AB31-E6DCDA25F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369" y="6817290"/>
            <a:ext cx="561978" cy="561978"/>
          </a:xfrm>
          <a:prstGeom prst="rect">
            <a:avLst/>
          </a:prstGeom>
        </p:spPr>
      </p:pic>
      <p:pic>
        <p:nvPicPr>
          <p:cNvPr id="324" name="Picture 323">
            <a:extLst>
              <a:ext uri="{FF2B5EF4-FFF2-40B4-BE49-F238E27FC236}">
                <a16:creationId xmlns:a16="http://schemas.microsoft.com/office/drawing/2014/main" id="{AB5B1862-11B2-4FE8-88A3-EF9B97CB2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876" y="6825936"/>
            <a:ext cx="561978" cy="561978"/>
          </a:xfrm>
          <a:prstGeom prst="rect">
            <a:avLst/>
          </a:prstGeom>
        </p:spPr>
      </p:pic>
      <p:pic>
        <p:nvPicPr>
          <p:cNvPr id="325" name="Picture 324">
            <a:extLst>
              <a:ext uri="{FF2B5EF4-FFF2-40B4-BE49-F238E27FC236}">
                <a16:creationId xmlns:a16="http://schemas.microsoft.com/office/drawing/2014/main" id="{15EA8E2F-A1EC-5A06-7EBF-6B67B7526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305" y="6825936"/>
            <a:ext cx="561978" cy="561978"/>
          </a:xfrm>
          <a:prstGeom prst="rect">
            <a:avLst/>
          </a:prstGeom>
        </p:spPr>
      </p:pic>
      <p:pic>
        <p:nvPicPr>
          <p:cNvPr id="326" name="Picture 325">
            <a:extLst>
              <a:ext uri="{FF2B5EF4-FFF2-40B4-BE49-F238E27FC236}">
                <a16:creationId xmlns:a16="http://schemas.microsoft.com/office/drawing/2014/main" id="{388ACA9D-901C-5D3F-E20A-EBB885A10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009" y="6825936"/>
            <a:ext cx="561978" cy="561978"/>
          </a:xfrm>
          <a:prstGeom prst="rect">
            <a:avLst/>
          </a:prstGeom>
        </p:spPr>
      </p:pic>
      <p:pic>
        <p:nvPicPr>
          <p:cNvPr id="327" name="Picture 326">
            <a:extLst>
              <a:ext uri="{FF2B5EF4-FFF2-40B4-BE49-F238E27FC236}">
                <a16:creationId xmlns:a16="http://schemas.microsoft.com/office/drawing/2014/main" id="{36A1F11D-6EA9-5F90-4CA4-97A6A3365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399" y="6820932"/>
            <a:ext cx="561978" cy="561978"/>
          </a:xfrm>
          <a:prstGeom prst="rect">
            <a:avLst/>
          </a:prstGeom>
        </p:spPr>
      </p:pic>
      <p:sp>
        <p:nvSpPr>
          <p:cNvPr id="352" name="Title 3">
            <a:extLst>
              <a:ext uri="{FF2B5EF4-FFF2-40B4-BE49-F238E27FC236}">
                <a16:creationId xmlns:a16="http://schemas.microsoft.com/office/drawing/2014/main" id="{826E6835-B904-1CC7-00F4-7E7A114D9B22}"/>
              </a:ext>
            </a:extLst>
          </p:cNvPr>
          <p:cNvSpPr txBox="1">
            <a:spLocks/>
          </p:cNvSpPr>
          <p:nvPr/>
        </p:nvSpPr>
        <p:spPr>
          <a:xfrm>
            <a:off x="3398982" y="2766219"/>
            <a:ext cx="48766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075425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Team TBD</vt:lpstr>
      <vt:lpstr>Involved Artist into project</vt:lpstr>
      <vt:lpstr>Week Two Iteration Goals</vt:lpstr>
      <vt:lpstr>Stage Design/Implementation</vt:lpstr>
      <vt:lpstr>Completed Iteration Two</vt:lpstr>
      <vt:lpstr>Team TBD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Zach Madison</dc:creator>
  <cp:lastModifiedBy>Zach Madison</cp:lastModifiedBy>
  <cp:revision>2</cp:revision>
  <dcterms:created xsi:type="dcterms:W3CDTF">2025-05-04T18:49:48Z</dcterms:created>
  <dcterms:modified xsi:type="dcterms:W3CDTF">2025-05-05T03:43:18Z</dcterms:modified>
</cp:coreProperties>
</file>