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D6503-E162-44BD-A483-CA27AED4EDF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8BFFC-B038-4682-8581-933A9838F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2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B04B4F6-C4C9-414F-AF21-F85045D14AE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ACF3DCF-8DC1-4EEB-BE9C-997AC7F0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A0E4-EAFE-EB41-9816-5F9068FC7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tbd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176C0-16F5-03C5-7433-0B8639C89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Madison, Solomon Preston, Alex Peters, and Adonis Lattimore</a:t>
            </a:r>
          </a:p>
        </p:txBody>
      </p:sp>
    </p:spTree>
    <p:extLst>
      <p:ext uri="{BB962C8B-B14F-4D97-AF65-F5344CB8AC3E}">
        <p14:creationId xmlns:p14="http://schemas.microsoft.com/office/powerpoint/2010/main" val="3269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DD722-F817-4B30-3392-A30160BC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03766"/>
              </p:ext>
            </p:extLst>
          </p:nvPr>
        </p:nvGraphicFramePr>
        <p:xfrm>
          <a:off x="1680462" y="2034540"/>
          <a:ext cx="883107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36">
                  <a:extLst>
                    <a:ext uri="{9D8B030D-6E8A-4147-A177-3AD203B41FA5}">
                      <a16:colId xmlns:a16="http://schemas.microsoft.com/office/drawing/2014/main" val="914334628"/>
                    </a:ext>
                  </a:extLst>
                </a:gridCol>
                <a:gridCol w="2807208">
                  <a:extLst>
                    <a:ext uri="{9D8B030D-6E8A-4147-A177-3AD203B41FA5}">
                      <a16:colId xmlns:a16="http://schemas.microsoft.com/office/drawing/2014/main" val="2998753033"/>
                    </a:ext>
                  </a:extLst>
                </a:gridCol>
                <a:gridCol w="3310129">
                  <a:extLst>
                    <a:ext uri="{9D8B030D-6E8A-4147-A177-3AD203B41FA5}">
                      <a16:colId xmlns:a16="http://schemas.microsoft.com/office/drawing/2014/main" val="36510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1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Zach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Management of group activities and assignments. Management of GitHub repo and project. Assistance with activities to ensure completion.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Solomon Preston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Primary programmer. Makes decisions regarding coding method and organization.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 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Produce visual diagrams to plan our program out prior to implementation.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9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Adonis Lattimore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Security/Documentation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 physical documentation. Creation of documentation, especially pertaining to security.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600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85467D-D455-05C0-D2D2-BA8152559AB9}"/>
              </a:ext>
            </a:extLst>
          </p:cNvPr>
          <p:cNvSpPr txBox="1"/>
          <p:nvPr/>
        </p:nvSpPr>
        <p:spPr>
          <a:xfrm>
            <a:off x="4093463" y="896112"/>
            <a:ext cx="400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ierstadt" panose="020B0004020202020204" pitchFamily="34" charset="0"/>
                <a:cs typeface="Aldhabi" panose="020F0502020204030204" pitchFamily="2" charset="-78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308360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7FF4-6442-EB99-E3F9-08410232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5400" dirty="0">
                <a:solidFill>
                  <a:schemeClr val="tx1"/>
                </a:solidFill>
                <a:latin typeface="Bierstadt" panose="020B0004020202020204" pitchFamily="34" charset="0"/>
                <a:ea typeface="+mn-ea"/>
                <a:cs typeface="Aldhabi" panose="020F0502020204030204" pitchFamily="2" charset="-78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4665-A9BF-9EF0-4F76-0971F671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intend on creating a simple 2D platformer</a:t>
            </a:r>
          </a:p>
          <a:p>
            <a:r>
              <a:rPr lang="en-US" dirty="0"/>
              <a:t>Movement:</a:t>
            </a:r>
          </a:p>
          <a:p>
            <a:pPr lvl="1"/>
            <a:r>
              <a:rPr lang="en-US" dirty="0"/>
              <a:t>Simple movement (left, right, and jump)</a:t>
            </a:r>
          </a:p>
          <a:p>
            <a:pPr lvl="1"/>
            <a:r>
              <a:rPr lang="en-US" dirty="0"/>
              <a:t>Dash</a:t>
            </a:r>
          </a:p>
          <a:p>
            <a:r>
              <a:rPr lang="en-US" dirty="0"/>
              <a:t>Stages:</a:t>
            </a:r>
          </a:p>
          <a:p>
            <a:pPr lvl="1"/>
            <a:r>
              <a:rPr lang="en-US" dirty="0"/>
              <a:t>Multiple stages for the player to complete</a:t>
            </a:r>
          </a:p>
          <a:p>
            <a:pPr lvl="1"/>
            <a:r>
              <a:rPr lang="en-US" dirty="0"/>
              <a:t>Stages will contain stage hazards to avoid</a:t>
            </a:r>
          </a:p>
          <a:p>
            <a:pPr lvl="1"/>
            <a:r>
              <a:rPr lang="en-US" dirty="0"/>
              <a:t>Will contain power-ups for the player to utilize</a:t>
            </a:r>
          </a:p>
        </p:txBody>
      </p:sp>
    </p:spTree>
    <p:extLst>
      <p:ext uri="{BB962C8B-B14F-4D97-AF65-F5344CB8AC3E}">
        <p14:creationId xmlns:p14="http://schemas.microsoft.com/office/powerpoint/2010/main" val="26100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2D630-7E58-072D-A1AF-753657C17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B30-7270-F2B1-7689-1CEA7979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5400" dirty="0">
                <a:solidFill>
                  <a:schemeClr val="tx1"/>
                </a:solidFill>
                <a:latin typeface="Bierstadt" panose="020B0004020202020204" pitchFamily="34" charset="0"/>
                <a:ea typeface="+mn-ea"/>
                <a:cs typeface="Aldhabi" panose="020F0502020204030204" pitchFamily="2" charset="-78"/>
              </a:rPr>
              <a:t>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8742-70CA-905B-BCD2-7E42C3C7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group has chosen to use the iterative SDLC</a:t>
            </a:r>
          </a:p>
          <a:p>
            <a:r>
              <a:rPr lang="en-US" dirty="0"/>
              <a:t>This will assist us in creating an organized effort with consistent and defined progress</a:t>
            </a:r>
          </a:p>
          <a:p>
            <a:r>
              <a:rPr lang="en-US" dirty="0"/>
              <a:t>Additionally, this system allows us to alter scope and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9E6E7-E509-7957-98C9-83D962D0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4892041"/>
            <a:ext cx="11115675" cy="13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2FF-A4F5-1E10-BE65-5CF54EB0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ierstadt" panose="020B0004020202020204" pitchFamily="34" charset="0"/>
                <a:ea typeface="+mn-ea"/>
                <a:cs typeface="Aldhabi" panose="020F0502020204030204" pitchFamily="2" charset="-78"/>
              </a:rPr>
              <a:t>Documentation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9489-DF32-BD9B-7F9E-4F5781C15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 Documentation</a:t>
            </a:r>
          </a:p>
          <a:p>
            <a:pPr lvl="1"/>
            <a:r>
              <a:rPr lang="en-US" dirty="0"/>
              <a:t>Executive Summary</a:t>
            </a:r>
          </a:p>
          <a:p>
            <a:pPr lvl="1"/>
            <a:r>
              <a:rPr lang="en-US" dirty="0"/>
              <a:t>Milestones </a:t>
            </a:r>
          </a:p>
          <a:p>
            <a:pPr lvl="1"/>
            <a:r>
              <a:rPr lang="en-US" dirty="0"/>
              <a:t>Scope Statement</a:t>
            </a:r>
          </a:p>
          <a:p>
            <a:pPr lvl="1"/>
            <a:r>
              <a:rPr lang="en-US" dirty="0"/>
              <a:t>Security Statement</a:t>
            </a:r>
          </a:p>
          <a:p>
            <a:r>
              <a:rPr lang="en-US" dirty="0"/>
              <a:t>Weekly Iterative Documentation</a:t>
            </a:r>
          </a:p>
          <a:p>
            <a:pPr lvl="1"/>
            <a:r>
              <a:rPr lang="en-US" dirty="0"/>
              <a:t>Updated scope document</a:t>
            </a:r>
          </a:p>
          <a:p>
            <a:pPr lvl="1"/>
            <a:r>
              <a:rPr lang="en-US" dirty="0"/>
              <a:t>Security and testing documentation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EEF6A-DEC5-23DC-F163-61E17E160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 Diagrams</a:t>
            </a:r>
          </a:p>
          <a:p>
            <a:pPr lvl="1"/>
            <a:r>
              <a:rPr lang="en-US" dirty="0"/>
              <a:t>Control Table</a:t>
            </a:r>
          </a:p>
          <a:p>
            <a:pPr lvl="1"/>
            <a:r>
              <a:rPr lang="en-US" dirty="0"/>
              <a:t>Use -case Diagram</a:t>
            </a:r>
          </a:p>
          <a:p>
            <a:r>
              <a:rPr lang="en-US" dirty="0"/>
              <a:t>Weekly Iterative Diagrams</a:t>
            </a:r>
          </a:p>
          <a:p>
            <a:pPr lvl="1"/>
            <a:r>
              <a:rPr lang="en-US" dirty="0"/>
              <a:t>User Stories pertaining features relevant to the current iteration</a:t>
            </a:r>
          </a:p>
          <a:p>
            <a:pPr lvl="1"/>
            <a:r>
              <a:rPr lang="en-US" dirty="0"/>
              <a:t>Relevant UML diagrams (in future iterations)</a:t>
            </a:r>
          </a:p>
        </p:txBody>
      </p:sp>
    </p:spTree>
    <p:extLst>
      <p:ext uri="{BB962C8B-B14F-4D97-AF65-F5344CB8AC3E}">
        <p14:creationId xmlns:p14="http://schemas.microsoft.com/office/powerpoint/2010/main" val="227249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EB5F-CE2F-D993-1F52-435D2F50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ierstadt" panose="020B0004020202020204" pitchFamily="34" charset="0"/>
                <a:ea typeface="+mn-ea"/>
                <a:cs typeface="Aldhabi" panose="020F0502020204030204" pitchFamily="2" charset="-78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56879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223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Bierstadt</vt:lpstr>
      <vt:lpstr>Corbel</vt:lpstr>
      <vt:lpstr>Basis</vt:lpstr>
      <vt:lpstr>Team tbd</vt:lpstr>
      <vt:lpstr>PowerPoint Presentation</vt:lpstr>
      <vt:lpstr>Idea</vt:lpstr>
      <vt:lpstr>SDLC</vt:lpstr>
      <vt:lpstr>Documentation and Design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Madison</dc:creator>
  <cp:lastModifiedBy>Zach Madison</cp:lastModifiedBy>
  <cp:revision>2</cp:revision>
  <dcterms:created xsi:type="dcterms:W3CDTF">2025-04-27T19:58:20Z</dcterms:created>
  <dcterms:modified xsi:type="dcterms:W3CDTF">2025-04-27T20:45:23Z</dcterms:modified>
</cp:coreProperties>
</file>