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CC94A-6FE7-409C-AD55-B1DB2362EB7C}" v="18" dt="2023-12-15T18:47:00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82" d="100"/>
          <a:sy n="82" d="100"/>
        </p:scale>
        <p:origin x="-411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finito, Zac '24" userId="57ae3a8e-e5d1-40d3-8f4d-083e1cab5a99" providerId="ADAL" clId="{5D7CC94A-6FE7-409C-AD55-B1DB2362EB7C}"/>
    <pc:docChg chg="undo custSel addSld delSld modSld">
      <pc:chgData name="Affinito, Zac '24" userId="57ae3a8e-e5d1-40d3-8f4d-083e1cab5a99" providerId="ADAL" clId="{5D7CC94A-6FE7-409C-AD55-B1DB2362EB7C}" dt="2023-12-15T18:47:05.140" v="249"/>
      <pc:docMkLst>
        <pc:docMk/>
      </pc:docMkLst>
      <pc:sldChg chg="addSp modSp mod setBg addAnim setClrOvrMap">
        <pc:chgData name="Affinito, Zac '24" userId="57ae3a8e-e5d1-40d3-8f4d-083e1cab5a99" providerId="ADAL" clId="{5D7CC94A-6FE7-409C-AD55-B1DB2362EB7C}" dt="2023-12-15T18:47:05.140" v="249"/>
        <pc:sldMkLst>
          <pc:docMk/>
          <pc:sldMk cId="2166458232" sldId="256"/>
        </pc:sldMkLst>
        <pc:spChg chg="mod">
          <ac:chgData name="Affinito, Zac '24" userId="57ae3a8e-e5d1-40d3-8f4d-083e1cab5a99" providerId="ADAL" clId="{5D7CC94A-6FE7-409C-AD55-B1DB2362EB7C}" dt="2023-12-15T18:47:05.140" v="247" actId="26606"/>
          <ac:spMkLst>
            <pc:docMk/>
            <pc:sldMk cId="2166458232" sldId="256"/>
            <ac:spMk id="2" creationId="{AD28531B-DB6A-60FE-06BC-7C7051344877}"/>
          </ac:spMkLst>
        </pc:spChg>
        <pc:spChg chg="mod">
          <ac:chgData name="Affinito, Zac '24" userId="57ae3a8e-e5d1-40d3-8f4d-083e1cab5a99" providerId="ADAL" clId="{5D7CC94A-6FE7-409C-AD55-B1DB2362EB7C}" dt="2023-12-15T18:47:05.140" v="247" actId="26606"/>
          <ac:spMkLst>
            <pc:docMk/>
            <pc:sldMk cId="2166458232" sldId="256"/>
            <ac:spMk id="3" creationId="{36FF153D-9163-5E7C-2E3E-88C6546C8671}"/>
          </ac:spMkLst>
        </pc:spChg>
        <pc:spChg chg="add">
          <ac:chgData name="Affinito, Zac '24" userId="57ae3a8e-e5d1-40d3-8f4d-083e1cab5a99" providerId="ADAL" clId="{5D7CC94A-6FE7-409C-AD55-B1DB2362EB7C}" dt="2023-12-15T18:47:05.140" v="247" actId="26606"/>
          <ac:spMkLst>
            <pc:docMk/>
            <pc:sldMk cId="2166458232" sldId="256"/>
            <ac:spMk id="2063" creationId="{928F64C6-FE22-4FC1-A763-DFCC514811BD}"/>
          </ac:spMkLst>
        </pc:spChg>
        <pc:picChg chg="add mod ord">
          <ac:chgData name="Affinito, Zac '24" userId="57ae3a8e-e5d1-40d3-8f4d-083e1cab5a99" providerId="ADAL" clId="{5D7CC94A-6FE7-409C-AD55-B1DB2362EB7C}" dt="2023-12-15T18:47:05.140" v="247" actId="26606"/>
          <ac:picMkLst>
            <pc:docMk/>
            <pc:sldMk cId="2166458232" sldId="256"/>
            <ac:picMk id="2050" creationId="{19F0BB14-1839-21F7-1701-717E7D89A19C}"/>
          </ac:picMkLst>
        </pc:picChg>
        <pc:picChg chg="add mod">
          <ac:chgData name="Affinito, Zac '24" userId="57ae3a8e-e5d1-40d3-8f4d-083e1cab5a99" providerId="ADAL" clId="{5D7CC94A-6FE7-409C-AD55-B1DB2362EB7C}" dt="2023-12-15T18:47:05.140" v="247" actId="26606"/>
          <ac:picMkLst>
            <pc:docMk/>
            <pc:sldMk cId="2166458232" sldId="256"/>
            <ac:picMk id="2052" creationId="{6D4970EB-AA51-2428-EBE1-A219B5EA8664}"/>
          </ac:picMkLst>
        </pc:picChg>
        <pc:picChg chg="add mod ord">
          <ac:chgData name="Affinito, Zac '24" userId="57ae3a8e-e5d1-40d3-8f4d-083e1cab5a99" providerId="ADAL" clId="{5D7CC94A-6FE7-409C-AD55-B1DB2362EB7C}" dt="2023-12-15T18:47:05.140" v="247" actId="26606"/>
          <ac:picMkLst>
            <pc:docMk/>
            <pc:sldMk cId="2166458232" sldId="256"/>
            <ac:picMk id="2054" creationId="{B52EF720-9606-6E32-A4EF-D38A02D65F90}"/>
          </ac:picMkLst>
        </pc:picChg>
        <pc:picChg chg="add mod ord">
          <ac:chgData name="Affinito, Zac '24" userId="57ae3a8e-e5d1-40d3-8f4d-083e1cab5a99" providerId="ADAL" clId="{5D7CC94A-6FE7-409C-AD55-B1DB2362EB7C}" dt="2023-12-15T18:47:05.140" v="247" actId="26606"/>
          <ac:picMkLst>
            <pc:docMk/>
            <pc:sldMk cId="2166458232" sldId="256"/>
            <ac:picMk id="2056" creationId="{4B07EFE7-F0B0-BD5E-6AC7-216C1FC9A032}"/>
          </ac:picMkLst>
        </pc:picChg>
        <pc:picChg chg="add mod">
          <ac:chgData name="Affinito, Zac '24" userId="57ae3a8e-e5d1-40d3-8f4d-083e1cab5a99" providerId="ADAL" clId="{5D7CC94A-6FE7-409C-AD55-B1DB2362EB7C}" dt="2023-12-15T18:47:05.140" v="247" actId="26606"/>
          <ac:picMkLst>
            <pc:docMk/>
            <pc:sldMk cId="2166458232" sldId="256"/>
            <ac:picMk id="2058" creationId="{9B85FE7A-4E11-54BE-54A3-32D79F01BD13}"/>
          </ac:picMkLst>
        </pc:picChg>
        <pc:cxnChg chg="add">
          <ac:chgData name="Affinito, Zac '24" userId="57ae3a8e-e5d1-40d3-8f4d-083e1cab5a99" providerId="ADAL" clId="{5D7CC94A-6FE7-409C-AD55-B1DB2362EB7C}" dt="2023-12-15T18:47:05.140" v="247" actId="26606"/>
          <ac:cxnSpMkLst>
            <pc:docMk/>
            <pc:sldMk cId="2166458232" sldId="256"/>
            <ac:cxnSpMk id="2065" creationId="{5C34627B-48E6-4F4D-B843-97717A86B490}"/>
          </ac:cxnSpMkLst>
        </pc:cxnChg>
      </pc:sldChg>
      <pc:sldChg chg="modSp mod">
        <pc:chgData name="Affinito, Zac '24" userId="57ae3a8e-e5d1-40d3-8f4d-083e1cab5a99" providerId="ADAL" clId="{5D7CC94A-6FE7-409C-AD55-B1DB2362EB7C}" dt="2023-12-15T18:40:37.667" v="186" actId="255"/>
        <pc:sldMkLst>
          <pc:docMk/>
          <pc:sldMk cId="1033251219" sldId="260"/>
        </pc:sldMkLst>
        <pc:spChg chg="mod">
          <ac:chgData name="Affinito, Zac '24" userId="57ae3a8e-e5d1-40d3-8f4d-083e1cab5a99" providerId="ADAL" clId="{5D7CC94A-6FE7-409C-AD55-B1DB2362EB7C}" dt="2023-12-15T18:40:37.667" v="186" actId="255"/>
          <ac:spMkLst>
            <pc:docMk/>
            <pc:sldMk cId="1033251219" sldId="260"/>
            <ac:spMk id="4" creationId="{A782F1DA-F7D8-FE06-7E1D-ABABE354933E}"/>
          </ac:spMkLst>
        </pc:spChg>
      </pc:sldChg>
      <pc:sldChg chg="modSp mod">
        <pc:chgData name="Affinito, Zac '24" userId="57ae3a8e-e5d1-40d3-8f4d-083e1cab5a99" providerId="ADAL" clId="{5D7CC94A-6FE7-409C-AD55-B1DB2362EB7C}" dt="2023-12-15T18:40:45.213" v="187" actId="255"/>
        <pc:sldMkLst>
          <pc:docMk/>
          <pc:sldMk cId="2574747581" sldId="261"/>
        </pc:sldMkLst>
        <pc:spChg chg="mod">
          <ac:chgData name="Affinito, Zac '24" userId="57ae3a8e-e5d1-40d3-8f4d-083e1cab5a99" providerId="ADAL" clId="{5D7CC94A-6FE7-409C-AD55-B1DB2362EB7C}" dt="2023-12-15T18:40:45.213" v="187" actId="255"/>
          <ac:spMkLst>
            <pc:docMk/>
            <pc:sldMk cId="2574747581" sldId="261"/>
            <ac:spMk id="4" creationId="{D9B52E32-A4FA-595A-30FE-A2B50B965B0C}"/>
          </ac:spMkLst>
        </pc:spChg>
      </pc:sldChg>
      <pc:sldChg chg="addSp delSp modSp mod setBg">
        <pc:chgData name="Affinito, Zac '24" userId="57ae3a8e-e5d1-40d3-8f4d-083e1cab5a99" providerId="ADAL" clId="{5D7CC94A-6FE7-409C-AD55-B1DB2362EB7C}" dt="2023-12-15T18:40:27.939" v="185" actId="255"/>
        <pc:sldMkLst>
          <pc:docMk/>
          <pc:sldMk cId="2102391965" sldId="262"/>
        </pc:sldMkLst>
        <pc:spChg chg="mod">
          <ac:chgData name="Affinito, Zac '24" userId="57ae3a8e-e5d1-40d3-8f4d-083e1cab5a99" providerId="ADAL" clId="{5D7CC94A-6FE7-409C-AD55-B1DB2362EB7C}" dt="2023-12-15T18:39:54.252" v="177" actId="26606"/>
          <ac:spMkLst>
            <pc:docMk/>
            <pc:sldMk cId="2102391965" sldId="262"/>
            <ac:spMk id="2" creationId="{619B30D8-ED1C-2129-6762-70935AAA5FED}"/>
          </ac:spMkLst>
        </pc:spChg>
        <pc:spChg chg="add del">
          <ac:chgData name="Affinito, Zac '24" userId="57ae3a8e-e5d1-40d3-8f4d-083e1cab5a99" providerId="ADAL" clId="{5D7CC94A-6FE7-409C-AD55-B1DB2362EB7C}" dt="2023-12-15T18:39:54.252" v="177" actId="26606"/>
          <ac:spMkLst>
            <pc:docMk/>
            <pc:sldMk cId="2102391965" sldId="262"/>
            <ac:spMk id="3" creationId="{D08CFDA3-2245-EC67-6226-196D76C8F3CE}"/>
          </ac:spMkLst>
        </pc:spChg>
        <pc:spChg chg="mod">
          <ac:chgData name="Affinito, Zac '24" userId="57ae3a8e-e5d1-40d3-8f4d-083e1cab5a99" providerId="ADAL" clId="{5D7CC94A-6FE7-409C-AD55-B1DB2362EB7C}" dt="2023-12-15T18:40:27.939" v="185" actId="255"/>
          <ac:spMkLst>
            <pc:docMk/>
            <pc:sldMk cId="2102391965" sldId="262"/>
            <ac:spMk id="4" creationId="{F650AFA3-41E2-B0C3-CC4B-2DD56D88B66E}"/>
          </ac:spMkLst>
        </pc:spChg>
        <pc:spChg chg="add del">
          <ac:chgData name="Affinito, Zac '24" userId="57ae3a8e-e5d1-40d3-8f4d-083e1cab5a99" providerId="ADAL" clId="{5D7CC94A-6FE7-409C-AD55-B1DB2362EB7C}" dt="2023-12-15T18:39:54.252" v="176" actId="26606"/>
          <ac:spMkLst>
            <pc:docMk/>
            <pc:sldMk cId="2102391965" sldId="262"/>
            <ac:spMk id="11" creationId="{45D37F4E-DDB4-456B-97E0-9937730A039F}"/>
          </ac:spMkLst>
        </pc:spChg>
        <pc:spChg chg="add del">
          <ac:chgData name="Affinito, Zac '24" userId="57ae3a8e-e5d1-40d3-8f4d-083e1cab5a99" providerId="ADAL" clId="{5D7CC94A-6FE7-409C-AD55-B1DB2362EB7C}" dt="2023-12-15T18:39:54.252" v="176" actId="26606"/>
          <ac:spMkLst>
            <pc:docMk/>
            <pc:sldMk cId="2102391965" sldId="262"/>
            <ac:spMk id="13" creationId="{B2DD41CD-8F47-4F56-AD12-4E2FF7696987}"/>
          </ac:spMkLst>
        </pc:spChg>
        <pc:spChg chg="add">
          <ac:chgData name="Affinito, Zac '24" userId="57ae3a8e-e5d1-40d3-8f4d-083e1cab5a99" providerId="ADAL" clId="{5D7CC94A-6FE7-409C-AD55-B1DB2362EB7C}" dt="2023-12-15T18:39:54.252" v="177" actId="26606"/>
          <ac:spMkLst>
            <pc:docMk/>
            <pc:sldMk cId="2102391965" sldId="262"/>
            <ac:spMk id="15" creationId="{2B97F24A-32CE-4C1C-A50D-3016B394DCFB}"/>
          </ac:spMkLst>
        </pc:spChg>
        <pc:spChg chg="add">
          <ac:chgData name="Affinito, Zac '24" userId="57ae3a8e-e5d1-40d3-8f4d-083e1cab5a99" providerId="ADAL" clId="{5D7CC94A-6FE7-409C-AD55-B1DB2362EB7C}" dt="2023-12-15T18:39:54.252" v="177" actId="26606"/>
          <ac:spMkLst>
            <pc:docMk/>
            <pc:sldMk cId="2102391965" sldId="262"/>
            <ac:spMk id="16" creationId="{CD8B4F24-440B-49E9-B85D-733523DC064B}"/>
          </ac:spMkLst>
        </pc:spChg>
        <pc:picChg chg="mod">
          <ac:chgData name="Affinito, Zac '24" userId="57ae3a8e-e5d1-40d3-8f4d-083e1cab5a99" providerId="ADAL" clId="{5D7CC94A-6FE7-409C-AD55-B1DB2362EB7C}" dt="2023-12-15T18:39:54.252" v="177" actId="26606"/>
          <ac:picMkLst>
            <pc:docMk/>
            <pc:sldMk cId="2102391965" sldId="262"/>
            <ac:picMk id="6" creationId="{D3309367-9473-DD37-7F80-E1389C9FB74E}"/>
          </ac:picMkLst>
        </pc:picChg>
      </pc:sldChg>
      <pc:sldChg chg="new del">
        <pc:chgData name="Affinito, Zac '24" userId="57ae3a8e-e5d1-40d3-8f4d-083e1cab5a99" providerId="ADAL" clId="{5D7CC94A-6FE7-409C-AD55-B1DB2362EB7C}" dt="2023-12-15T18:43:02.160" v="190" actId="47"/>
        <pc:sldMkLst>
          <pc:docMk/>
          <pc:sldMk cId="913918119" sldId="263"/>
        </pc:sldMkLst>
      </pc:sldChg>
      <pc:sldChg chg="modSp new mod">
        <pc:chgData name="Affinito, Zac '24" userId="57ae3a8e-e5d1-40d3-8f4d-083e1cab5a99" providerId="ADAL" clId="{5D7CC94A-6FE7-409C-AD55-B1DB2362EB7C}" dt="2023-12-15T18:44:04.596" v="230" actId="255"/>
        <pc:sldMkLst>
          <pc:docMk/>
          <pc:sldMk cId="1699134895" sldId="264"/>
        </pc:sldMkLst>
        <pc:spChg chg="mod">
          <ac:chgData name="Affinito, Zac '24" userId="57ae3a8e-e5d1-40d3-8f4d-083e1cab5a99" providerId="ADAL" clId="{5D7CC94A-6FE7-409C-AD55-B1DB2362EB7C}" dt="2023-12-15T18:43:07.813" v="203" actId="20577"/>
          <ac:spMkLst>
            <pc:docMk/>
            <pc:sldMk cId="1699134895" sldId="264"/>
            <ac:spMk id="2" creationId="{105B447C-EE76-E2CA-3EB4-FBDE188C3C12}"/>
          </ac:spMkLst>
        </pc:spChg>
        <pc:spChg chg="mod">
          <ac:chgData name="Affinito, Zac '24" userId="57ae3a8e-e5d1-40d3-8f4d-083e1cab5a99" providerId="ADAL" clId="{5D7CC94A-6FE7-409C-AD55-B1DB2362EB7C}" dt="2023-12-15T18:44:04.596" v="230" actId="255"/>
          <ac:spMkLst>
            <pc:docMk/>
            <pc:sldMk cId="1699134895" sldId="264"/>
            <ac:spMk id="3" creationId="{2ED19483-A48B-10A5-E2B2-D498FF73EF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16B1-67FE-A2FE-5F20-26ED43AB1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19F48-6802-70D8-F50F-AF1F53A67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7326-DFA1-9AE8-8AF3-79D63D4A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28B-1845-4B62-AC57-659323DA301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85DA9-EC14-0979-DAC4-B1EEC96C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7DEBD-A14D-171B-EFA1-7E8B7CD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BCF2-4A09-4BFE-9F39-E958E4A1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8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50D0-45FC-73B7-2FFB-45DE7542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CB3E4-0A32-4611-4E5B-5C3302994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0842-5343-2EAA-37EB-E94BC0AF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28B-1845-4B62-AC57-659323DA301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1D3A-ADF0-8049-6B2F-C6F5BD8C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E913-ACE5-AACA-F8ED-915956C3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BCF2-4A09-4BFE-9F39-E958E4A1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DAE72-FC1A-3C77-D04A-CC66BC588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D59B8-F74F-5BFD-F966-E653AD0D5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13AB-B901-6B21-2B12-5C024C85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28B-1845-4B62-AC57-659323DA301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49D4-D02E-605A-1E60-A44A1B3D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E232-CDD1-11F4-9187-77065A6E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BCF2-4A09-4BFE-9F39-E958E4A1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FE34-8E7F-B852-B847-2C30EA67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9621-E13E-DDF7-C6BA-111B3AEC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894E-1876-B25C-A387-B23C313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28B-1845-4B62-AC57-659323DA301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81A2-6CA8-05E0-5FB8-7F5B74E3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82E2-8C0B-8A76-DBE4-F86EC433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BCF2-4A09-4BFE-9F39-E958E4A1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8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3C5B-1804-BB05-DAC4-EBB3501E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2D5A-AC93-ADBD-DB51-FB4812176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58C07-7F5E-B2B4-2C83-770F1EF2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28B-1845-4B62-AC57-659323DA301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3E8AD-8D48-BB97-A3C2-7EF5BCF8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45FC-631A-D9E8-6D3B-4ADDB49A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BCF2-4A09-4BFE-9F39-E958E4A1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8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EAB0-E877-CCA6-1503-C022DB1E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922B-5A1B-12AE-CB95-68E5E0854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EFC80-0B5A-4710-4B0B-407F94ECB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2B606-E8FF-19C6-0649-32F6E1E3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28B-1845-4B62-AC57-659323DA301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B8580-68BC-EBF5-0127-6A938EE8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6DE09-2BB9-116A-B830-6C32F2D3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BCF2-4A09-4BFE-9F39-E958E4A1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5605-1D1B-DA4B-2076-65648BF3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25B99-89D5-520A-BC45-6A0FECFE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20E69-F2C5-2064-524A-18481CFB6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EBE70-6755-B115-D000-2168C4CB2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62570-A0D0-49DE-D755-E8D4E58D7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32729-6922-616A-6875-B834486E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28B-1845-4B62-AC57-659323DA301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987B7-36A7-2CDA-E0D7-FB5687E8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A4EA6-D8F1-E5A2-F0D0-3461836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BCF2-4A09-4BFE-9F39-E958E4A1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1B08-D559-88D7-1C6F-CE3BEE55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E502D-C6FE-C434-8DE2-38AEB28E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28B-1845-4B62-AC57-659323DA301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6AD9D-E8ED-10D3-0B35-77931016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2C461-52CE-5FE4-BA4B-76853C73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BCF2-4A09-4BFE-9F39-E958E4A1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B3825-D8DF-3E22-AC3F-67D9384B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28B-1845-4B62-AC57-659323DA301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B930A-974E-DE74-E63A-AFAB305D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207A7-A90B-5B89-FD62-A3ED2DC3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BCF2-4A09-4BFE-9F39-E958E4A1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4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2BE0-A4B1-5A6B-A07D-A7F5E439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3713-40EC-26ED-D4CE-9578FF9A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E749F-831A-1FDF-E5E9-519AAB8D6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73433-6E12-D303-8DE0-825B7AED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28B-1845-4B62-AC57-659323DA301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08A69-ED81-6C7B-3D02-375E6CAD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6E11E-9274-7736-FDAB-3D6BE2E2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BCF2-4A09-4BFE-9F39-E958E4A1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185F-68E5-0F45-35BA-05E0CB69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C1F44-FDAC-4200-8474-DEF6766E0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1AB65-218B-0975-1B57-C13D9F7E3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08901-91D0-472F-67FC-ECFA22BE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28B-1845-4B62-AC57-659323DA301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2E1F5-04B5-D4A0-5218-AB4FF0EF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5A091-B5A7-5408-D1DC-9E3864E1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BCF2-4A09-4BFE-9F39-E958E4A1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B9361-7944-13D8-B1FE-34F3CE60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7729B-E569-3C90-6179-87FFEC3E1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5E6B-D038-33AB-E835-BD840FEE6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928B-1845-4B62-AC57-659323DA301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6933D-44DF-A147-806B-09F4D13DC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F42E8-C583-046E-7294-DE0F9CB5D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BCF2-4A09-4BFE-9F39-E958E4A1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0Pys7H-sjM&amp;t=242s&amp;ab_channel=Amulya%27sAcademy" TargetMode="External"/><Relationship Id="rId2" Type="http://schemas.openxmlformats.org/officeDocument/2006/relationships/hyperlink" Target="https://www.youtube.com/watch?v=jO6qQDNa2UY&amp;ab_channel=TechWithTi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irjjyP2qcQ&amp;ab_channel=CoreySchafer" TargetMode="External"/><Relationship Id="rId4" Type="http://schemas.openxmlformats.org/officeDocument/2006/relationships/hyperlink" Target="https://www.youtube.com/watch?v=msDgb2qU-EI&amp;ab_channel=SundeepSaradhiKanthe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2062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8531B-DB6A-60FE-06BC-7C7051344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3468" y="4741948"/>
            <a:ext cx="6829520" cy="862031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Calorie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F153D-9163-5E7C-2E3E-88C6546C8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3468" y="5839017"/>
            <a:ext cx="6829520" cy="403749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solidFill>
                  <a:srgbClr val="E7E6E6"/>
                </a:solidFill>
              </a:rPr>
              <a:t>Zac Affinito</a:t>
            </a:r>
          </a:p>
        </p:txBody>
      </p:sp>
      <p:pic>
        <p:nvPicPr>
          <p:cNvPr id="2052" name="Picture 4" descr="Young People Eating Fast Food Stock Photo, Picture and Royalty Free Image.  Image 20816864.">
            <a:extLst>
              <a:ext uri="{FF2B5EF4-FFF2-40B4-BE49-F238E27FC236}">
                <a16:creationId xmlns:a16="http://schemas.microsoft.com/office/drawing/2014/main" id="{6D4970EB-AA51-2428-EBE1-A219B5EA8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r="34132" b="-1"/>
          <a:stretch/>
        </p:blipFill>
        <p:spPr bwMode="auto">
          <a:xfrm>
            <a:off x="307840" y="321732"/>
            <a:ext cx="3793472" cy="411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23,004 Happy People Eating Stock Photos - Free &amp; Royalty-Free Stock Photos  from Dreamstime">
            <a:extLst>
              <a:ext uri="{FF2B5EF4-FFF2-40B4-BE49-F238E27FC236}">
                <a16:creationId xmlns:a16="http://schemas.microsoft.com/office/drawing/2014/main" id="{B52EF720-9606-6E32-A4EF-D38A02D65F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99" r="-1" b="42315"/>
          <a:stretch/>
        </p:blipFill>
        <p:spPr bwMode="auto">
          <a:xfrm>
            <a:off x="4194959" y="321734"/>
            <a:ext cx="3797570" cy="2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49,600+ People Eating Fast Food Stock Photos, Pictures &amp; Royalty-Free Images  - iStock | People eating fast food in car, People eating fast food chicken,  Young people eating fast food">
            <a:extLst>
              <a:ext uri="{FF2B5EF4-FFF2-40B4-BE49-F238E27FC236}">
                <a16:creationId xmlns:a16="http://schemas.microsoft.com/office/drawing/2014/main" id="{19F0BB14-1839-21F7-1701-717E7D89A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1" r="1" b="8487"/>
          <a:stretch/>
        </p:blipFill>
        <p:spPr bwMode="auto">
          <a:xfrm>
            <a:off x="4190180" y="2422097"/>
            <a:ext cx="3794760" cy="20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905,700+ People Eating Stock Photos, Pictures &amp; Royalty-Free Images -  iStock | People eating in restaurant, People eating pizza, People eating  together">
            <a:extLst>
              <a:ext uri="{FF2B5EF4-FFF2-40B4-BE49-F238E27FC236}">
                <a16:creationId xmlns:a16="http://schemas.microsoft.com/office/drawing/2014/main" id="{4B07EFE7-F0B0-BD5E-6AC7-216C1FC9A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0" r="28214"/>
          <a:stretch/>
        </p:blipFill>
        <p:spPr bwMode="auto">
          <a:xfrm>
            <a:off x="8086176" y="321733"/>
            <a:ext cx="3797984" cy="41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ppy funny Caucasian campaign of four people eating pizza | Stock image |  Colourbox">
            <a:extLst>
              <a:ext uri="{FF2B5EF4-FFF2-40B4-BE49-F238E27FC236}">
                <a16:creationId xmlns:a16="http://schemas.microsoft.com/office/drawing/2014/main" id="{9B85FE7A-4E11-54BE-54A3-32D79F01B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9" r="1" b="9814"/>
          <a:stretch/>
        </p:blipFill>
        <p:spPr bwMode="auto">
          <a:xfrm>
            <a:off x="307840" y="4525715"/>
            <a:ext cx="3794760" cy="2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45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7E38E-94FA-F345-8035-2D1BF9EA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Goal: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B70BB-10BD-3C42-178E-0CB7325C1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0" dirty="0">
                <a:effectLst/>
              </a:rPr>
              <a:t>Make a simple calorie tracker using </a:t>
            </a:r>
            <a:r>
              <a:rPr lang="en-US" sz="2200"/>
              <a:t>P</a:t>
            </a:r>
            <a:r>
              <a:rPr lang="en-US" sz="2200" b="0">
                <a:effectLst/>
              </a:rPr>
              <a:t>ygame</a:t>
            </a:r>
            <a:r>
              <a:rPr lang="en-US" sz="2200" dirty="0"/>
              <a:t> – </a:t>
            </a: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0" dirty="0">
                <a:effectLst/>
              </a:rPr>
              <a:t>The final product should be able to have calories entered, save that information, and then bring up a calendar view showing current and previous entries on given dates.</a:t>
            </a:r>
            <a:endParaRPr lang="en-US" sz="2200" b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CD438-C3C3-0123-D041-9A57243C0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23366"/>
            <a:ext cx="6903720" cy="42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5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63B13-0BB5-2BA5-6A86-D5A748DA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Modules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7082A-75E9-0F03-B7C5-C2FA771A5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The code uses the calendar module in order to display a 7-day calorie history in the Pygame window.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The Datetime and Timedelta modules also help with this function, being crucial for entering the current date and manipulating that information in the code.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7E58B-13DA-8F72-718C-EB12BB23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8" y="1189459"/>
            <a:ext cx="5135719" cy="1399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AEC167-F0FA-4360-75F6-9D170500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4267770"/>
            <a:ext cx="5135719" cy="10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B3910-0901-335A-674D-CCDB1664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Important Code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2F1DA-F7D8-FE06-7E1D-ABABE354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b="1" dirty="0"/>
              <a:t>Display Calories Window With Calendar</a:t>
            </a:r>
          </a:p>
          <a:p>
            <a:r>
              <a:rPr lang="en-US" sz="1900" dirty="0"/>
              <a:t>- R</a:t>
            </a:r>
            <a:r>
              <a:rPr lang="en-US" sz="1900" b="0" i="0" dirty="0">
                <a:effectLst/>
              </a:rPr>
              <a:t>esponsible for creating a </a:t>
            </a:r>
            <a:r>
              <a:rPr lang="en-US" sz="1900" b="0" i="0" dirty="0" err="1">
                <a:effectLst/>
              </a:rPr>
              <a:t>Pygame</a:t>
            </a:r>
            <a:r>
              <a:rPr lang="en-US" sz="1900" b="0" i="0" dirty="0">
                <a:effectLst/>
              </a:rPr>
              <a:t> window that displays calorie information for a specific date along with a calendar view.</a:t>
            </a:r>
          </a:p>
          <a:p>
            <a:r>
              <a:rPr lang="en-US" sz="1900" dirty="0"/>
              <a:t>- </a:t>
            </a:r>
            <a:r>
              <a:rPr lang="en-US" sz="1900" b="0" i="0" dirty="0">
                <a:effectLst/>
              </a:rPr>
              <a:t>Enters a loop that continuously runs while the window is open</a:t>
            </a:r>
          </a:p>
          <a:p>
            <a:r>
              <a:rPr lang="en-US" sz="1900" b="0" i="0" dirty="0">
                <a:effectLst/>
              </a:rPr>
              <a:t>- Within the loop, it checks for </a:t>
            </a:r>
            <a:r>
              <a:rPr lang="en-US" sz="1900" b="0" i="0" dirty="0" err="1">
                <a:effectLst/>
              </a:rPr>
              <a:t>Pygame</a:t>
            </a:r>
            <a:r>
              <a:rPr lang="en-US" sz="1900" b="0" i="0" dirty="0">
                <a:effectLst/>
              </a:rPr>
              <a:t> events, primarily checking for the KEYDOWN event to detect if the 'V' key is pressed. If 'V' is pressed, the function returns, effectively closing the window.</a:t>
            </a:r>
          </a:p>
          <a:p>
            <a:r>
              <a:rPr lang="en-US" sz="1900" dirty="0"/>
              <a:t>- Retrieves calorie information for the specified date using the ‘</a:t>
            </a:r>
            <a:r>
              <a:rPr lang="en-US" sz="1900" dirty="0" err="1"/>
              <a:t>display_calories</a:t>
            </a:r>
            <a:r>
              <a:rPr lang="en-US" sz="1900" dirty="0"/>
              <a:t>(date)’ function and stores it in ‘</a:t>
            </a:r>
            <a:r>
              <a:rPr lang="en-US" sz="1900" dirty="0" err="1"/>
              <a:t>text_date</a:t>
            </a:r>
            <a:r>
              <a:rPr lang="en-US" sz="1900" dirty="0"/>
              <a:t>.’ It then renders it, along with the calendar cells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DBE689-CD1E-F13E-B0C5-7ED9DD55E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0" r="14467"/>
          <a:stretch/>
        </p:blipFill>
        <p:spPr>
          <a:xfrm>
            <a:off x="7420256" y="2093976"/>
            <a:ext cx="4199251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5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B30D8-ED1C-2129-6762-70935AAA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 Code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0AFA3-41E2-B0C3-CC4B-2DD56D88B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b="1" dirty="0"/>
              <a:t>Draw Calendar</a:t>
            </a:r>
          </a:p>
          <a:p>
            <a:r>
              <a:rPr lang="en-US" sz="1500" dirty="0"/>
              <a:t>- Creates a </a:t>
            </a:r>
            <a:r>
              <a:rPr lang="en-US" sz="1500" dirty="0" err="1"/>
              <a:t>Pygame</a:t>
            </a:r>
            <a:r>
              <a:rPr lang="en-US" sz="1500" dirty="0"/>
              <a:t> window displaying a calendar grid. It generates rectangular cells representing days of the week and renders them using the specific font. </a:t>
            </a:r>
          </a:p>
          <a:p>
            <a:r>
              <a:rPr lang="en-US" sz="1500" dirty="0"/>
              <a:t>- It uses ‘</a:t>
            </a:r>
            <a:r>
              <a:rPr lang="en-US" sz="1500" dirty="0" err="1"/>
              <a:t>pygame.draw.rect</a:t>
            </a:r>
            <a:r>
              <a:rPr lang="en-US" sz="1500" dirty="0"/>
              <a:t>’ to outline cells and ‘</a:t>
            </a:r>
            <a:r>
              <a:rPr lang="en-US" sz="1500" dirty="0" err="1"/>
              <a:t>font.render</a:t>
            </a:r>
            <a:r>
              <a:rPr lang="en-US" sz="1500" dirty="0"/>
              <a:t>’ to display calorie data. </a:t>
            </a:r>
          </a:p>
          <a:p>
            <a:r>
              <a:rPr lang="en-US" sz="1500" dirty="0"/>
              <a:t>- The ‘</a:t>
            </a:r>
            <a:r>
              <a:rPr lang="en-US" sz="1500" dirty="0" err="1"/>
              <a:t>draw_text</a:t>
            </a:r>
            <a:r>
              <a:rPr lang="en-US" sz="1500" dirty="0"/>
              <a:t>’ helper function aids in rendering text as well. </a:t>
            </a:r>
          </a:p>
          <a:p>
            <a:r>
              <a:rPr lang="en-US" sz="1500" dirty="0"/>
              <a:t>- ‘</a:t>
            </a:r>
            <a:r>
              <a:rPr lang="en-US" sz="1500" dirty="0" err="1"/>
              <a:t>draw_calendar</a:t>
            </a:r>
            <a:r>
              <a:rPr lang="en-US" sz="1500" dirty="0"/>
              <a:t>’ organizes a visual calendar with day labels and calorie info with the calendar module.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09367-9473-DD37-7F80-E1389C9FB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53808"/>
            <a:ext cx="6903720" cy="53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9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B7511-AC7D-2A87-DD07-BED3B739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AE5097-C0BE-F85D-ED86-EC0FA8FDF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42" b="-4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F66B2-2D01-E887-D324-32FB76EEA2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8" r="17396" b="-4"/>
          <a:stretch/>
        </p:blipFill>
        <p:spPr>
          <a:xfrm>
            <a:off x="4226837" y="1721922"/>
            <a:ext cx="3420596" cy="452056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2E32-A4FA-595A-30FE-A2B50B965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9348" y="2020824"/>
            <a:ext cx="2956060" cy="39593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b="1" dirty="0"/>
              <a:t>Main Function</a:t>
            </a:r>
          </a:p>
          <a:p>
            <a:r>
              <a:rPr lang="en-US" sz="1200" dirty="0"/>
              <a:t>- Enters a loop that handles user interaction and continuously updates the display. </a:t>
            </a:r>
          </a:p>
          <a:p>
            <a:r>
              <a:rPr lang="en-US" sz="1200" dirty="0"/>
              <a:t>- Within the loop, it iterates through </a:t>
            </a:r>
            <a:r>
              <a:rPr lang="en-US" sz="1200" dirty="0" err="1"/>
              <a:t>Pygame</a:t>
            </a:r>
            <a:r>
              <a:rPr lang="en-US" sz="1200" dirty="0"/>
              <a:t> events using ‘</a:t>
            </a:r>
            <a:r>
              <a:rPr lang="en-US" sz="1200" dirty="0" err="1"/>
              <a:t>pygame.event.get</a:t>
            </a:r>
            <a:r>
              <a:rPr lang="en-US" sz="1200" dirty="0"/>
              <a:t>’ to manage user input and system events. It responds to events such as keyboard input ‘</a:t>
            </a:r>
            <a:r>
              <a:rPr lang="en-US" sz="1200" dirty="0" err="1"/>
              <a:t>pygame.KEYDOWN</a:t>
            </a:r>
            <a:r>
              <a:rPr lang="en-US" sz="1200" dirty="0"/>
              <a:t>’. </a:t>
            </a:r>
          </a:p>
          <a:p>
            <a:r>
              <a:rPr lang="en-US" sz="1200" dirty="0"/>
              <a:t>- If the user presses the 'A' key ‘</a:t>
            </a:r>
            <a:r>
              <a:rPr lang="en-US" sz="1200" dirty="0" err="1"/>
              <a:t>pygame.K_a</a:t>
            </a:r>
            <a:r>
              <a:rPr lang="en-US" sz="1200" dirty="0"/>
              <a:t>’, it initiates a process to add calories by prompting the user to input a date and calories consumed.</a:t>
            </a:r>
          </a:p>
          <a:p>
            <a:r>
              <a:rPr lang="en-US" sz="1200" dirty="0"/>
              <a:t>- Renders instructions for the user within the window, guiding them on how to interact with the application. </a:t>
            </a:r>
          </a:p>
          <a:p>
            <a:r>
              <a:rPr lang="en-US" sz="1200" dirty="0"/>
              <a:t>- Displays default calorie information for a specific date using the ‘</a:t>
            </a:r>
            <a:r>
              <a:rPr lang="en-US" sz="1200" dirty="0" err="1"/>
              <a:t>display_calories</a:t>
            </a:r>
            <a:r>
              <a:rPr lang="en-US" sz="1200" dirty="0"/>
              <a:t>’ function and renders it onto the window.</a:t>
            </a:r>
          </a:p>
        </p:txBody>
      </p:sp>
    </p:spTree>
    <p:extLst>
      <p:ext uri="{BB962C8B-B14F-4D97-AF65-F5344CB8AC3E}">
        <p14:creationId xmlns:p14="http://schemas.microsoft.com/office/powerpoint/2010/main" val="257474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447C-EE76-E2CA-3EB4-FBDE188C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9483-A48B-10A5-E2B2-D498FF73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hlinkClick r:id="rId2"/>
              </a:rPr>
              <a:t>https://www.youtube.com/watch?v=jO6qQDNa2UY&amp;ab_channel=TechWithTim</a:t>
            </a:r>
            <a:endParaRPr lang="en-US" sz="2000" b="0" dirty="0">
              <a:solidFill>
                <a:srgbClr val="CCCCCC"/>
              </a:solidFill>
              <a:effectLst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hlinkClick r:id="rId3"/>
              </a:rPr>
              <a:t>https://www.youtube.com/watch?v=e0Pys7H-sjM&amp;t=242s&amp;ab_channel=Amulya%27sAcademy</a:t>
            </a:r>
            <a:endParaRPr lang="en-US" sz="2000" b="0" dirty="0">
              <a:solidFill>
                <a:srgbClr val="CCCCCC"/>
              </a:solidFill>
              <a:effectLst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hlinkClick r:id="rId4"/>
              </a:rPr>
              <a:t>https://www.youtube.com/watch?v=msDgb2qU-EI&amp;ab_channel=SundeepSaradhiKanthety</a:t>
            </a:r>
            <a:endParaRPr lang="en-US" sz="2000" dirty="0">
              <a:solidFill>
                <a:srgbClr val="CCCCCC"/>
              </a:solidFill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hlinkClick r:id="rId5"/>
              </a:rPr>
              <a:t>https://www.youtube.com/watch?v=eirjjyP2qcQ&amp;ab_channel=CoreySchafer</a:t>
            </a:r>
            <a:endParaRPr lang="en-US" sz="2000" b="0" dirty="0">
              <a:solidFill>
                <a:srgbClr val="6A9955"/>
              </a:solidFill>
              <a:effectLst/>
            </a:endParaRPr>
          </a:p>
          <a:p>
            <a:pPr marL="0" indent="0">
              <a:buNone/>
            </a:pPr>
            <a:endParaRPr lang="en-US" sz="2000" b="0" dirty="0">
              <a:solidFill>
                <a:srgbClr val="CCCCCC"/>
              </a:solidFill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913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523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Calorie Tracker</vt:lpstr>
      <vt:lpstr>Goal:</vt:lpstr>
      <vt:lpstr>Modules</vt:lpstr>
      <vt:lpstr>Important Code</vt:lpstr>
      <vt:lpstr>Important Code</vt:lpstr>
      <vt:lpstr>Important Code</vt:lpstr>
      <vt:lpstr>Video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 Tracker</dc:title>
  <dc:creator>Affinito, Zac '24</dc:creator>
  <cp:lastModifiedBy>Affinito, Zac '24</cp:lastModifiedBy>
  <cp:revision>1</cp:revision>
  <dcterms:created xsi:type="dcterms:W3CDTF">2023-12-15T16:46:14Z</dcterms:created>
  <dcterms:modified xsi:type="dcterms:W3CDTF">2023-12-15T18:47:09Z</dcterms:modified>
</cp:coreProperties>
</file>