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63" r:id="rId6"/>
    <p:sldId id="260"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5"/>
    <p:restoredTop sz="94643"/>
  </p:normalViewPr>
  <p:slideViewPr>
    <p:cSldViewPr snapToGrid="0" snapToObjects="1">
      <p:cViewPr>
        <p:scale>
          <a:sx n="60" d="100"/>
          <a:sy n="60" d="100"/>
        </p:scale>
        <p:origin x="48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8C7B6-CD4B-444E-979A-08383482EA91}"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87890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C7B6-CD4B-444E-979A-08383482EA91}"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28265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C7B6-CD4B-444E-979A-08383482EA91}"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13262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C7B6-CD4B-444E-979A-08383482EA91}"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29154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8C7B6-CD4B-444E-979A-08383482EA91}"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6209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8C7B6-CD4B-444E-979A-08383482EA91}"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29050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8C7B6-CD4B-444E-979A-08383482EA91}" type="datetimeFigureOut">
              <a:rPr lang="en-US" smtClean="0"/>
              <a:t>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56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8C7B6-CD4B-444E-979A-08383482EA91}" type="datetimeFigureOut">
              <a:rPr lang="en-US" smtClean="0"/>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92977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8C7B6-CD4B-444E-979A-08383482EA91}" type="datetimeFigureOut">
              <a:rPr lang="en-US" smtClean="0"/>
              <a:t>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29031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C7B6-CD4B-444E-979A-08383482EA91}"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26230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C7B6-CD4B-444E-979A-08383482EA91}"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A51C6-142C-CE42-9F76-D02760CE64F6}" type="slidenum">
              <a:rPr lang="en-US" smtClean="0"/>
              <a:t>‹#›</a:t>
            </a:fld>
            <a:endParaRPr lang="en-US"/>
          </a:p>
        </p:txBody>
      </p:sp>
    </p:spTree>
    <p:extLst>
      <p:ext uri="{BB962C8B-B14F-4D97-AF65-F5344CB8AC3E}">
        <p14:creationId xmlns:p14="http://schemas.microsoft.com/office/powerpoint/2010/main" val="1848698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8C7B6-CD4B-444E-979A-08383482EA91}" type="datetimeFigureOut">
              <a:rPr lang="en-US" smtClean="0"/>
              <a:t>11/6/17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A51C6-142C-CE42-9F76-D02760CE64F6}" type="slidenum">
              <a:rPr lang="en-US" smtClean="0"/>
              <a:t>‹#›</a:t>
            </a:fld>
            <a:endParaRPr lang="en-US"/>
          </a:p>
        </p:txBody>
      </p:sp>
    </p:spTree>
    <p:extLst>
      <p:ext uri="{BB962C8B-B14F-4D97-AF65-F5344CB8AC3E}">
        <p14:creationId xmlns:p14="http://schemas.microsoft.com/office/powerpoint/2010/main" val="48942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Careyzr@mail.uc.edu" TargetMode="External"/><Relationship Id="rId4" Type="http://schemas.openxmlformats.org/officeDocument/2006/relationships/hyperlink" Target="mailto:bermanka@ucmail.uc.edu" TargetMode="External"/><Relationship Id="rId1" Type="http://schemas.openxmlformats.org/officeDocument/2006/relationships/slideLayout" Target="../slideLayouts/slideLayout1.xml"/><Relationship Id="rId2" Type="http://schemas.openxmlformats.org/officeDocument/2006/relationships/hyperlink" Target="mailto:tranl2@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71329"/>
            <a:ext cx="9144000" cy="1638633"/>
          </a:xfrm>
        </p:spPr>
        <p:txBody>
          <a:bodyPr/>
          <a:lstStyle/>
          <a:p>
            <a:r>
              <a:rPr lang="en-US" b="1" dirty="0" err="1" smtClean="0"/>
              <a:t>CSPrep</a:t>
            </a:r>
            <a:endParaRPr lang="en-US" b="1" dirty="0"/>
          </a:p>
        </p:txBody>
      </p:sp>
      <p:sp>
        <p:nvSpPr>
          <p:cNvPr id="3" name="Subtitle 2"/>
          <p:cNvSpPr>
            <a:spLocks noGrp="1"/>
          </p:cNvSpPr>
          <p:nvPr>
            <p:ph type="subTitle" idx="1"/>
          </p:nvPr>
        </p:nvSpPr>
        <p:spPr>
          <a:xfrm>
            <a:off x="1524000" y="3602037"/>
            <a:ext cx="9144000" cy="2330929"/>
          </a:xfrm>
        </p:spPr>
        <p:txBody>
          <a:bodyPr>
            <a:normAutofit lnSpcReduction="10000"/>
          </a:bodyPr>
          <a:lstStyle/>
          <a:p>
            <a:pPr algn="l"/>
            <a:r>
              <a:rPr lang="en-US" dirty="0" smtClean="0"/>
              <a:t>Project purposes: To teach algorithms and Computer Science concepts</a:t>
            </a:r>
          </a:p>
          <a:p>
            <a:pPr algn="l"/>
            <a:endParaRPr lang="en-US" dirty="0" smtClean="0"/>
          </a:p>
          <a:p>
            <a:r>
              <a:rPr lang="en-US" dirty="0" smtClean="0"/>
              <a:t>Goals Statement: </a:t>
            </a:r>
            <a:r>
              <a:rPr lang="en-US" dirty="0"/>
              <a:t>Represent </a:t>
            </a:r>
            <a:r>
              <a:rPr lang="en-US" dirty="0" err="1"/>
              <a:t>alorightmic</a:t>
            </a:r>
            <a:r>
              <a:rPr lang="en-US" dirty="0"/>
              <a:t> processes using Swift on the iOS platform.</a:t>
            </a:r>
          </a:p>
          <a:p>
            <a:r>
              <a:rPr lang="en-US" dirty="0" smtClean="0"/>
              <a:t/>
            </a:r>
            <a:br>
              <a:rPr lang="en-US" dirty="0" smtClean="0"/>
            </a:br>
            <a:endParaRPr lang="en-US" dirty="0"/>
          </a:p>
        </p:txBody>
      </p:sp>
    </p:spTree>
    <p:extLst>
      <p:ext uri="{BB962C8B-B14F-4D97-AF65-F5344CB8AC3E}">
        <p14:creationId xmlns:p14="http://schemas.microsoft.com/office/powerpoint/2010/main" val="767278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lstStyle/>
          <a:p>
            <a:r>
              <a:rPr lang="en-US" dirty="0" smtClean="0"/>
              <a:t>Contact Information</a:t>
            </a:r>
            <a:br>
              <a:rPr lang="en-US" dirty="0" smtClean="0"/>
            </a:br>
            <a:endParaRPr lang="en-US" dirty="0"/>
          </a:p>
        </p:txBody>
      </p:sp>
      <p:sp>
        <p:nvSpPr>
          <p:cNvPr id="3" name="Subtitle 2"/>
          <p:cNvSpPr>
            <a:spLocks noGrp="1"/>
          </p:cNvSpPr>
          <p:nvPr>
            <p:ph type="subTitle" idx="1"/>
          </p:nvPr>
        </p:nvSpPr>
        <p:spPr>
          <a:xfrm>
            <a:off x="1524000" y="1743739"/>
            <a:ext cx="9144000" cy="5337544"/>
          </a:xfrm>
        </p:spPr>
        <p:txBody>
          <a:bodyPr>
            <a:normAutofit/>
          </a:bodyPr>
          <a:lstStyle/>
          <a:p>
            <a:endParaRPr lang="en-US" dirty="0"/>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9636531"/>
              </p:ext>
            </p:extLst>
          </p:nvPr>
        </p:nvGraphicFramePr>
        <p:xfrm>
          <a:off x="2032000" y="2152856"/>
          <a:ext cx="8128000" cy="2834640"/>
        </p:xfrm>
        <a:graphic>
          <a:graphicData uri="http://schemas.openxmlformats.org/drawingml/2006/table">
            <a:tbl>
              <a:tblPr firstRow="1" bandRow="1">
                <a:tableStyleId>{22838BEF-8BB2-4498-84A7-C5851F593DF1}</a:tableStyleId>
              </a:tblPr>
              <a:tblGrid>
                <a:gridCol w="4064000"/>
                <a:gridCol w="4064000"/>
              </a:tblGrid>
              <a:tr h="0">
                <a:tc>
                  <a:txBody>
                    <a:bodyPr/>
                    <a:lstStyle/>
                    <a:p>
                      <a:r>
                        <a:rPr lang="en-US" dirty="0" smtClean="0"/>
                        <a:t>Team Members:</a:t>
                      </a:r>
                    </a:p>
                    <a:p>
                      <a:endParaRPr lang="en-US" dirty="0" smtClean="0"/>
                    </a:p>
                    <a:p>
                      <a:r>
                        <a:rPr lang="en-US" dirty="0" smtClean="0"/>
                        <a:t>Loc Tran</a:t>
                      </a:r>
                    </a:p>
                    <a:p>
                      <a:r>
                        <a:rPr lang="en-US" dirty="0" smtClean="0">
                          <a:hlinkClick r:id="rId2"/>
                        </a:rPr>
                        <a:t>tranl2@mail.uc.edu</a:t>
                      </a:r>
                      <a:endParaRPr lang="en-US" dirty="0" smtClean="0"/>
                    </a:p>
                    <a:p>
                      <a:r>
                        <a:rPr lang="en-US" dirty="0" smtClean="0"/>
                        <a:t>513-658-8523</a:t>
                      </a:r>
                    </a:p>
                    <a:p>
                      <a:endParaRPr lang="en-US" dirty="0" smtClean="0"/>
                    </a:p>
                    <a:p>
                      <a:r>
                        <a:rPr lang="en-US" dirty="0" smtClean="0"/>
                        <a:t>Zach Carey</a:t>
                      </a:r>
                    </a:p>
                    <a:p>
                      <a:r>
                        <a:rPr lang="en-US" dirty="0" smtClean="0">
                          <a:hlinkClick r:id="rId3"/>
                        </a:rPr>
                        <a:t>Careyzr@mail.uc.edu</a:t>
                      </a:r>
                      <a:endParaRPr lang="en-US" dirty="0" smtClean="0"/>
                    </a:p>
                    <a:p>
                      <a:r>
                        <a:rPr lang="en-US" dirty="0" smtClean="0"/>
                        <a:t>513-373-2659</a:t>
                      </a:r>
                    </a:p>
                    <a:p>
                      <a:endParaRPr lang="en-US" dirty="0"/>
                    </a:p>
                  </a:txBody>
                  <a:tcPr/>
                </a:tc>
                <a:tc>
                  <a:txBody>
                    <a:bodyPr/>
                    <a:lstStyle/>
                    <a:p>
                      <a:r>
                        <a:rPr lang="en-US" dirty="0" smtClean="0"/>
                        <a:t>Project Advisor:</a:t>
                      </a:r>
                    </a:p>
                    <a:p>
                      <a:endParaRPr lang="en-US" dirty="0" smtClean="0"/>
                    </a:p>
                    <a:p>
                      <a:r>
                        <a:rPr lang="en-US" dirty="0" smtClean="0"/>
                        <a:t>Prof. Kenneth Berman</a:t>
                      </a:r>
                    </a:p>
                    <a:p>
                      <a:r>
                        <a:rPr lang="en-US" dirty="0" smtClean="0">
                          <a:hlinkClick r:id="rId4"/>
                        </a:rPr>
                        <a:t>bermanka@ucmail.uc.edu</a:t>
                      </a:r>
                      <a:endParaRPr lang="en-US" dirty="0" smtClean="0"/>
                    </a:p>
                    <a:p>
                      <a:endParaRPr lang="en-US" dirty="0"/>
                    </a:p>
                  </a:txBody>
                  <a:tcPr/>
                </a:tc>
              </a:tr>
            </a:tbl>
          </a:graphicData>
        </a:graphic>
      </p:graphicFrame>
    </p:spTree>
    <p:extLst>
      <p:ext uri="{BB962C8B-B14F-4D97-AF65-F5344CB8AC3E}">
        <p14:creationId xmlns:p14="http://schemas.microsoft.com/office/powerpoint/2010/main" val="549998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Project Description</a:t>
            </a:r>
            <a:endParaRPr lang="en-US" b="1" dirty="0"/>
          </a:p>
        </p:txBody>
      </p:sp>
      <p:sp>
        <p:nvSpPr>
          <p:cNvPr id="3" name="Content Placeholder 2"/>
          <p:cNvSpPr>
            <a:spLocks noGrp="1"/>
          </p:cNvSpPr>
          <p:nvPr>
            <p:ph idx="1"/>
          </p:nvPr>
        </p:nvSpPr>
        <p:spPr/>
        <p:txBody>
          <a:bodyPr>
            <a:normAutofit/>
          </a:bodyPr>
          <a:lstStyle/>
          <a:p>
            <a:r>
              <a:rPr lang="en-US" dirty="0" smtClean="0"/>
              <a:t>Description:</a:t>
            </a:r>
          </a:p>
          <a:p>
            <a:pPr lvl="1"/>
            <a:r>
              <a:rPr lang="en-US" u="sng" dirty="0" err="1"/>
              <a:t>CSPrep</a:t>
            </a:r>
            <a:r>
              <a:rPr lang="en-US" dirty="0"/>
              <a:t> is an </a:t>
            </a:r>
            <a:r>
              <a:rPr lang="en-US" u="sng" dirty="0"/>
              <a:t>iOS</a:t>
            </a:r>
            <a:r>
              <a:rPr lang="en-US" dirty="0"/>
              <a:t> application that illustrates and teaches foundational to intermediate Computer Science algorithms and concepts. Users can easily view a variety of algorithms and watch them in action and learn about their performance and abilities.   This app is perfect for studying concepts that are commonly tested in Computer Science, Data Structures, and Design &amp; Analysis of Algorithms. </a:t>
            </a:r>
            <a:endParaRPr lang="en-US" dirty="0" smtClean="0"/>
          </a:p>
          <a:p>
            <a:pPr lvl="1"/>
            <a:r>
              <a:rPr lang="en-US" dirty="0" smtClean="0"/>
              <a:t>Using</a:t>
            </a:r>
            <a:r>
              <a:rPr lang="en-US" dirty="0"/>
              <a:t> </a:t>
            </a:r>
            <a:r>
              <a:rPr lang="en-US" u="sng" dirty="0"/>
              <a:t>Swift</a:t>
            </a:r>
            <a:r>
              <a:rPr lang="en-US" dirty="0"/>
              <a:t> and </a:t>
            </a:r>
            <a:r>
              <a:rPr lang="en-US" u="sng" dirty="0" err="1"/>
              <a:t>XCode</a:t>
            </a:r>
            <a:r>
              <a:rPr lang="en-US" dirty="0"/>
              <a:t>, we are striving to create an application that is both responsive and has an easy to use experience for the user. This will be accomplished with abstracting front-end and back-end code, Computer Science paradigms such as DRY, and vigorous testing.</a:t>
            </a:r>
          </a:p>
          <a:p>
            <a:pPr lvl="1"/>
            <a:endParaRPr lang="en-US" dirty="0"/>
          </a:p>
        </p:txBody>
      </p:sp>
    </p:spTree>
    <p:extLst>
      <p:ext uri="{BB962C8B-B14F-4D97-AF65-F5344CB8AC3E}">
        <p14:creationId xmlns:p14="http://schemas.microsoft.com/office/powerpoint/2010/main" val="1363336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9340"/>
            <a:ext cx="10515600" cy="5347623"/>
          </a:xfrm>
        </p:spPr>
        <p:txBody>
          <a:bodyPr/>
          <a:lstStyle/>
          <a:p>
            <a:r>
              <a:rPr lang="en-US" dirty="0" smtClean="0"/>
              <a:t>User Stories:</a:t>
            </a:r>
          </a:p>
          <a:p>
            <a:pPr lvl="1"/>
            <a:r>
              <a:rPr lang="en-US" dirty="0" smtClean="0"/>
              <a:t>As </a:t>
            </a:r>
            <a:r>
              <a:rPr lang="en-US" dirty="0"/>
              <a:t>a student using this app, I want to visualize algorithms so I can understand computer science concepts better.</a:t>
            </a:r>
          </a:p>
          <a:p>
            <a:pPr lvl="1"/>
            <a:r>
              <a:rPr lang="en-US" dirty="0"/>
              <a:t>As a teacher using this app, I wish to display how </a:t>
            </a:r>
            <a:r>
              <a:rPr lang="en-US" dirty="0" smtClean="0"/>
              <a:t>algorithms </a:t>
            </a:r>
            <a:r>
              <a:rPr lang="en-US" dirty="0"/>
              <a:t>perform so that my pupils can become better problem solvers</a:t>
            </a:r>
            <a:r>
              <a:rPr lang="en-US" dirty="0" smtClean="0"/>
              <a:t>.</a:t>
            </a:r>
            <a:endParaRPr lang="en-US" dirty="0"/>
          </a:p>
        </p:txBody>
      </p:sp>
    </p:spTree>
    <p:extLst>
      <p:ext uri="{BB962C8B-B14F-4D97-AF65-F5344CB8AC3E}">
        <p14:creationId xmlns:p14="http://schemas.microsoft.com/office/powerpoint/2010/main" val="174913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749"/>
            <a:ext cx="10515600" cy="5475214"/>
          </a:xfrm>
        </p:spPr>
        <p:txBody>
          <a:bodyPr/>
          <a:lstStyle/>
          <a:p>
            <a:r>
              <a:rPr lang="en-US" dirty="0" smtClean="0"/>
              <a:t>Design Diagram 1: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9057"/>
            <a:ext cx="6158023" cy="5284381"/>
          </a:xfrm>
          <a:prstGeom prst="rect">
            <a:avLst/>
          </a:prstGeom>
        </p:spPr>
      </p:pic>
    </p:spTree>
    <p:extLst>
      <p:ext uri="{BB962C8B-B14F-4D97-AF65-F5344CB8AC3E}">
        <p14:creationId xmlns:p14="http://schemas.microsoft.com/office/powerpoint/2010/main" val="1884750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95423"/>
            <a:ext cx="10515600" cy="5581540"/>
          </a:xfrm>
        </p:spPr>
        <p:txBody>
          <a:bodyPr/>
          <a:lstStyle/>
          <a:p>
            <a:r>
              <a:rPr lang="en-US" dirty="0" smtClean="0"/>
              <a:t>Design Diagram 2:</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24763"/>
            <a:ext cx="9177670" cy="5167424"/>
          </a:xfrm>
          <a:prstGeom prst="rect">
            <a:avLst/>
          </a:prstGeom>
        </p:spPr>
      </p:pic>
    </p:spTree>
    <p:extLst>
      <p:ext uri="{BB962C8B-B14F-4D97-AF65-F5344CB8AC3E}">
        <p14:creationId xmlns:p14="http://schemas.microsoft.com/office/powerpoint/2010/main" val="9440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37953"/>
            <a:ext cx="10515600" cy="5539010"/>
          </a:xfrm>
        </p:spPr>
        <p:txBody>
          <a:bodyPr/>
          <a:lstStyle/>
          <a:p>
            <a:r>
              <a:rPr lang="en-US" dirty="0" smtClean="0"/>
              <a:t>Design Diagram 3:</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82514"/>
            <a:ext cx="10058400" cy="5394449"/>
          </a:xfrm>
          <a:prstGeom prst="rect">
            <a:avLst/>
          </a:prstGeom>
        </p:spPr>
      </p:pic>
    </p:spTree>
    <p:extLst>
      <p:ext uri="{BB962C8B-B14F-4D97-AF65-F5344CB8AC3E}">
        <p14:creationId xmlns:p14="http://schemas.microsoft.com/office/powerpoint/2010/main" val="1266670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Review of Project Progress</a:t>
            </a:r>
            <a:endParaRPr lang="en-US" b="1" dirty="0"/>
          </a:p>
        </p:txBody>
      </p:sp>
      <p:sp>
        <p:nvSpPr>
          <p:cNvPr id="3" name="Content Placeholder 2"/>
          <p:cNvSpPr>
            <a:spLocks noGrp="1"/>
          </p:cNvSpPr>
          <p:nvPr>
            <p:ph idx="1"/>
          </p:nvPr>
        </p:nvSpPr>
        <p:spPr/>
        <p:txBody>
          <a:bodyPr>
            <a:normAutofit/>
          </a:bodyPr>
          <a:lstStyle/>
          <a:p>
            <a:r>
              <a:rPr lang="en-US" dirty="0"/>
              <a:t>Current state of </a:t>
            </a:r>
            <a:r>
              <a:rPr lang="en-US" dirty="0" smtClean="0"/>
              <a:t>project:</a:t>
            </a:r>
          </a:p>
          <a:p>
            <a:pPr lvl="1"/>
            <a:r>
              <a:rPr lang="en-US" dirty="0" smtClean="0"/>
              <a:t>In </a:t>
            </a:r>
            <a:r>
              <a:rPr lang="en-US" dirty="0"/>
              <a:t>it’s current state, the flow and architecture of the project is set. The home screen is simply a list of different algorithms and data structures. Clicking any of these items will open a module that steps through the </a:t>
            </a:r>
            <a:r>
              <a:rPr lang="en-US" dirty="0" err="1"/>
              <a:t>alorgithmic</a:t>
            </a:r>
            <a:r>
              <a:rPr lang="en-US" dirty="0"/>
              <a:t> process. We have 4 of these modules working and need to finish the other 12. We would like to get to all of these working sooner rather than later so we have time to expand on the </a:t>
            </a:r>
            <a:r>
              <a:rPr lang="en-US" dirty="0" smtClean="0"/>
              <a:t>project.</a:t>
            </a:r>
          </a:p>
          <a:p>
            <a:r>
              <a:rPr lang="en-US" dirty="0" smtClean="0"/>
              <a:t>Accomplishments </a:t>
            </a:r>
            <a:r>
              <a:rPr lang="en-US" dirty="0"/>
              <a:t>this </a:t>
            </a:r>
            <a:r>
              <a:rPr lang="en-US" dirty="0" smtClean="0"/>
              <a:t>term:</a:t>
            </a:r>
          </a:p>
          <a:p>
            <a:pPr lvl="1"/>
            <a:r>
              <a:rPr lang="en-US" dirty="0" smtClean="0"/>
              <a:t>Documentation </a:t>
            </a:r>
            <a:r>
              <a:rPr lang="en-US" dirty="0"/>
              <a:t>and implementation of the project’s paradigm</a:t>
            </a:r>
            <a:r>
              <a:rPr lang="en-US" dirty="0" smtClean="0"/>
              <a:t>.</a:t>
            </a:r>
            <a:br>
              <a:rPr lang="en-US" dirty="0" smtClean="0"/>
            </a:br>
            <a:endParaRPr lang="en-US" dirty="0"/>
          </a:p>
        </p:txBody>
      </p:sp>
    </p:spTree>
    <p:extLst>
      <p:ext uri="{BB962C8B-B14F-4D97-AF65-F5344CB8AC3E}">
        <p14:creationId xmlns:p14="http://schemas.microsoft.com/office/powerpoint/2010/main" val="1897415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Division of Work</a:t>
            </a:r>
            <a:endParaRPr lang="en-US" b="1" dirty="0"/>
          </a:p>
        </p:txBody>
      </p:sp>
      <p:sp>
        <p:nvSpPr>
          <p:cNvPr id="3" name="Content Placeholder 2"/>
          <p:cNvSpPr>
            <a:spLocks noGrp="1"/>
          </p:cNvSpPr>
          <p:nvPr>
            <p:ph idx="1"/>
          </p:nvPr>
        </p:nvSpPr>
        <p:spPr/>
        <p:txBody>
          <a:bodyPr/>
          <a:lstStyle/>
          <a:p>
            <a:r>
              <a:rPr lang="en-US" dirty="0" smtClean="0"/>
              <a:t>Loc Tran: </a:t>
            </a:r>
          </a:p>
          <a:p>
            <a:pPr lvl="1"/>
            <a:r>
              <a:rPr lang="en-US" dirty="0" smtClean="0"/>
              <a:t>Implementation of Sorting Algorithms.</a:t>
            </a:r>
          </a:p>
          <a:p>
            <a:pPr lvl="1"/>
            <a:r>
              <a:rPr lang="en-US" dirty="0" smtClean="0"/>
              <a:t>UI design.</a:t>
            </a:r>
          </a:p>
          <a:p>
            <a:r>
              <a:rPr lang="en-US" dirty="0" smtClean="0"/>
              <a:t>Zach Carey:</a:t>
            </a:r>
          </a:p>
          <a:p>
            <a:pPr lvl="1"/>
            <a:r>
              <a:rPr lang="en-US" dirty="0" smtClean="0"/>
              <a:t>Implementation of Searching Algorithms.</a:t>
            </a:r>
          </a:p>
          <a:p>
            <a:pPr lvl="1"/>
            <a:r>
              <a:rPr lang="en-US" dirty="0" smtClean="0"/>
              <a:t>Documentation of all </a:t>
            </a:r>
            <a:r>
              <a:rPr lang="en-US" dirty="0"/>
              <a:t>A</a:t>
            </a:r>
            <a:r>
              <a:rPr lang="en-US" dirty="0" smtClean="0"/>
              <a:t>lgorithms and Data Structure.</a:t>
            </a:r>
            <a:endParaRPr lang="en-US" dirty="0"/>
          </a:p>
        </p:txBody>
      </p:sp>
    </p:spTree>
    <p:extLst>
      <p:ext uri="{BB962C8B-B14F-4D97-AF65-F5344CB8AC3E}">
        <p14:creationId xmlns:p14="http://schemas.microsoft.com/office/powerpoint/2010/main" val="268085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245</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CSPrep</vt:lpstr>
      <vt:lpstr>Contact Information </vt:lpstr>
      <vt:lpstr>Project Description</vt:lpstr>
      <vt:lpstr>PowerPoint Presentation</vt:lpstr>
      <vt:lpstr>PowerPoint Presentation</vt:lpstr>
      <vt:lpstr>PowerPoint Presentation</vt:lpstr>
      <vt:lpstr>PowerPoint Presentation</vt:lpstr>
      <vt:lpstr>Review of Project Progress</vt:lpstr>
      <vt:lpstr>Division of Work</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CSPrep</dc:title>
  <dc:creator>Tran, Loc (tranl2)</dc:creator>
  <cp:lastModifiedBy>Tran, Loc (tranl2)</cp:lastModifiedBy>
  <cp:revision>6</cp:revision>
  <dcterms:created xsi:type="dcterms:W3CDTF">2017-11-06T19:44:51Z</dcterms:created>
  <dcterms:modified xsi:type="dcterms:W3CDTF">2017-11-06T21:59:09Z</dcterms:modified>
</cp:coreProperties>
</file>