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Recur.java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tracing a method that does not yet exist to see how to write the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			</a:t>
            </a:r>
            <a:r>
              <a:rPr lang="en-US" b="1" dirty="0" smtClean="0">
                <a:solidFill>
                  <a:srgbClr val="00B050"/>
                </a:solidFill>
              </a:rPr>
              <a:t>1 2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/>
              <a:t>countUp</a:t>
            </a:r>
            <a:r>
              <a:rPr lang="en-US" sz="2800" dirty="0" smtClean="0"/>
              <a:t>(3)</a:t>
            </a:r>
          </a:p>
          <a:p>
            <a:pPr marL="0" indent="0">
              <a:buNone/>
            </a:pPr>
            <a:r>
              <a:rPr lang="en-US" sz="2800" dirty="0" smtClean="0"/>
              <a:t>	    </a:t>
            </a:r>
            <a:r>
              <a:rPr lang="en-US" sz="2400" dirty="0" err="1" smtClean="0"/>
              <a:t>countUp</a:t>
            </a:r>
            <a:r>
              <a:rPr lang="en-US" sz="2400" dirty="0" smtClean="0"/>
              <a:t>(2)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000" b="1" dirty="0" smtClean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rgbClr val="00B050"/>
                </a:solidFill>
              </a:rPr>
              <a:t>    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SOP(2)</a:t>
            </a:r>
          </a:p>
          <a:p>
            <a:pPr marL="0" indent="0">
              <a:buNone/>
            </a:pPr>
            <a:r>
              <a:rPr lang="en-US" sz="2400" dirty="0" smtClean="0"/>
              <a:t>	     SOP(3)</a:t>
            </a:r>
          </a:p>
          <a:p>
            <a:pPr marL="0" indent="0">
              <a:buNone/>
            </a:pPr>
            <a:r>
              <a:rPr lang="en-US" sz="2800" dirty="0" smtClean="0"/>
              <a:t>	SOP(4) 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6781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			</a:t>
            </a:r>
            <a:r>
              <a:rPr lang="en-US" b="1" dirty="0" smtClean="0">
                <a:solidFill>
                  <a:srgbClr val="00B050"/>
                </a:solidFill>
              </a:rPr>
              <a:t>1 2 3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/>
              <a:t>countUp</a:t>
            </a:r>
            <a:r>
              <a:rPr lang="en-US" sz="2800" dirty="0" smtClean="0"/>
              <a:t>(3)</a:t>
            </a:r>
          </a:p>
          <a:p>
            <a:pPr marL="0" indent="0">
              <a:buNone/>
            </a:pPr>
            <a:r>
              <a:rPr lang="en-US" sz="2800" dirty="0" smtClean="0"/>
              <a:t>	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000" b="1" dirty="0" smtClean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rgbClr val="00B050"/>
                </a:solidFill>
              </a:rPr>
              <a:t>    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     SOP(3)</a:t>
            </a:r>
          </a:p>
          <a:p>
            <a:pPr marL="0" indent="0">
              <a:buNone/>
            </a:pPr>
            <a:r>
              <a:rPr lang="en-US" sz="2800" dirty="0" smtClean="0"/>
              <a:t>	SOP(4) 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1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			</a:t>
            </a:r>
            <a:r>
              <a:rPr lang="en-US" b="1" dirty="0" smtClean="0">
                <a:solidFill>
                  <a:srgbClr val="00B050"/>
                </a:solidFill>
              </a:rPr>
              <a:t>1 2 3 4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000" b="1" dirty="0" smtClean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rgbClr val="00B050"/>
                </a:solidFill>
              </a:rPr>
              <a:t>    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SOP(4) 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twos(24) should return 3 (3 factors of 2 in 24)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0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twos(24) should return 3 (3 factors of 2 in 24)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twos(odd number) should return 0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what is one-step-easier than twos(24)?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4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twos(24) should return 3 (3 factors of 2 in 24)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twos(odd number) should return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what is one-step-easier than twos(24)?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</a:t>
            </a:r>
            <a:r>
              <a:rPr lang="en-US" b="1" dirty="0" smtClean="0">
                <a:solidFill>
                  <a:srgbClr val="C00000"/>
                </a:solidFill>
              </a:rPr>
              <a:t>twos(12)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how can you balance the equation?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	twos(24) =          twos(12)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5715000"/>
            <a:ext cx="838200" cy="6858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twos(24) = 1 + twos(12)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2206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206" y="1600200"/>
            <a:ext cx="56583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25146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6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twos(24) = 1 + twos(12)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  </a:t>
            </a:r>
            <a:r>
              <a:rPr lang="en-US" sz="2800" dirty="0" smtClean="0"/>
              <a:t>twos(12) = 1 + twos(6)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2206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206" y="1600200"/>
            <a:ext cx="56583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25146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33800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3800" y="2667000"/>
            <a:ext cx="441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53400" y="2667000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229394" y="5791200"/>
            <a:ext cx="5924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29394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29394" y="35814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twos(24) = 1 + twos(12)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  </a:t>
            </a:r>
            <a:r>
              <a:rPr lang="en-US" sz="2800" dirty="0" smtClean="0"/>
              <a:t>twos(12) = 1 + twos(6)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  </a:t>
            </a:r>
            <a:r>
              <a:rPr lang="en-US" sz="2400" dirty="0" smtClean="0"/>
              <a:t>twos(6) = 1 + twos(3)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		</a:t>
            </a:r>
            <a:r>
              <a:rPr lang="en-US" sz="2400" b="1" dirty="0" smtClean="0"/>
              <a:t>          </a:t>
            </a:r>
            <a:r>
              <a:rPr lang="en-US" sz="2000" b="1" dirty="0" smtClean="0"/>
              <a:t>twos(3) = 0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2206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206" y="1600200"/>
            <a:ext cx="56583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25146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33800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3800" y="2667000"/>
            <a:ext cx="441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53400" y="2667000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229394" y="5791200"/>
            <a:ext cx="5924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29394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29394" y="35814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91000" y="3612969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1000" y="3612969"/>
            <a:ext cx="3581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400" y="3612969"/>
            <a:ext cx="0" cy="1873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686594" y="5486400"/>
            <a:ext cx="50858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86594" y="4527369"/>
            <a:ext cx="0" cy="9590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86594" y="4527369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7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twos(24) = 1 + twos(12)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  </a:t>
            </a:r>
            <a:r>
              <a:rPr lang="en-US" sz="2800" dirty="0" smtClean="0"/>
              <a:t>twos(12) = 1 + twos(6)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  </a:t>
            </a:r>
            <a:r>
              <a:rPr lang="en-US" sz="2400" dirty="0" smtClean="0"/>
              <a:t>twos(6) = 1 + twos(3) = 1 + 0 = 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		</a:t>
            </a:r>
            <a:r>
              <a:rPr lang="en-US" sz="2400" b="1" dirty="0" smtClean="0"/>
              <a:t>          </a:t>
            </a:r>
            <a:r>
              <a:rPr lang="en-US" sz="2000" b="1" dirty="0" smtClean="0"/>
              <a:t>twos(3) = 0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2206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206" y="1600200"/>
            <a:ext cx="56583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25146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33800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3800" y="2667000"/>
            <a:ext cx="441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53400" y="2667000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229394" y="5791200"/>
            <a:ext cx="5924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29394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29394" y="35814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91000" y="3612969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1000" y="3612969"/>
            <a:ext cx="3581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400" y="3612969"/>
            <a:ext cx="0" cy="1873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686594" y="5486400"/>
            <a:ext cx="50858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86594" y="4527369"/>
            <a:ext cx="0" cy="9590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86594" y="4527369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191000" y="4343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 should output 1234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3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twos(24) = 1 + twos(12)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  </a:t>
            </a:r>
            <a:r>
              <a:rPr lang="en-US" sz="2800" dirty="0" smtClean="0"/>
              <a:t>twos(12) = 1 + twos(6) = 1 + 1 = 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  </a:t>
            </a:r>
            <a:r>
              <a:rPr lang="en-US" sz="2400" dirty="0" smtClean="0"/>
              <a:t>twos(6) = 1 + twos(3) = 1 + 0 = 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		</a:t>
            </a:r>
            <a:r>
              <a:rPr lang="en-US" sz="2400" b="1" dirty="0" smtClean="0"/>
              <a:t>          </a:t>
            </a:r>
            <a:r>
              <a:rPr lang="en-US" sz="2000" b="1" dirty="0" smtClean="0"/>
              <a:t>twos(3) = 0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2206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206" y="1600200"/>
            <a:ext cx="56583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25146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33800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3800" y="2667000"/>
            <a:ext cx="441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53400" y="2667000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229394" y="5791200"/>
            <a:ext cx="5924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29394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29394" y="35814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91000" y="3612969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1000" y="3612969"/>
            <a:ext cx="3581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400" y="3612969"/>
            <a:ext cx="0" cy="1873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686594" y="5486400"/>
            <a:ext cx="50858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86594" y="4527369"/>
            <a:ext cx="0" cy="9590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86594" y="4527369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191000" y="4343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495800" y="33528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6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twos(24) = 1 + twos(12) = 1 + 2 = 3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  </a:t>
            </a:r>
            <a:r>
              <a:rPr lang="en-US" sz="2800" dirty="0" smtClean="0"/>
              <a:t>twos(12) = 1 + twos(6) = 1 + 1 = 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  </a:t>
            </a:r>
            <a:r>
              <a:rPr lang="en-US" sz="2400" dirty="0" smtClean="0"/>
              <a:t>twos(6) = 1 + twos(3) = 1 + 0 = 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		</a:t>
            </a:r>
            <a:r>
              <a:rPr lang="en-US" sz="2400" b="1" dirty="0" smtClean="0"/>
              <a:t>          </a:t>
            </a:r>
            <a:r>
              <a:rPr lang="en-US" sz="2000" b="1" dirty="0" smtClean="0"/>
              <a:t>twos(3) = 0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2206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206" y="1600200"/>
            <a:ext cx="56583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25146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33800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3800" y="2667000"/>
            <a:ext cx="441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53400" y="2667000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229394" y="5791200"/>
            <a:ext cx="5924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29394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29394" y="3581400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91000" y="3612969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1000" y="3612969"/>
            <a:ext cx="3581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400" y="3612969"/>
            <a:ext cx="0" cy="1873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686594" y="5486400"/>
            <a:ext cx="50858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86594" y="4527369"/>
            <a:ext cx="0" cy="9590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86594" y="4527369"/>
            <a:ext cx="15044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191000" y="4343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495800" y="33528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038600" y="2209800"/>
            <a:ext cx="2286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1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should return 9478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73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should return 9478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reverse(9) should return 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what is one-step-easier than reverse(8749)?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56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should return 9478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reverse(9) should return 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one-step-easier than reverse(8749)?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reverse(874)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how can the equation be balanced?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reverse(8749) =               reverse(874)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5715000"/>
            <a:ext cx="1219200" cy="6858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= 9000 + reverse(874)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419600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19600" y="1600200"/>
            <a:ext cx="419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25146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5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= 9000 + reverse(874)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   </a:t>
            </a:r>
            <a:r>
              <a:rPr lang="en-US" sz="2800" dirty="0" smtClean="0"/>
              <a:t>reverse(874) = 400 + reverse(87)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419600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19600" y="1600200"/>
            <a:ext cx="419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25146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72297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72297" y="2667000"/>
            <a:ext cx="3457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29600" y="2667000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00497" y="5791200"/>
            <a:ext cx="64291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800497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00497" y="35814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82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= 9000 + reverse(874)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   </a:t>
            </a:r>
            <a:r>
              <a:rPr lang="en-US" sz="2800" dirty="0" smtClean="0"/>
              <a:t>reverse(874) = 400 + reverse(87)</a:t>
            </a: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</a:t>
            </a:r>
            <a:r>
              <a:rPr lang="en-US" sz="2400" dirty="0" smtClean="0"/>
              <a:t>reverse(87) = 70 + reverse(8)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		  </a:t>
            </a:r>
            <a:r>
              <a:rPr lang="en-US" sz="2000" b="1" dirty="0" smtClean="0"/>
              <a:t> reverse(8) = 8</a:t>
            </a:r>
            <a:endParaRPr lang="en-US" sz="28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419600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19600" y="1600200"/>
            <a:ext cx="419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25146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72297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72297" y="2667000"/>
            <a:ext cx="3457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29600" y="2667000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00497" y="5791200"/>
            <a:ext cx="64291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800497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00497" y="35814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43400" y="3886200"/>
            <a:ext cx="3124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= 9000 + reverse(874)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   </a:t>
            </a:r>
            <a:r>
              <a:rPr lang="en-US" sz="2800" dirty="0" smtClean="0"/>
              <a:t>reverse(874) = 400 + reverse(87)</a:t>
            </a: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</a:t>
            </a:r>
            <a:r>
              <a:rPr lang="en-US" sz="2400" dirty="0" smtClean="0"/>
              <a:t>reverse(87) = 70 + reverse(8) = 70 + 8 = 78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		  </a:t>
            </a:r>
            <a:r>
              <a:rPr lang="en-US" sz="2000" b="1" dirty="0" smtClean="0"/>
              <a:t> reverse(8) = 8</a:t>
            </a:r>
            <a:endParaRPr lang="en-US" sz="28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419600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19600" y="1600200"/>
            <a:ext cx="419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6106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47800" y="6172200"/>
            <a:ext cx="716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25146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72297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72297" y="2667000"/>
            <a:ext cx="3457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29600" y="2667000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00497" y="5791200"/>
            <a:ext cx="64291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800497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00497" y="35814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43400" y="3886200"/>
            <a:ext cx="3124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486400" y="43434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84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= 9000 + reverse(874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				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   </a:t>
            </a:r>
            <a:r>
              <a:rPr lang="en-US" sz="2800" dirty="0" smtClean="0"/>
              <a:t>reverse(874) = 400 + reverse(87) = 400+78 = 478</a:t>
            </a: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</a:t>
            </a:r>
            <a:r>
              <a:rPr lang="en-US" sz="2400" dirty="0" smtClean="0"/>
              <a:t>reverse(87) = 70 + reverse(8) = 70 + 8 = 78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		  </a:t>
            </a:r>
            <a:r>
              <a:rPr lang="en-US" sz="2000" b="1" dirty="0" smtClean="0"/>
              <a:t> reverse(8) = 8</a:t>
            </a:r>
            <a:endParaRPr lang="en-US" sz="28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419600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19600" y="1600200"/>
            <a:ext cx="464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0678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47800" y="6172200"/>
            <a:ext cx="76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25146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72297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72297" y="2667000"/>
            <a:ext cx="40669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39200" y="2643051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00498" y="5791200"/>
            <a:ext cx="70387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800497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00497" y="35814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43400" y="3886200"/>
            <a:ext cx="3124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486400" y="43434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96000" y="33528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4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 should output 1234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countUp</a:t>
            </a:r>
            <a:r>
              <a:rPr lang="en-US" b="1" dirty="0" smtClean="0">
                <a:solidFill>
                  <a:srgbClr val="C00000"/>
                </a:solidFill>
              </a:rPr>
              <a:t>(1) should output 1 (term.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ase)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what is one-step-easier than </a:t>
            </a:r>
            <a:r>
              <a:rPr lang="en-US" b="1" dirty="0" err="1" smtClean="0">
                <a:solidFill>
                  <a:srgbClr val="C00000"/>
                </a:solidFill>
              </a:rPr>
              <a:t>countUp</a:t>
            </a:r>
            <a:r>
              <a:rPr lang="en-US" b="1" dirty="0" smtClean="0">
                <a:solidFill>
                  <a:srgbClr val="C00000"/>
                </a:solidFill>
              </a:rPr>
              <a:t>(4)?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3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= 9000 + reverse(874) = 9000+478 =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				                     </a:t>
            </a:r>
            <a:r>
              <a:rPr lang="en-US" dirty="0" smtClean="0"/>
              <a:t>9478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   </a:t>
            </a:r>
            <a:r>
              <a:rPr lang="en-US" sz="2800" dirty="0" smtClean="0"/>
              <a:t>reverse(874) = 400 + reverse(87) = 400+78 = 478</a:t>
            </a: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</a:t>
            </a:r>
            <a:r>
              <a:rPr lang="en-US" sz="2400" dirty="0" smtClean="0"/>
              <a:t>reverse(87) = 70 + reverse(8) = 70 + 8 = 78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		  </a:t>
            </a:r>
            <a:r>
              <a:rPr lang="en-US" sz="2000" b="1" dirty="0" smtClean="0"/>
              <a:t> reverse(8) = 8</a:t>
            </a:r>
            <a:endParaRPr lang="en-US" sz="28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419600" y="1600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19600" y="1600200"/>
            <a:ext cx="464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067800" y="16002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47800" y="6172200"/>
            <a:ext cx="76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47800" y="2514600"/>
            <a:ext cx="0" cy="365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25146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72297" y="26670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72297" y="2667000"/>
            <a:ext cx="40669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39200" y="2643051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00498" y="5791200"/>
            <a:ext cx="70387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800497" y="35814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00497" y="35814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43400" y="3886200"/>
            <a:ext cx="3124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486400" y="43434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96000" y="33528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096000" y="2133600"/>
            <a:ext cx="2209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28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= 9*10</a:t>
            </a:r>
            <a:r>
              <a:rPr lang="en-US" baseline="30000" dirty="0" smtClean="0"/>
              <a:t>3</a:t>
            </a:r>
            <a:r>
              <a:rPr lang="en-US" dirty="0" smtClean="0"/>
              <a:t> + reverse(874)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(least-significant digit) * 10 </a:t>
            </a:r>
            <a:r>
              <a:rPr lang="en-US" baseline="30000" dirty="0" smtClean="0"/>
              <a:t>(number of digits - 1)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baseline="30000" dirty="0" smtClean="0"/>
              <a:t>		</a:t>
            </a:r>
          </a:p>
          <a:p>
            <a:pPr marL="0" indent="0">
              <a:buNone/>
            </a:pPr>
            <a:endParaRPr lang="en-US" baseline="30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38400" y="21336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89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reverse(8749) = 9*10</a:t>
            </a:r>
            <a:r>
              <a:rPr lang="en-US" baseline="30000" dirty="0" smtClean="0"/>
              <a:t>3</a:t>
            </a:r>
            <a:r>
              <a:rPr lang="en-US" dirty="0" smtClean="0"/>
              <a:t> + reverse(874)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reverse(number without the least-significant digit)</a:t>
            </a: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baseline="30000" dirty="0" smtClean="0"/>
              <a:t>		</a:t>
            </a:r>
          </a:p>
          <a:p>
            <a:pPr marL="0" indent="0">
              <a:buNone/>
            </a:pPr>
            <a:endParaRPr lang="en-US" baseline="30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14800" y="21336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 should output 1234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countUp</a:t>
            </a:r>
            <a:r>
              <a:rPr lang="en-US" dirty="0" smtClean="0"/>
              <a:t>(1) should output 1 (term. </a:t>
            </a:r>
            <a:r>
              <a:rPr lang="en-US" dirty="0"/>
              <a:t>c</a:t>
            </a:r>
            <a:r>
              <a:rPr lang="en-US" dirty="0" smtClean="0"/>
              <a:t>ase)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what is one-step-easier than </a:t>
            </a:r>
            <a:r>
              <a:rPr lang="en-US" dirty="0" err="1" smtClean="0"/>
              <a:t>countUp</a:t>
            </a:r>
            <a:r>
              <a:rPr lang="en-US" dirty="0" smtClean="0"/>
              <a:t>(4)?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</a:t>
            </a:r>
            <a:r>
              <a:rPr lang="en-US" b="1" dirty="0" err="1" smtClean="0">
                <a:solidFill>
                  <a:srgbClr val="C00000"/>
                </a:solidFill>
              </a:rPr>
              <a:t>countUp</a:t>
            </a:r>
            <a:r>
              <a:rPr lang="en-US" b="1" dirty="0" smtClean="0">
                <a:solidFill>
                  <a:srgbClr val="C00000"/>
                </a:solidFill>
              </a:rPr>
              <a:t>(3)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/>
              <a:t>countUp</a:t>
            </a:r>
            <a:r>
              <a:rPr lang="en-US" sz="2800" dirty="0" smtClean="0"/>
              <a:t>(3)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SOP(4) 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286000"/>
            <a:ext cx="73914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/>
              <a:t>countUp</a:t>
            </a:r>
            <a:r>
              <a:rPr lang="en-US" sz="2800" dirty="0" smtClean="0"/>
              <a:t>(3)</a:t>
            </a:r>
          </a:p>
          <a:p>
            <a:pPr marL="0" indent="0">
              <a:buNone/>
            </a:pPr>
            <a:r>
              <a:rPr lang="en-US" sz="2800" dirty="0" smtClean="0"/>
              <a:t>	    </a:t>
            </a:r>
            <a:r>
              <a:rPr lang="en-US" sz="2400" dirty="0" err="1" smtClean="0"/>
              <a:t>countUp</a:t>
            </a:r>
            <a:r>
              <a:rPr lang="en-US" sz="2400" dirty="0" smtClean="0"/>
              <a:t>(2)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 smtClean="0"/>
              <a:t>	     SOP(3)</a:t>
            </a:r>
          </a:p>
          <a:p>
            <a:pPr marL="0" indent="0">
              <a:buNone/>
            </a:pPr>
            <a:r>
              <a:rPr lang="en-US" sz="2800" dirty="0" smtClean="0"/>
              <a:t>	SOP(4) 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6781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/>
              <a:t>countUp</a:t>
            </a:r>
            <a:r>
              <a:rPr lang="en-US" sz="2800" dirty="0" smtClean="0"/>
              <a:t>(3)</a:t>
            </a:r>
          </a:p>
          <a:p>
            <a:pPr marL="0" indent="0">
              <a:buNone/>
            </a:pPr>
            <a:r>
              <a:rPr lang="en-US" sz="2800" dirty="0" smtClean="0"/>
              <a:t>	    </a:t>
            </a:r>
            <a:r>
              <a:rPr lang="en-US" sz="2400" dirty="0" err="1" smtClean="0"/>
              <a:t>countUp</a:t>
            </a:r>
            <a:r>
              <a:rPr lang="en-US" sz="2400" dirty="0" smtClean="0"/>
              <a:t>(2)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000" b="1" dirty="0" err="1" smtClean="0"/>
              <a:t>countUp</a:t>
            </a:r>
            <a:r>
              <a:rPr lang="en-US" sz="2000" b="1" dirty="0" smtClean="0"/>
              <a:t>(1)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000" b="1" dirty="0" smtClean="0"/>
              <a:t>SOP(2)</a:t>
            </a:r>
          </a:p>
          <a:p>
            <a:pPr marL="0" indent="0">
              <a:buNone/>
            </a:pPr>
            <a:r>
              <a:rPr lang="en-US" sz="2400" dirty="0" smtClean="0"/>
              <a:t>	     SOP(3)</a:t>
            </a:r>
          </a:p>
          <a:p>
            <a:pPr marL="0" indent="0">
              <a:buNone/>
            </a:pPr>
            <a:r>
              <a:rPr lang="en-US" sz="2800" dirty="0" smtClean="0"/>
              <a:t>	SOP(4) 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6781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510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/>
              <a:t>countUp</a:t>
            </a:r>
            <a:r>
              <a:rPr lang="en-US" sz="2800" dirty="0" smtClean="0"/>
              <a:t>(3)</a:t>
            </a:r>
          </a:p>
          <a:p>
            <a:pPr marL="0" indent="0">
              <a:buNone/>
            </a:pPr>
            <a:r>
              <a:rPr lang="en-US" sz="2800" dirty="0" smtClean="0"/>
              <a:t>	    </a:t>
            </a:r>
            <a:r>
              <a:rPr lang="en-US" sz="2400" dirty="0" err="1" smtClean="0"/>
              <a:t>countUp</a:t>
            </a:r>
            <a:r>
              <a:rPr lang="en-US" sz="2400" dirty="0" smtClean="0"/>
              <a:t>(2)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000" b="1" dirty="0" err="1" smtClean="0"/>
              <a:t>countUp</a:t>
            </a:r>
            <a:r>
              <a:rPr lang="en-US" sz="2000" b="1" dirty="0" smtClean="0"/>
              <a:t>(1)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		    </a:t>
            </a:r>
            <a:r>
              <a:rPr lang="en-US" sz="2000" dirty="0" smtClean="0"/>
              <a:t>SOP(1)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000" b="1" dirty="0" smtClean="0"/>
              <a:t>SOP(2)</a:t>
            </a:r>
          </a:p>
          <a:p>
            <a:pPr marL="0" indent="0">
              <a:buNone/>
            </a:pPr>
            <a:r>
              <a:rPr lang="en-US" sz="2400" dirty="0" smtClean="0"/>
              <a:t>	     SOP(3)</a:t>
            </a:r>
          </a:p>
          <a:p>
            <a:pPr marL="0" indent="0">
              <a:buNone/>
            </a:pPr>
            <a:r>
              <a:rPr lang="en-US" sz="2800" dirty="0" smtClean="0"/>
              <a:t>	SOP(4) 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6781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510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countUp</a:t>
            </a:r>
            <a:r>
              <a:rPr lang="en-US" dirty="0" smtClean="0"/>
              <a:t>(4)			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/>
              <a:t>countUp</a:t>
            </a:r>
            <a:r>
              <a:rPr lang="en-US" sz="2800" dirty="0" smtClean="0"/>
              <a:t>(3)</a:t>
            </a:r>
          </a:p>
          <a:p>
            <a:pPr marL="0" indent="0">
              <a:buNone/>
            </a:pPr>
            <a:r>
              <a:rPr lang="en-US" sz="2800" dirty="0" smtClean="0"/>
              <a:t>	    </a:t>
            </a:r>
            <a:r>
              <a:rPr lang="en-US" sz="2400" dirty="0" err="1" smtClean="0"/>
              <a:t>countUp</a:t>
            </a:r>
            <a:r>
              <a:rPr lang="en-US" sz="2400" dirty="0" smtClean="0"/>
              <a:t>(2)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000" b="1" dirty="0" err="1" smtClean="0"/>
              <a:t>countUp</a:t>
            </a:r>
            <a:r>
              <a:rPr lang="en-US" sz="2000" b="1" dirty="0" smtClean="0"/>
              <a:t>(1)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rgbClr val="00B050"/>
                </a:solidFill>
              </a:rPr>
              <a:t>    </a:t>
            </a:r>
            <a:r>
              <a:rPr lang="en-US" sz="2000" b="1" dirty="0" smtClean="0">
                <a:solidFill>
                  <a:srgbClr val="00B050"/>
                </a:solidFill>
              </a:rPr>
              <a:t>SOP(1)</a:t>
            </a: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000" b="1" dirty="0" smtClean="0"/>
              <a:t>SOP(2)</a:t>
            </a:r>
          </a:p>
          <a:p>
            <a:pPr marL="0" indent="0">
              <a:buNone/>
            </a:pPr>
            <a:r>
              <a:rPr lang="en-US" sz="2400" dirty="0" smtClean="0"/>
              <a:t>	     SOP(3)</a:t>
            </a:r>
          </a:p>
          <a:p>
            <a:pPr marL="0" indent="0">
              <a:buNone/>
            </a:pPr>
            <a:r>
              <a:rPr lang="en-US" sz="2800" dirty="0" smtClean="0"/>
              <a:t>	SOP(4) 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6781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510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322</Words>
  <Application>Microsoft Office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Recur.java</vt:lpstr>
      <vt:lpstr>countUp(int n)</vt:lpstr>
      <vt:lpstr>countUp(int n)</vt:lpstr>
      <vt:lpstr>countUp(int n)</vt:lpstr>
      <vt:lpstr>countUp(int n)</vt:lpstr>
      <vt:lpstr>countUp(int n)</vt:lpstr>
      <vt:lpstr>countUp(int n)</vt:lpstr>
      <vt:lpstr>countUp(int n)</vt:lpstr>
      <vt:lpstr>countUp(int n)</vt:lpstr>
      <vt:lpstr>countUp(int n)</vt:lpstr>
      <vt:lpstr>countUp(int n)</vt:lpstr>
      <vt:lpstr>countUp(int n)</vt:lpstr>
      <vt:lpstr>twos(int n)</vt:lpstr>
      <vt:lpstr>twos(int n)</vt:lpstr>
      <vt:lpstr>twos(int n)</vt:lpstr>
      <vt:lpstr>twos(int n)</vt:lpstr>
      <vt:lpstr>twos(int n)</vt:lpstr>
      <vt:lpstr>twos(int n)</vt:lpstr>
      <vt:lpstr>twos(int n)</vt:lpstr>
      <vt:lpstr>twos(int n)</vt:lpstr>
      <vt:lpstr>twos(int n)</vt:lpstr>
      <vt:lpstr>reverse(int n)</vt:lpstr>
      <vt:lpstr>reverse(int n)</vt:lpstr>
      <vt:lpstr>reverse(int n)</vt:lpstr>
      <vt:lpstr>reverse(int n)</vt:lpstr>
      <vt:lpstr>reverse(int n)</vt:lpstr>
      <vt:lpstr>reverse(int n)</vt:lpstr>
      <vt:lpstr>reverse(int n)</vt:lpstr>
      <vt:lpstr>reverse(int n)</vt:lpstr>
      <vt:lpstr>reverse(int n)</vt:lpstr>
      <vt:lpstr>reverse(int n)</vt:lpstr>
      <vt:lpstr>reverse(int 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Recur.java</dc:title>
  <dc:creator>Oberle, Doug R</dc:creator>
  <cp:lastModifiedBy>Administrator</cp:lastModifiedBy>
  <cp:revision>6</cp:revision>
  <dcterms:created xsi:type="dcterms:W3CDTF">2006-08-16T00:00:00Z</dcterms:created>
  <dcterms:modified xsi:type="dcterms:W3CDTF">2014-11-07T18:30:52Z</dcterms:modified>
</cp:coreProperties>
</file>