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5"/>
  </p:notesMasterIdLst>
  <p:handoutMasterIdLst>
    <p:handoutMasterId r:id="rId6"/>
  </p:handoutMasterIdLst>
  <p:sldIdLst>
    <p:sldId id="306" r:id="rId2"/>
    <p:sldId id="305" r:id="rId3"/>
    <p:sldId id="307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BEEEE"/>
    <a:srgbClr val="006EAF"/>
    <a:srgbClr val="0CA1CD"/>
    <a:srgbClr val="0085CA"/>
    <a:srgbClr val="002147"/>
    <a:srgbClr val="003E74"/>
    <a:srgbClr val="005BAA"/>
    <a:srgbClr val="FFFFFF"/>
    <a:srgbClr val="D4E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94" autoAdjust="0"/>
  </p:normalViewPr>
  <p:slideViewPr>
    <p:cSldViewPr snapToGrid="0" showGuides="1">
      <p:cViewPr varScale="1">
        <p:scale>
          <a:sx n="109" d="100"/>
          <a:sy n="109" d="100"/>
        </p:scale>
        <p:origin x="888" y="86"/>
      </p:cViewPr>
      <p:guideLst>
        <p:guide pos="2880"/>
        <p:guide pos="249"/>
        <p:guide pos="5511"/>
        <p:guide orient="horz" pos="667"/>
        <p:guide orient="horz" pos="2935"/>
        <p:guide orient="horz"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edle in hay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80" y="184529"/>
            <a:ext cx="4430394" cy="456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881890"/>
            <a:ext cx="6858000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http://www.automatedbuildings.com/news/mar16/reviews/1602180356haystack.html</a:t>
            </a:r>
          </a:p>
        </p:txBody>
      </p:sp>
    </p:spTree>
    <p:extLst>
      <p:ext uri="{BB962C8B-B14F-4D97-AF65-F5344CB8AC3E}">
        <p14:creationId xmlns:p14="http://schemas.microsoft.com/office/powerpoint/2010/main" val="25860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 flipV="1">
            <a:off x="4610147" y="2942844"/>
            <a:ext cx="514003" cy="131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661061" y="3110484"/>
            <a:ext cx="464869" cy="15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11430" y="3266498"/>
            <a:ext cx="612945" cy="445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8" y="1665908"/>
            <a:ext cx="572064" cy="2124808"/>
          </a:xfrm>
          <a:prstGeom prst="rect">
            <a:avLst/>
          </a:prstGeom>
        </p:spPr>
      </p:pic>
      <p:sp>
        <p:nvSpPr>
          <p:cNvPr id="5" name="Cube 4"/>
          <p:cNvSpPr/>
          <p:nvPr/>
        </p:nvSpPr>
        <p:spPr>
          <a:xfrm>
            <a:off x="13856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5380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6904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8428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952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6301" y="4097832"/>
            <a:ext cx="701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854" y="3846580"/>
            <a:ext cx="701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2813531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968275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21590" y="1675384"/>
            <a:ext cx="701040" cy="477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</p:cNvCxnSpPr>
          <p:nvPr/>
        </p:nvCxnSpPr>
        <p:spPr>
          <a:xfrm>
            <a:off x="2045780" y="1989539"/>
            <a:ext cx="766970" cy="45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6470" y="3549904"/>
            <a:ext cx="721360" cy="48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be 33"/>
          <p:cNvSpPr/>
          <p:nvPr/>
        </p:nvSpPr>
        <p:spPr>
          <a:xfrm>
            <a:off x="3123019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277763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65623" y="3583931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37" name="Cube 36"/>
          <p:cNvSpPr/>
          <p:nvPr/>
        </p:nvSpPr>
        <p:spPr>
          <a:xfrm>
            <a:off x="4024912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144681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/>
          <p:cNvSpPr/>
          <p:nvPr/>
        </p:nvSpPr>
        <p:spPr>
          <a:xfrm>
            <a:off x="4264450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384219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1901" y="325181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42" name="Cube 41"/>
          <p:cNvSpPr/>
          <p:nvPr/>
        </p:nvSpPr>
        <p:spPr>
          <a:xfrm>
            <a:off x="5002229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5072072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5141915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5211758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36304" y="307300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08" y="2245952"/>
            <a:ext cx="880650" cy="122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6537408" y="3468262"/>
            <a:ext cx="880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60" name="Straight Connector 59"/>
          <p:cNvCxnSpPr>
            <a:endCxn id="37" idx="1"/>
          </p:cNvCxnSpPr>
          <p:nvPr/>
        </p:nvCxnSpPr>
        <p:spPr>
          <a:xfrm>
            <a:off x="3386281" y="2458681"/>
            <a:ext cx="677064" cy="162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60866" y="2185672"/>
            <a:ext cx="503164" cy="269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386790" y="3240024"/>
            <a:ext cx="647700" cy="297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03830" y="2459786"/>
            <a:ext cx="474600" cy="170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64143" y="2621355"/>
            <a:ext cx="530467" cy="10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448942" y="3072384"/>
            <a:ext cx="568528" cy="164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856299" y="2632337"/>
            <a:ext cx="485419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6073450" y="2624503"/>
            <a:ext cx="340080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830974" y="1980454"/>
            <a:ext cx="156471" cy="17391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Global Max Pooling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82926" y="379775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>
            <a:off x="5452121" y="2624503"/>
            <a:ext cx="340080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39" y="1561660"/>
            <a:ext cx="1535336" cy="124427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23" y="2862131"/>
            <a:ext cx="1535336" cy="1244277"/>
          </a:xfrm>
          <a:prstGeom prst="rect">
            <a:avLst/>
          </a:prstGeom>
        </p:spPr>
      </p:pic>
      <p:sp>
        <p:nvSpPr>
          <p:cNvPr id="58" name="&quot;No&quot; Symbol 57"/>
          <p:cNvSpPr/>
          <p:nvPr/>
        </p:nvSpPr>
        <p:spPr>
          <a:xfrm>
            <a:off x="8093492" y="3211952"/>
            <a:ext cx="684041" cy="684041"/>
          </a:xfrm>
          <a:prstGeom prst="noSmoking">
            <a:avLst>
              <a:gd name="adj" fmla="val 83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8125985" y="1898317"/>
            <a:ext cx="714171" cy="714171"/>
          </a:xfrm>
          <a:prstGeom prst="donut">
            <a:avLst>
              <a:gd name="adj" fmla="val 1214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965" y="337627"/>
            <a:ext cx="1480692" cy="474741"/>
          </a:xfrm>
          <a:prstGeom prst="rect">
            <a:avLst/>
          </a:prstGeom>
        </p:spPr>
      </p:pic>
      <p:pic>
        <p:nvPicPr>
          <p:cNvPr id="1026" name="Picture 2" descr="Image result for tensorflow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7" y="135524"/>
            <a:ext cx="1054251" cy="8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44" y="223217"/>
            <a:ext cx="1777415" cy="7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 descr="Image result for jupyter not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8" descr="Image result for jupyter noteboo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46" y="116962"/>
            <a:ext cx="917289" cy="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59968" y="4180188"/>
            <a:ext cx="5585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https://upload.wikimedia.org/wikipedia/commons/thumb/1/11/TensorFlowLogo.svg/522px-TensorFlowLogo.svg.png</a:t>
            </a:r>
          </a:p>
          <a:p>
            <a:r>
              <a:rPr lang="en-US" sz="700" dirty="0" smtClean="0"/>
              <a:t>https</a:t>
            </a:r>
            <a:r>
              <a:rPr lang="en-US" sz="700" dirty="0"/>
              <a:t>://keras.io</a:t>
            </a:r>
            <a:r>
              <a:rPr lang="en-US" sz="700" dirty="0" smtClean="0"/>
              <a:t>/</a:t>
            </a:r>
          </a:p>
          <a:p>
            <a:r>
              <a:rPr lang="en-US" sz="700" dirty="0"/>
              <a:t>https://upload.wikimedia.org/wikipedia/commons/1/1a/NumPy_logo.svg</a:t>
            </a:r>
          </a:p>
          <a:p>
            <a:r>
              <a:rPr lang="en-US" sz="700" dirty="0" smtClean="0"/>
              <a:t>https</a:t>
            </a:r>
            <a:r>
              <a:rPr lang="en-US" sz="700" dirty="0"/>
              <a:t>://blog.thedataincubator.com/wp-content/uploads/2017/01/jupyter-logo-300x298.png</a:t>
            </a:r>
          </a:p>
        </p:txBody>
      </p:sp>
    </p:spTree>
    <p:extLst>
      <p:ext uri="{BB962C8B-B14F-4D97-AF65-F5344CB8AC3E}">
        <p14:creationId xmlns:p14="http://schemas.microsoft.com/office/powerpoint/2010/main" val="21363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 descr="Image result for jupyter not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63" y="838200"/>
            <a:ext cx="933450" cy="3467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55" y="838200"/>
            <a:ext cx="933450" cy="3467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39" y="838200"/>
            <a:ext cx="933450" cy="3467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7" y="838200"/>
            <a:ext cx="933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26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AbsaraSansHeadOT-Bold</vt:lpstr>
      <vt:lpstr>Arial</vt:lpstr>
      <vt:lpstr>Calibri</vt:lpstr>
      <vt:lpstr>Imperial College Postgraduate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Michael A. Kokko</cp:lastModifiedBy>
  <cp:revision>745</cp:revision>
  <dcterms:created xsi:type="dcterms:W3CDTF">2016-05-23T13:40:31Z</dcterms:created>
  <dcterms:modified xsi:type="dcterms:W3CDTF">2018-12-06T16:56:51Z</dcterms:modified>
</cp:coreProperties>
</file>