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8"/>
  </p:notesMasterIdLst>
  <p:handoutMasterIdLst>
    <p:handoutMasterId r:id="rId9"/>
  </p:handoutMasterIdLst>
  <p:sldIdLst>
    <p:sldId id="309" r:id="rId2"/>
    <p:sldId id="310" r:id="rId3"/>
    <p:sldId id="311" r:id="rId4"/>
    <p:sldId id="312" r:id="rId5"/>
    <p:sldId id="313" r:id="rId6"/>
    <p:sldId id="314" r:id="rId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4" pos="249" userDrawn="1">
          <p15:clr>
            <a:srgbClr val="A4A3A4"/>
          </p15:clr>
        </p15:guide>
        <p15:guide id="5" pos="5511" userDrawn="1">
          <p15:clr>
            <a:srgbClr val="A4A3A4"/>
          </p15:clr>
        </p15:guide>
        <p15:guide id="9" orient="horz" pos="667" userDrawn="1">
          <p15:clr>
            <a:srgbClr val="A4A3A4"/>
          </p15:clr>
        </p15:guide>
        <p15:guide id="10" orient="horz" pos="2935" userDrawn="1">
          <p15:clr>
            <a:srgbClr val="A4A3A4"/>
          </p15:clr>
        </p15:guide>
        <p15:guide id="11" orient="horz" pos="28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BEEEE"/>
    <a:srgbClr val="006EAF"/>
    <a:srgbClr val="0CA1CD"/>
    <a:srgbClr val="0085CA"/>
    <a:srgbClr val="002147"/>
    <a:srgbClr val="003E74"/>
    <a:srgbClr val="005BAA"/>
    <a:srgbClr val="FFFFFF"/>
    <a:srgbClr val="D4EF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3594" autoAdjust="0"/>
  </p:normalViewPr>
  <p:slideViewPr>
    <p:cSldViewPr snapToGrid="0" showGuides="1">
      <p:cViewPr varScale="1">
        <p:scale>
          <a:sx n="109" d="100"/>
          <a:sy n="109" d="100"/>
        </p:scale>
        <p:origin x="888" y="77"/>
      </p:cViewPr>
      <p:guideLst>
        <p:guide pos="2880"/>
        <p:guide pos="249"/>
        <p:guide pos="5511"/>
        <p:guide orient="horz" pos="667"/>
        <p:guide orient="horz" pos="2935"/>
        <p:guide orient="horz" pos="28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72"/>
    </p:cViewPr>
  </p:sorterViewPr>
  <p:notesViewPr>
    <p:cSldViewPr snapToGrid="0" showGuide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AC4F3-9B9F-41CA-BFFD-303059E6AFE0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4CA1B-14A5-4858-BED4-3EAA93D4C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793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64612-7707-4981-9C4E-9CB60C5A0A89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B09CE-7A7B-471C-A3CD-41847BF81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292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B09CE-7A7B-471C-A3CD-41847BF815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30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On previous slide:</a:t>
            </a:r>
            <a:r>
              <a:rPr lang="en-US" dirty="0" smtClean="0"/>
              <a:t> In words</a:t>
            </a:r>
            <a:r>
              <a:rPr lang="en-US" baseline="0" dirty="0" smtClean="0"/>
              <a:t> of the clinician we want to identify when a needle is present in the subcutaneous environment.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This slide:</a:t>
            </a:r>
            <a:r>
              <a:rPr lang="en-US" baseline="0" dirty="0" smtClean="0"/>
              <a:t> In the words of the engineer, we want to find a FUNCTION that is a surjection from the hypothetical domain of all possible ultrasound images to the set {0,1}, where zero indicates the ABSENCE of a needle, and one indicates the PRESENCE of a needle. </a:t>
            </a:r>
            <a:r>
              <a:rPr lang="en-ZA" sz="900" dirty="0" smtClean="0"/>
              <a:t>Many ways</a:t>
            </a:r>
            <a:r>
              <a:rPr lang="en-ZA" sz="900" baseline="0" dirty="0" smtClean="0"/>
              <a:t> to define this function. Recalling that neural networks are just FUNCTION APPROXIMATORS, we chose a CNN. This </a:t>
            </a:r>
            <a:r>
              <a:rPr lang="en-ZA" sz="900" dirty="0" smtClean="0"/>
              <a:t>solution is practical</a:t>
            </a:r>
            <a:r>
              <a:rPr lang="en-ZA" sz="900" baseline="0" dirty="0" smtClean="0"/>
              <a:t> &amp;</a:t>
            </a:r>
            <a:r>
              <a:rPr lang="en-ZA" sz="900" dirty="0" smtClean="0"/>
              <a:t> valuable. CNN can be trained, and can identify new test data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B09CE-7A7B-471C-A3CD-41847BF8153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422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ZA" sz="900" dirty="0" smtClean="0"/>
              <a:t>How did we partition the data? Nice diagram here.</a:t>
            </a:r>
          </a:p>
          <a:p>
            <a:pPr algn="ctr"/>
            <a:r>
              <a:rPr lang="en-ZA" sz="900" dirty="0" smtClean="0"/>
              <a:t>Need training and testing data 70/30</a:t>
            </a:r>
          </a:p>
          <a:p>
            <a:pPr algn="ctr"/>
            <a:endParaRPr lang="en-ZA" sz="1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B09CE-7A7B-471C-A3CD-41847BF8153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612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ZA" sz="900" dirty="0" smtClean="0"/>
          </a:p>
          <a:p>
            <a:pPr algn="ctr"/>
            <a:endParaRPr lang="en-ZA" sz="900" dirty="0" smtClean="0"/>
          </a:p>
          <a:p>
            <a:pPr algn="ctr"/>
            <a:r>
              <a:rPr lang="en-ZA" sz="900" dirty="0" smtClean="0"/>
              <a:t>What does our CNN look like?</a:t>
            </a:r>
          </a:p>
          <a:p>
            <a:pPr marL="685800" indent="-685800" algn="ctr">
              <a:buFontTx/>
              <a:buChar char="-"/>
            </a:pPr>
            <a:r>
              <a:rPr lang="en-ZA" sz="900" dirty="0" smtClean="0"/>
              <a:t>Flow diagram of the CNN. Explain what is it in greater detail and reiterate importance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B09CE-7A7B-471C-A3CD-41847BF8153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34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ZA" sz="900" dirty="0" smtClean="0"/>
              <a:t>These are the results. </a:t>
            </a:r>
          </a:p>
          <a:p>
            <a:pPr marL="571500" indent="-571500" algn="ctr">
              <a:buFontTx/>
              <a:buChar char="-"/>
            </a:pPr>
            <a:r>
              <a:rPr lang="en-ZA" sz="900" dirty="0" smtClean="0"/>
              <a:t>94% accuracy with the annotated testing data in water.</a:t>
            </a:r>
          </a:p>
          <a:p>
            <a:pPr marL="571500" indent="-571500" algn="ctr">
              <a:buFontTx/>
              <a:buChar char="-"/>
            </a:pPr>
            <a:r>
              <a:rPr lang="en-ZA" sz="900" dirty="0" smtClean="0"/>
              <a:t>Really clean image, so not practical. How about a phantom? 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B09CE-7A7B-471C-A3CD-41847BF8153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20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 algn="l">
              <a:buFontTx/>
              <a:buChar char="-"/>
            </a:pPr>
            <a:r>
              <a:rPr lang="en-ZA" sz="900" dirty="0" smtClean="0"/>
              <a:t>Created a new data set with speckling and noise.</a:t>
            </a:r>
          </a:p>
          <a:p>
            <a:pPr marL="571500" indent="-571500" algn="l">
              <a:buFontTx/>
              <a:buChar char="-"/>
            </a:pPr>
            <a:r>
              <a:rPr lang="en-ZA" sz="900" dirty="0" smtClean="0"/>
              <a:t>How did it perform?</a:t>
            </a:r>
          </a:p>
          <a:p>
            <a:pPr marL="571500" indent="-571500" algn="l">
              <a:buFontTx/>
              <a:buChar char="-"/>
            </a:pPr>
            <a:r>
              <a:rPr lang="en-ZA" sz="900" dirty="0" smtClean="0"/>
              <a:t>One step further, let’s use a real phantom? 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B09CE-7A7B-471C-A3CD-41847BF8153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840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Cl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2862889" cy="51435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3461937" y="847726"/>
            <a:ext cx="5286776" cy="2471508"/>
          </a:xfrm>
        </p:spPr>
        <p:txBody>
          <a:bodyPr anchor="b">
            <a:noAutofit/>
          </a:bodyPr>
          <a:lstStyle>
            <a:lvl1pPr>
              <a:defRPr sz="5400"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4" b="57626"/>
          <a:stretch/>
        </p:blipFill>
        <p:spPr>
          <a:xfrm>
            <a:off x="397669" y="399258"/>
            <a:ext cx="1701559" cy="460373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3586916" y="3594604"/>
            <a:ext cx="4306134" cy="382401"/>
          </a:xfrm>
          <a:prstGeom prst="rect">
            <a:avLst/>
          </a:prstGeom>
          <a:solidFill>
            <a:srgbClr val="006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3586916" y="3594604"/>
            <a:ext cx="4306134" cy="382401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52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2" t="3" r="24602" b="10292"/>
          <a:stretch/>
        </p:blipFill>
        <p:spPr>
          <a:xfrm flipH="1">
            <a:off x="3586915" y="3402518"/>
            <a:ext cx="4306134" cy="19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1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93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835916" y="1713543"/>
            <a:ext cx="1493146" cy="1493146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3826334" y="1713543"/>
            <a:ext cx="1493146" cy="1493146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14936" y="1713543"/>
            <a:ext cx="1493146" cy="1493146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3" hasCustomPrompt="1"/>
          </p:nvPr>
        </p:nvSpPr>
        <p:spPr>
          <a:xfrm>
            <a:off x="746059" y="3577866"/>
            <a:ext cx="1674671" cy="320839"/>
          </a:xfrm>
          <a:solidFill>
            <a:srgbClr val="003E74"/>
          </a:solidFill>
        </p:spPr>
        <p:txBody>
          <a:bodyPr vert="horz" wrap="none" lIns="72000" tIns="72000" rIns="72000" bIns="72000" rtlCol="0" anchor="ctr">
            <a:spAutoFit/>
          </a:bodyPr>
          <a:lstStyle>
            <a:lvl1pPr algn="ctr">
              <a:defRPr lang="en-US" sz="1200" b="1" cap="all" spc="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95000"/>
              </a:lnSpc>
              <a:spcBef>
                <a:spcPct val="0"/>
              </a:spcBef>
            </a:pPr>
            <a:r>
              <a:rPr lang="en-US" dirty="0"/>
              <a:t>Insert name here</a:t>
            </a:r>
          </a:p>
        </p:txBody>
      </p:sp>
      <p:sp>
        <p:nvSpPr>
          <p:cNvPr id="39" name="Text Placeholder 37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8" y="3946322"/>
            <a:ext cx="2376214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4439048" y="3402204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4439048" y="1558164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1450443" y="3402204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1450443" y="1558164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7427654" y="3402204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7427651" y="1558164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37"/>
          <p:cNvSpPr>
            <a:spLocks noGrp="1"/>
          </p:cNvSpPr>
          <p:nvPr>
            <p:ph type="body" sz="quarter" idx="23" hasCustomPrompt="1"/>
          </p:nvPr>
        </p:nvSpPr>
        <p:spPr>
          <a:xfrm>
            <a:off x="3734664" y="3577866"/>
            <a:ext cx="1674671" cy="320839"/>
          </a:xfrm>
          <a:solidFill>
            <a:srgbClr val="003E74"/>
          </a:solidFill>
        </p:spPr>
        <p:txBody>
          <a:bodyPr vert="horz" wrap="none" lIns="72000" tIns="72000" rIns="72000" bIns="72000" rtlCol="0" anchor="ctr">
            <a:spAutoFit/>
          </a:bodyPr>
          <a:lstStyle>
            <a:lvl1pPr algn="ctr">
              <a:defRPr lang="en-US" sz="1200" b="1" cap="all" spc="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95000"/>
              </a:lnSpc>
              <a:spcBef>
                <a:spcPct val="0"/>
              </a:spcBef>
            </a:pPr>
            <a:r>
              <a:rPr lang="en-US" dirty="0"/>
              <a:t>Insert name here</a:t>
            </a:r>
          </a:p>
        </p:txBody>
      </p:sp>
      <p:sp>
        <p:nvSpPr>
          <p:cNvPr id="49" name="Text Placeholder 37"/>
          <p:cNvSpPr>
            <a:spLocks noGrp="1"/>
          </p:cNvSpPr>
          <p:nvPr>
            <p:ph type="body" sz="quarter" idx="24" hasCustomPrompt="1"/>
          </p:nvPr>
        </p:nvSpPr>
        <p:spPr>
          <a:xfrm>
            <a:off x="3383893" y="3946322"/>
            <a:ext cx="2376214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50" name="Text Placeholder 37"/>
          <p:cNvSpPr>
            <a:spLocks noGrp="1"/>
          </p:cNvSpPr>
          <p:nvPr>
            <p:ph type="body" sz="quarter" idx="25" hasCustomPrompt="1"/>
          </p:nvPr>
        </p:nvSpPr>
        <p:spPr>
          <a:xfrm>
            <a:off x="6723270" y="3577866"/>
            <a:ext cx="1674671" cy="320839"/>
          </a:xfrm>
          <a:solidFill>
            <a:srgbClr val="003E74"/>
          </a:solidFill>
        </p:spPr>
        <p:txBody>
          <a:bodyPr vert="horz" wrap="none" lIns="72000" tIns="72000" rIns="72000" bIns="72000" rtlCol="0" anchor="ctr">
            <a:spAutoFit/>
          </a:bodyPr>
          <a:lstStyle>
            <a:lvl1pPr algn="ctr">
              <a:defRPr lang="en-US" sz="1200" b="1" cap="all" spc="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95000"/>
              </a:lnSpc>
              <a:spcBef>
                <a:spcPct val="0"/>
              </a:spcBef>
            </a:pPr>
            <a:r>
              <a:rPr lang="en-US" dirty="0"/>
              <a:t>Insert name here</a:t>
            </a:r>
          </a:p>
        </p:txBody>
      </p:sp>
      <p:sp>
        <p:nvSpPr>
          <p:cNvPr id="51" name="Text Placeholder 37"/>
          <p:cNvSpPr>
            <a:spLocks noGrp="1"/>
          </p:cNvSpPr>
          <p:nvPr>
            <p:ph type="body" sz="quarter" idx="26" hasCustomPrompt="1"/>
          </p:nvPr>
        </p:nvSpPr>
        <p:spPr>
          <a:xfrm>
            <a:off x="6372499" y="3946322"/>
            <a:ext cx="2376214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</p:spTree>
    <p:extLst>
      <p:ext uri="{BB962C8B-B14F-4D97-AF65-F5344CB8AC3E}">
        <p14:creationId xmlns:p14="http://schemas.microsoft.com/office/powerpoint/2010/main" val="1395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927183" y="2078348"/>
            <a:ext cx="995378" cy="995378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>
              <a:defRPr sz="1000"/>
            </a:lvl1pPr>
          </a:lstStyle>
          <a:p>
            <a:endParaRPr lang="en-GB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3350526" y="2078348"/>
            <a:ext cx="995378" cy="995378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>
              <a:defRPr sz="1000"/>
            </a:lvl1pPr>
          </a:lstStyle>
          <a:p>
            <a:endParaRPr lang="en-GB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4793178" y="2078348"/>
            <a:ext cx="995378" cy="995378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>
              <a:defRPr sz="1000"/>
            </a:lvl1pPr>
          </a:lstStyle>
          <a:p>
            <a:endParaRPr lang="en-GB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219861" y="2078348"/>
            <a:ext cx="995378" cy="995378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>
              <a:defRPr sz="1000"/>
            </a:lvl1pPr>
          </a:lstStyle>
          <a:p>
            <a:endParaRPr lang="en-GB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662513" y="2078348"/>
            <a:ext cx="995378" cy="995378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>
              <a:defRPr sz="1000"/>
            </a:lvl1pPr>
          </a:lstStyle>
          <a:p>
            <a:endParaRPr lang="en-GB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84531" y="2078348"/>
            <a:ext cx="995378" cy="995378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>
              <a:defRPr sz="1000"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A brief guide to </a:t>
            </a:r>
            <a:r>
              <a:rPr lang="en-GB" b="1"/>
              <a:t>Postgraduate Study</a:t>
            </a:r>
            <a:endParaRPr lang="en-GB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97480" y="3286060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97480" y="1858029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2332147" y="3286060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2332147" y="1858029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766814" y="3286060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3766814" y="1858029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5201481" y="3286060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5201481" y="1858029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6636148" y="3286060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6636148" y="1858029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8070816" y="3286060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8070816" y="1858029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7"/>
          <p:cNvSpPr>
            <a:spLocks noGrp="1"/>
          </p:cNvSpPr>
          <p:nvPr>
            <p:ph type="body" sz="quarter" idx="14" hasCustomPrompt="1"/>
          </p:nvPr>
        </p:nvSpPr>
        <p:spPr>
          <a:xfrm>
            <a:off x="395989" y="3610224"/>
            <a:ext cx="1172462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36" name="Text Placeholder 37"/>
          <p:cNvSpPr>
            <a:spLocks noGrp="1"/>
          </p:cNvSpPr>
          <p:nvPr>
            <p:ph type="body" sz="quarter" idx="26" hasCustomPrompt="1"/>
          </p:nvPr>
        </p:nvSpPr>
        <p:spPr>
          <a:xfrm>
            <a:off x="1835257" y="3610224"/>
            <a:ext cx="1172462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37" name="Text Placeholder 37"/>
          <p:cNvSpPr>
            <a:spLocks noGrp="1"/>
          </p:cNvSpPr>
          <p:nvPr>
            <p:ph type="body" sz="quarter" idx="27" hasCustomPrompt="1"/>
          </p:nvPr>
        </p:nvSpPr>
        <p:spPr>
          <a:xfrm>
            <a:off x="3274525" y="3610224"/>
            <a:ext cx="1172462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28" hasCustomPrompt="1"/>
          </p:nvPr>
        </p:nvSpPr>
        <p:spPr>
          <a:xfrm>
            <a:off x="4704591" y="3610224"/>
            <a:ext cx="1172462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39" name="Text Placeholder 37"/>
          <p:cNvSpPr>
            <a:spLocks noGrp="1"/>
          </p:cNvSpPr>
          <p:nvPr>
            <p:ph type="body" sz="quarter" idx="29" hasCustomPrompt="1"/>
          </p:nvPr>
        </p:nvSpPr>
        <p:spPr>
          <a:xfrm>
            <a:off x="6139258" y="3610224"/>
            <a:ext cx="1172462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40" name="Text Placeholder 37"/>
          <p:cNvSpPr>
            <a:spLocks noGrp="1"/>
          </p:cNvSpPr>
          <p:nvPr>
            <p:ph type="body" sz="quarter" idx="30" hasCustomPrompt="1"/>
          </p:nvPr>
        </p:nvSpPr>
        <p:spPr>
          <a:xfrm>
            <a:off x="7576251" y="3610224"/>
            <a:ext cx="1172462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</p:spTree>
    <p:extLst>
      <p:ext uri="{BB962C8B-B14F-4D97-AF65-F5344CB8AC3E}">
        <p14:creationId xmlns:p14="http://schemas.microsoft.com/office/powerpoint/2010/main" val="57759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10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3461937" y="847726"/>
            <a:ext cx="5286776" cy="2471508"/>
          </a:xfrm>
        </p:spPr>
        <p:txBody>
          <a:bodyPr anchor="b">
            <a:noAutofit/>
          </a:bodyPr>
          <a:lstStyle>
            <a:lvl1pPr>
              <a:defRPr sz="5400"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3586916" y="3594604"/>
            <a:ext cx="4306134" cy="382401"/>
          </a:xfrm>
          <a:prstGeom prst="rect">
            <a:avLst/>
          </a:prstGeom>
          <a:solidFill>
            <a:srgbClr val="006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3586916" y="3594604"/>
            <a:ext cx="4306134" cy="382401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52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6" r="44939"/>
          <a:stretch/>
        </p:blipFill>
        <p:spPr>
          <a:xfrm>
            <a:off x="0" y="0"/>
            <a:ext cx="2862888" cy="51435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4" b="57626"/>
          <a:stretch/>
        </p:blipFill>
        <p:spPr>
          <a:xfrm>
            <a:off x="397669" y="399258"/>
            <a:ext cx="1701559" cy="4603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2" t="3" r="24602" b="10292"/>
          <a:stretch/>
        </p:blipFill>
        <p:spPr>
          <a:xfrm flipH="1">
            <a:off x="3586915" y="3402518"/>
            <a:ext cx="4306134" cy="19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1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9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95288" y="1910673"/>
            <a:ext cx="4284937" cy="613227"/>
          </a:xfrm>
          <a:solidFill>
            <a:srgbClr val="003E74"/>
          </a:solidFill>
        </p:spPr>
        <p:txBody>
          <a:bodyPr vert="horz" wrap="none" lIns="72000" tIns="72000" rIns="72000" bIns="72000" rtlCol="0" anchor="ctr">
            <a:spAutoFit/>
          </a:bodyPr>
          <a:lstStyle>
            <a:lvl1pPr>
              <a:defRPr lang="en-US" sz="3200" b="1" cap="all" spc="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>
              <a:lnSpc>
                <a:spcPct val="95000"/>
              </a:lnSpc>
              <a:spcBef>
                <a:spcPct val="0"/>
              </a:spcBef>
            </a:pPr>
            <a:r>
              <a:rPr lang="en-US" dirty="0"/>
              <a:t>Click to edit text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377966" y="1210989"/>
            <a:ext cx="2989805" cy="2989805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97862" y="2699173"/>
            <a:ext cx="2275945" cy="1885345"/>
          </a:xfrm>
        </p:spPr>
        <p:txBody>
          <a:bodyPr wrap="none">
            <a:noAutofit/>
          </a:bodyPr>
          <a:lstStyle>
            <a:lvl1pPr>
              <a:lnSpc>
                <a:spcPct val="85000"/>
              </a:lnSpc>
              <a:spcBef>
                <a:spcPts val="1400"/>
              </a:spcBef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</a:t>
            </a:r>
            <a:r>
              <a:rPr lang="en-GB" dirty="0"/>
              <a:t> </a:t>
            </a:r>
            <a:r>
              <a:rPr lang="en-GB" b="1" dirty="0"/>
              <a:t>Study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2871788" y="2699173"/>
            <a:ext cx="2275945" cy="1885345"/>
          </a:xfrm>
        </p:spPr>
        <p:txBody>
          <a:bodyPr wrap="none">
            <a:noAutofit/>
          </a:bodyPr>
          <a:lstStyle>
            <a:lvl1pPr>
              <a:lnSpc>
                <a:spcPct val="85000"/>
              </a:lnSpc>
              <a:spcBef>
                <a:spcPts val="1400"/>
              </a:spcBef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itle 1"/>
          <p:cNvSpPr>
            <a:spLocks noGrp="1"/>
          </p:cNvSpPr>
          <p:nvPr>
            <p:ph type="title" hasCustomPrompt="1"/>
          </p:nvPr>
        </p:nvSpPr>
        <p:spPr>
          <a:xfrm>
            <a:off x="395288" y="1221649"/>
            <a:ext cx="4284937" cy="613227"/>
          </a:xfrm>
          <a:solidFill>
            <a:srgbClr val="003E74"/>
          </a:solidFill>
        </p:spPr>
        <p:txBody>
          <a:bodyPr wrap="none" lIns="72000" tIns="72000" rIns="72000" bIns="72000" rtlCol="0" anchor="ctr">
            <a:spAutoFit/>
          </a:bodyPr>
          <a:lstStyle>
            <a:lvl1pPr>
              <a:defRPr lang="en-GB" sz="3200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95000"/>
              </a:lnSpc>
            </a:pPr>
            <a:r>
              <a:rPr lang="en-US" dirty="0"/>
              <a:t>Click to edit TEXT</a:t>
            </a:r>
            <a:endParaRPr lang="en-GB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6739916" y="4549089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6739916" y="859071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394542" y="842963"/>
            <a:ext cx="219821" cy="219821"/>
            <a:chOff x="394542" y="842963"/>
            <a:chExt cx="219821" cy="219821"/>
          </a:xfrm>
        </p:grpSpPr>
        <p:sp>
          <p:nvSpPr>
            <p:cNvPr id="19" name="Oval 18"/>
            <p:cNvSpPr/>
            <p:nvPr/>
          </p:nvSpPr>
          <p:spPr>
            <a:xfrm>
              <a:off x="394542" y="842963"/>
              <a:ext cx="219821" cy="219821"/>
            </a:xfrm>
            <a:prstGeom prst="ellipse">
              <a:avLst/>
            </a:prstGeom>
            <a:solidFill>
              <a:srgbClr val="006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504452" y="888259"/>
              <a:ext cx="0" cy="129228"/>
            </a:xfrm>
            <a:prstGeom prst="straightConnector1">
              <a:avLst/>
            </a:prstGeom>
            <a:solidFill>
              <a:srgbClr val="006EAF"/>
            </a:solidFill>
            <a:ln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" t="41648" r="51620" b="-2"/>
          <a:stretch/>
        </p:blipFill>
        <p:spPr>
          <a:xfrm rot="16200000" flipH="1">
            <a:off x="6692448" y="2321977"/>
            <a:ext cx="4773529" cy="12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9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0719" y="1774333"/>
            <a:ext cx="8457993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67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0719" y="1774333"/>
            <a:ext cx="4169448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719" y="922943"/>
            <a:ext cx="8457993" cy="74176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691097" y="1774333"/>
            <a:ext cx="4169448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366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0719" y="2232659"/>
            <a:ext cx="4169448" cy="242506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719" y="922943"/>
            <a:ext cx="8457993" cy="74176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691097" y="2232659"/>
            <a:ext cx="4169448" cy="242506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90719" y="1691807"/>
            <a:ext cx="4156291" cy="411162"/>
          </a:xfrm>
        </p:spPr>
        <p:txBody>
          <a:bodyPr/>
          <a:lstStyle>
            <a:lvl1pPr>
              <a:defRPr b="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04254" y="1691807"/>
            <a:ext cx="4156291" cy="411162"/>
          </a:xfrm>
        </p:spPr>
        <p:txBody>
          <a:bodyPr/>
          <a:lstStyle>
            <a:lvl1pPr>
              <a:defRPr b="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64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0718" y="1774333"/>
            <a:ext cx="5044377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719" y="922943"/>
            <a:ext cx="8457993" cy="74176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249007" y="1774333"/>
            <a:ext cx="2227542" cy="2227542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235371" y="1511820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7263513" y="4346134"/>
            <a:ext cx="237763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00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Big Pic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0718" y="1774333"/>
            <a:ext cx="4713081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719" y="922943"/>
            <a:ext cx="4713081" cy="74176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506781" y="1058863"/>
            <a:ext cx="3241931" cy="3241931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94794" y="710340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7008865" y="4645053"/>
            <a:ext cx="237763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93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456879" y="2063158"/>
            <a:ext cx="2227542" cy="2227542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0719" y="1774333"/>
            <a:ext cx="2953607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719" y="922943"/>
            <a:ext cx="8457993" cy="74176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5795105" y="1774333"/>
            <a:ext cx="2953607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443243" y="1800645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471385" y="4634959"/>
            <a:ext cx="237763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56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48" r="7924" b="-2"/>
          <a:stretch/>
        </p:blipFill>
        <p:spPr>
          <a:xfrm flipH="1">
            <a:off x="-2" y="4773529"/>
            <a:ext cx="9144001" cy="12957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4902168"/>
            <a:ext cx="9144000" cy="241330"/>
          </a:xfrm>
          <a:prstGeom prst="rect">
            <a:avLst/>
          </a:prstGeom>
          <a:solidFill>
            <a:srgbClr val="006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0719" y="922943"/>
            <a:ext cx="8457993" cy="741760"/>
          </a:xfrm>
          <a:prstGeom prst="rect">
            <a:avLst/>
          </a:prstGeom>
        </p:spPr>
        <p:txBody>
          <a:bodyPr vert="horz" lIns="90000" tIns="90000" rIns="90000" bIns="9000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719" y="1774333"/>
            <a:ext cx="8457993" cy="2883392"/>
          </a:xfrm>
          <a:prstGeom prst="rect">
            <a:avLst/>
          </a:prstGeom>
        </p:spPr>
        <p:txBody>
          <a:bodyPr vert="horz" lIns="90000" tIns="90000" rIns="90000" bIns="9000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719" y="4902168"/>
            <a:ext cx="8457994" cy="241332"/>
          </a:xfrm>
          <a:prstGeom prst="rect">
            <a:avLst/>
          </a:prstGeom>
        </p:spPr>
        <p:txBody>
          <a:bodyPr vert="horz" lIns="90000" tIns="90000" rIns="90000" bIns="90000" rtlCol="0" anchor="ctr"/>
          <a:lstStyle>
            <a:lvl1pPr algn="l">
              <a:defRPr sz="600" cap="all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4" b="57626"/>
          <a:stretch/>
        </p:blipFill>
        <p:spPr>
          <a:xfrm>
            <a:off x="397669" y="406401"/>
            <a:ext cx="1088775" cy="29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689" r:id="rId2"/>
    <p:sldLayoutId id="2147483705" r:id="rId3"/>
    <p:sldLayoutId id="2147483712" r:id="rId4"/>
    <p:sldLayoutId id="2147483718" r:id="rId5"/>
    <p:sldLayoutId id="2147483719" r:id="rId6"/>
    <p:sldLayoutId id="2147483721" r:id="rId7"/>
    <p:sldLayoutId id="2147483722" r:id="rId8"/>
    <p:sldLayoutId id="2147483720" r:id="rId9"/>
    <p:sldLayoutId id="2147483703" r:id="rId10"/>
    <p:sldLayoutId id="2147483723" r:id="rId11"/>
    <p:sldLayoutId id="214748371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1" kern="1200" cap="all" spc="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bsaraSansHeadOT-Bold" panose="02000503060000020004" pitchFamily="50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bsaraSansHeadOT-Bold" panose="02000503060000020004" pitchFamily="50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bsaraSansHeadOT-Bold" panose="02000503060000020004" pitchFamily="50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71755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bsaraSansHeadOT-Bold" panose="02000503060000020004" pitchFamily="50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1620" userDrawn="1">
          <p15:clr>
            <a:srgbClr val="A4A3A4"/>
          </p15:clr>
        </p15:guide>
        <p15:guide id="3" pos="249" userDrawn="1">
          <p15:clr>
            <a:srgbClr val="5ACBF0"/>
          </p15:clr>
        </p15:guide>
        <p15:guide id="4" pos="5511" userDrawn="1">
          <p15:clr>
            <a:srgbClr val="5ACBF0"/>
          </p15:clr>
        </p15:guide>
        <p15:guide id="5" orient="horz" pos="667" userDrawn="1">
          <p15:clr>
            <a:srgbClr val="5ACBF0"/>
          </p15:clr>
        </p15:guide>
        <p15:guide id="6" orient="horz" pos="2981" userDrawn="1">
          <p15:clr>
            <a:srgbClr val="5ACBF0"/>
          </p15:clr>
        </p15:guide>
        <p15:guide id="7" orient="horz" pos="259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9.png"/><Relationship Id="rId4" Type="http://schemas.openxmlformats.org/officeDocument/2006/relationships/image" Target="../media/image15.emf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020" y="269549"/>
            <a:ext cx="1256103" cy="1254452"/>
          </a:xfrm>
          <a:prstGeom prst="rect">
            <a:avLst/>
          </a:prstGeom>
        </p:spPr>
      </p:pic>
      <p:pic>
        <p:nvPicPr>
          <p:cNvPr id="1028" name="Picture 4" descr="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96" b="27536"/>
          <a:stretch/>
        </p:blipFill>
        <p:spPr bwMode="auto">
          <a:xfrm>
            <a:off x="2940123" y="321465"/>
            <a:ext cx="5048250" cy="115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14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1606040" y="176485"/>
            <a:ext cx="5963563" cy="2526853"/>
          </a:xfrm>
          <a:custGeom>
            <a:avLst/>
            <a:gdLst>
              <a:gd name="connsiteX0" fmla="*/ 803986 w 4890661"/>
              <a:gd name="connsiteY0" fmla="*/ 227439 h 2994835"/>
              <a:gd name="connsiteX1" fmla="*/ 2020842 w 4890661"/>
              <a:gd name="connsiteY1" fmla="*/ 2356 h 2994835"/>
              <a:gd name="connsiteX2" fmla="*/ 3195494 w 4890661"/>
              <a:gd name="connsiteY2" fmla="*/ 375150 h 2994835"/>
              <a:gd name="connsiteX3" fmla="*/ 4074725 w 4890661"/>
              <a:gd name="connsiteY3" fmla="*/ 417353 h 2994835"/>
              <a:gd name="connsiteX4" fmla="*/ 4890651 w 4890661"/>
              <a:gd name="connsiteY4" fmla="*/ 1373956 h 2994835"/>
              <a:gd name="connsiteX5" fmla="*/ 4088792 w 4890661"/>
              <a:gd name="connsiteY5" fmla="*/ 2738522 h 2994835"/>
              <a:gd name="connsiteX6" fmla="*/ 2323297 w 4890661"/>
              <a:gd name="connsiteY6" fmla="*/ 2450135 h 2994835"/>
              <a:gd name="connsiteX7" fmla="*/ 480429 w 4890661"/>
              <a:gd name="connsiteY7" fmla="*/ 2984707 h 2994835"/>
              <a:gd name="connsiteX8" fmla="*/ 2128 w 4890661"/>
              <a:gd name="connsiteY8" fmla="*/ 1887427 h 2994835"/>
              <a:gd name="connsiteX9" fmla="*/ 325685 w 4890661"/>
              <a:gd name="connsiteY9" fmla="*/ 452522 h 2994835"/>
              <a:gd name="connsiteX10" fmla="*/ 803986 w 4890661"/>
              <a:gd name="connsiteY10" fmla="*/ 227439 h 2994835"/>
              <a:gd name="connsiteX0" fmla="*/ 332119 w 4897095"/>
              <a:gd name="connsiteY0" fmla="*/ 450550 h 2992863"/>
              <a:gd name="connsiteX1" fmla="*/ 2027276 w 4897095"/>
              <a:gd name="connsiteY1" fmla="*/ 384 h 2992863"/>
              <a:gd name="connsiteX2" fmla="*/ 3201928 w 4897095"/>
              <a:gd name="connsiteY2" fmla="*/ 373178 h 2992863"/>
              <a:gd name="connsiteX3" fmla="*/ 4081159 w 4897095"/>
              <a:gd name="connsiteY3" fmla="*/ 415381 h 2992863"/>
              <a:gd name="connsiteX4" fmla="*/ 4897085 w 4897095"/>
              <a:gd name="connsiteY4" fmla="*/ 1371984 h 2992863"/>
              <a:gd name="connsiteX5" fmla="*/ 4095226 w 4897095"/>
              <a:gd name="connsiteY5" fmla="*/ 2736550 h 2992863"/>
              <a:gd name="connsiteX6" fmla="*/ 2329731 w 4897095"/>
              <a:gd name="connsiteY6" fmla="*/ 2448163 h 2992863"/>
              <a:gd name="connsiteX7" fmla="*/ 486863 w 4897095"/>
              <a:gd name="connsiteY7" fmla="*/ 2982735 h 2992863"/>
              <a:gd name="connsiteX8" fmla="*/ 8562 w 4897095"/>
              <a:gd name="connsiteY8" fmla="*/ 1885455 h 2992863"/>
              <a:gd name="connsiteX9" fmla="*/ 332119 w 4897095"/>
              <a:gd name="connsiteY9" fmla="*/ 450550 h 2992863"/>
              <a:gd name="connsiteX0" fmla="*/ 332119 w 4897606"/>
              <a:gd name="connsiteY0" fmla="*/ 450538 h 2992851"/>
              <a:gd name="connsiteX1" fmla="*/ 2027276 w 4897606"/>
              <a:gd name="connsiteY1" fmla="*/ 372 h 2992851"/>
              <a:gd name="connsiteX2" fmla="*/ 3201928 w 4897606"/>
              <a:gd name="connsiteY2" fmla="*/ 373166 h 2992851"/>
              <a:gd name="connsiteX3" fmla="*/ 4200735 w 4897606"/>
              <a:gd name="connsiteY3" fmla="*/ 352065 h 2992851"/>
              <a:gd name="connsiteX4" fmla="*/ 4897085 w 4897606"/>
              <a:gd name="connsiteY4" fmla="*/ 1371972 h 2992851"/>
              <a:gd name="connsiteX5" fmla="*/ 4095226 w 4897606"/>
              <a:gd name="connsiteY5" fmla="*/ 2736538 h 2992851"/>
              <a:gd name="connsiteX6" fmla="*/ 2329731 w 4897606"/>
              <a:gd name="connsiteY6" fmla="*/ 2448151 h 2992851"/>
              <a:gd name="connsiteX7" fmla="*/ 486863 w 4897606"/>
              <a:gd name="connsiteY7" fmla="*/ 2982723 h 2992851"/>
              <a:gd name="connsiteX8" fmla="*/ 8562 w 4897606"/>
              <a:gd name="connsiteY8" fmla="*/ 1885443 h 2992851"/>
              <a:gd name="connsiteX9" fmla="*/ 332119 w 4897606"/>
              <a:gd name="connsiteY9" fmla="*/ 450538 h 2992851"/>
              <a:gd name="connsiteX0" fmla="*/ 332119 w 4897599"/>
              <a:gd name="connsiteY0" fmla="*/ 464620 h 3006933"/>
              <a:gd name="connsiteX1" fmla="*/ 2027276 w 4897599"/>
              <a:gd name="connsiteY1" fmla="*/ 14454 h 3006933"/>
              <a:gd name="connsiteX2" fmla="*/ 3237098 w 4897599"/>
              <a:gd name="connsiteY2" fmla="*/ 134030 h 3006933"/>
              <a:gd name="connsiteX3" fmla="*/ 4200735 w 4897599"/>
              <a:gd name="connsiteY3" fmla="*/ 366147 h 3006933"/>
              <a:gd name="connsiteX4" fmla="*/ 4897085 w 4897599"/>
              <a:gd name="connsiteY4" fmla="*/ 1386054 h 3006933"/>
              <a:gd name="connsiteX5" fmla="*/ 4095226 w 4897599"/>
              <a:gd name="connsiteY5" fmla="*/ 2750620 h 3006933"/>
              <a:gd name="connsiteX6" fmla="*/ 2329731 w 4897599"/>
              <a:gd name="connsiteY6" fmla="*/ 2462233 h 3006933"/>
              <a:gd name="connsiteX7" fmla="*/ 486863 w 4897599"/>
              <a:gd name="connsiteY7" fmla="*/ 2996805 h 3006933"/>
              <a:gd name="connsiteX8" fmla="*/ 8562 w 4897599"/>
              <a:gd name="connsiteY8" fmla="*/ 1899525 h 3006933"/>
              <a:gd name="connsiteX9" fmla="*/ 332119 w 4897599"/>
              <a:gd name="connsiteY9" fmla="*/ 464620 h 3006933"/>
              <a:gd name="connsiteX0" fmla="*/ 332119 w 4898001"/>
              <a:gd name="connsiteY0" fmla="*/ 451472 h 2993785"/>
              <a:gd name="connsiteX1" fmla="*/ 2027276 w 4898001"/>
              <a:gd name="connsiteY1" fmla="*/ 1306 h 2993785"/>
              <a:gd name="connsiteX2" fmla="*/ 4200735 w 4898001"/>
              <a:gd name="connsiteY2" fmla="*/ 352999 h 2993785"/>
              <a:gd name="connsiteX3" fmla="*/ 4897085 w 4898001"/>
              <a:gd name="connsiteY3" fmla="*/ 1372906 h 2993785"/>
              <a:gd name="connsiteX4" fmla="*/ 4095226 w 4898001"/>
              <a:gd name="connsiteY4" fmla="*/ 2737472 h 2993785"/>
              <a:gd name="connsiteX5" fmla="*/ 2329731 w 4898001"/>
              <a:gd name="connsiteY5" fmla="*/ 2449085 h 2993785"/>
              <a:gd name="connsiteX6" fmla="*/ 486863 w 4898001"/>
              <a:gd name="connsiteY6" fmla="*/ 2983657 h 2993785"/>
              <a:gd name="connsiteX7" fmla="*/ 8562 w 4898001"/>
              <a:gd name="connsiteY7" fmla="*/ 1886377 h 2993785"/>
              <a:gd name="connsiteX8" fmla="*/ 332119 w 4898001"/>
              <a:gd name="connsiteY8" fmla="*/ 451472 h 2993785"/>
              <a:gd name="connsiteX0" fmla="*/ 332119 w 4898001"/>
              <a:gd name="connsiteY0" fmla="*/ 451472 h 3128049"/>
              <a:gd name="connsiteX1" fmla="*/ 2027276 w 4898001"/>
              <a:gd name="connsiteY1" fmla="*/ 1306 h 3128049"/>
              <a:gd name="connsiteX2" fmla="*/ 4200735 w 4898001"/>
              <a:gd name="connsiteY2" fmla="*/ 352999 h 3128049"/>
              <a:gd name="connsiteX3" fmla="*/ 4897085 w 4898001"/>
              <a:gd name="connsiteY3" fmla="*/ 1372906 h 3128049"/>
              <a:gd name="connsiteX4" fmla="*/ 4095226 w 4898001"/>
              <a:gd name="connsiteY4" fmla="*/ 2737472 h 3128049"/>
              <a:gd name="connsiteX5" fmla="*/ 2336765 w 4898001"/>
              <a:gd name="connsiteY5" fmla="*/ 3089165 h 3128049"/>
              <a:gd name="connsiteX6" fmla="*/ 486863 w 4898001"/>
              <a:gd name="connsiteY6" fmla="*/ 2983657 h 3128049"/>
              <a:gd name="connsiteX7" fmla="*/ 8562 w 4898001"/>
              <a:gd name="connsiteY7" fmla="*/ 1886377 h 3128049"/>
              <a:gd name="connsiteX8" fmla="*/ 332119 w 4898001"/>
              <a:gd name="connsiteY8" fmla="*/ 451472 h 3128049"/>
              <a:gd name="connsiteX0" fmla="*/ 332119 w 4987679"/>
              <a:gd name="connsiteY0" fmla="*/ 492581 h 3169158"/>
              <a:gd name="connsiteX1" fmla="*/ 2027276 w 4987679"/>
              <a:gd name="connsiteY1" fmla="*/ 42415 h 3169158"/>
              <a:gd name="connsiteX2" fmla="*/ 4897085 w 4987679"/>
              <a:gd name="connsiteY2" fmla="*/ 1414015 h 3169158"/>
              <a:gd name="connsiteX3" fmla="*/ 4095226 w 4987679"/>
              <a:gd name="connsiteY3" fmla="*/ 2778581 h 3169158"/>
              <a:gd name="connsiteX4" fmla="*/ 2336765 w 4987679"/>
              <a:gd name="connsiteY4" fmla="*/ 3130274 h 3169158"/>
              <a:gd name="connsiteX5" fmla="*/ 486863 w 4987679"/>
              <a:gd name="connsiteY5" fmla="*/ 3024766 h 3169158"/>
              <a:gd name="connsiteX6" fmla="*/ 8562 w 4987679"/>
              <a:gd name="connsiteY6" fmla="*/ 1927486 h 3169158"/>
              <a:gd name="connsiteX7" fmla="*/ 332119 w 4987679"/>
              <a:gd name="connsiteY7" fmla="*/ 492581 h 3169158"/>
              <a:gd name="connsiteX0" fmla="*/ 332119 w 5008680"/>
              <a:gd name="connsiteY0" fmla="*/ 492581 h 3169158"/>
              <a:gd name="connsiteX1" fmla="*/ 2027276 w 5008680"/>
              <a:gd name="connsiteY1" fmla="*/ 42415 h 3169158"/>
              <a:gd name="connsiteX2" fmla="*/ 4897085 w 5008680"/>
              <a:gd name="connsiteY2" fmla="*/ 1414015 h 3169158"/>
              <a:gd name="connsiteX3" fmla="*/ 4095226 w 5008680"/>
              <a:gd name="connsiteY3" fmla="*/ 2778581 h 3169158"/>
              <a:gd name="connsiteX4" fmla="*/ 2336765 w 5008680"/>
              <a:gd name="connsiteY4" fmla="*/ 3130274 h 3169158"/>
              <a:gd name="connsiteX5" fmla="*/ 486863 w 5008680"/>
              <a:gd name="connsiteY5" fmla="*/ 3024766 h 3169158"/>
              <a:gd name="connsiteX6" fmla="*/ 8562 w 5008680"/>
              <a:gd name="connsiteY6" fmla="*/ 1927486 h 3169158"/>
              <a:gd name="connsiteX7" fmla="*/ 332119 w 5008680"/>
              <a:gd name="connsiteY7" fmla="*/ 492581 h 3169158"/>
              <a:gd name="connsiteX0" fmla="*/ 389250 w 4968691"/>
              <a:gd name="connsiteY0" fmla="*/ 403658 h 3080235"/>
              <a:gd name="connsiteX1" fmla="*/ 3526346 w 4968691"/>
              <a:gd name="connsiteY1" fmla="*/ 51966 h 3080235"/>
              <a:gd name="connsiteX2" fmla="*/ 4954216 w 4968691"/>
              <a:gd name="connsiteY2" fmla="*/ 1325092 h 3080235"/>
              <a:gd name="connsiteX3" fmla="*/ 4152357 w 4968691"/>
              <a:gd name="connsiteY3" fmla="*/ 2689658 h 3080235"/>
              <a:gd name="connsiteX4" fmla="*/ 2393896 w 4968691"/>
              <a:gd name="connsiteY4" fmla="*/ 3041351 h 3080235"/>
              <a:gd name="connsiteX5" fmla="*/ 543994 w 4968691"/>
              <a:gd name="connsiteY5" fmla="*/ 2935843 h 3080235"/>
              <a:gd name="connsiteX6" fmla="*/ 65693 w 4968691"/>
              <a:gd name="connsiteY6" fmla="*/ 1838563 h 3080235"/>
              <a:gd name="connsiteX7" fmla="*/ 389250 w 4968691"/>
              <a:gd name="connsiteY7" fmla="*/ 403658 h 3080235"/>
              <a:gd name="connsiteX0" fmla="*/ 713038 w 4905618"/>
              <a:gd name="connsiteY0" fmla="*/ 360328 h 3093175"/>
              <a:gd name="connsiteX1" fmla="*/ 3463273 w 4905618"/>
              <a:gd name="connsiteY1" fmla="*/ 64906 h 3093175"/>
              <a:gd name="connsiteX2" fmla="*/ 4891143 w 4905618"/>
              <a:gd name="connsiteY2" fmla="*/ 1338032 h 3093175"/>
              <a:gd name="connsiteX3" fmla="*/ 4089284 w 4905618"/>
              <a:gd name="connsiteY3" fmla="*/ 2702598 h 3093175"/>
              <a:gd name="connsiteX4" fmla="*/ 2330823 w 4905618"/>
              <a:gd name="connsiteY4" fmla="*/ 3054291 h 3093175"/>
              <a:gd name="connsiteX5" fmla="*/ 480921 w 4905618"/>
              <a:gd name="connsiteY5" fmla="*/ 2948783 h 3093175"/>
              <a:gd name="connsiteX6" fmla="*/ 2620 w 4905618"/>
              <a:gd name="connsiteY6" fmla="*/ 1851503 h 3093175"/>
              <a:gd name="connsiteX7" fmla="*/ 713038 w 4905618"/>
              <a:gd name="connsiteY7" fmla="*/ 360328 h 3093175"/>
              <a:gd name="connsiteX0" fmla="*/ 713038 w 4535973"/>
              <a:gd name="connsiteY0" fmla="*/ 364901 h 3097748"/>
              <a:gd name="connsiteX1" fmla="*/ 3463273 w 4535973"/>
              <a:gd name="connsiteY1" fmla="*/ 69479 h 3097748"/>
              <a:gd name="connsiteX2" fmla="*/ 4504281 w 4535973"/>
              <a:gd name="connsiteY2" fmla="*/ 1405909 h 3097748"/>
              <a:gd name="connsiteX3" fmla="*/ 4089284 w 4535973"/>
              <a:gd name="connsiteY3" fmla="*/ 2707171 h 3097748"/>
              <a:gd name="connsiteX4" fmla="*/ 2330823 w 4535973"/>
              <a:gd name="connsiteY4" fmla="*/ 3058864 h 3097748"/>
              <a:gd name="connsiteX5" fmla="*/ 480921 w 4535973"/>
              <a:gd name="connsiteY5" fmla="*/ 2953356 h 3097748"/>
              <a:gd name="connsiteX6" fmla="*/ 2620 w 4535973"/>
              <a:gd name="connsiteY6" fmla="*/ 1856076 h 3097748"/>
              <a:gd name="connsiteX7" fmla="*/ 713038 w 4535973"/>
              <a:gd name="connsiteY7" fmla="*/ 364901 h 3097748"/>
              <a:gd name="connsiteX0" fmla="*/ 713038 w 4535973"/>
              <a:gd name="connsiteY0" fmla="*/ 364901 h 3065311"/>
              <a:gd name="connsiteX1" fmla="*/ 3463273 w 4535973"/>
              <a:gd name="connsiteY1" fmla="*/ 69479 h 3065311"/>
              <a:gd name="connsiteX2" fmla="*/ 4504281 w 4535973"/>
              <a:gd name="connsiteY2" fmla="*/ 1405909 h 3065311"/>
              <a:gd name="connsiteX3" fmla="*/ 4089284 w 4535973"/>
              <a:gd name="connsiteY3" fmla="*/ 2707171 h 3065311"/>
              <a:gd name="connsiteX4" fmla="*/ 2330823 w 4535973"/>
              <a:gd name="connsiteY4" fmla="*/ 3058864 h 3065311"/>
              <a:gd name="connsiteX5" fmla="*/ 424650 w 4535973"/>
              <a:gd name="connsiteY5" fmla="*/ 2847848 h 3065311"/>
              <a:gd name="connsiteX6" fmla="*/ 2620 w 4535973"/>
              <a:gd name="connsiteY6" fmla="*/ 1856076 h 3065311"/>
              <a:gd name="connsiteX7" fmla="*/ 713038 w 4535973"/>
              <a:gd name="connsiteY7" fmla="*/ 364901 h 3065311"/>
              <a:gd name="connsiteX0" fmla="*/ 699130 w 4522065"/>
              <a:gd name="connsiteY0" fmla="*/ 358404 h 3063424"/>
              <a:gd name="connsiteX1" fmla="*/ 3449365 w 4522065"/>
              <a:gd name="connsiteY1" fmla="*/ 62982 h 3063424"/>
              <a:gd name="connsiteX2" fmla="*/ 4490373 w 4522065"/>
              <a:gd name="connsiteY2" fmla="*/ 1399412 h 3063424"/>
              <a:gd name="connsiteX3" fmla="*/ 4075376 w 4522065"/>
              <a:gd name="connsiteY3" fmla="*/ 2700674 h 3063424"/>
              <a:gd name="connsiteX4" fmla="*/ 2316915 w 4522065"/>
              <a:gd name="connsiteY4" fmla="*/ 3052367 h 3063424"/>
              <a:gd name="connsiteX5" fmla="*/ 410742 w 4522065"/>
              <a:gd name="connsiteY5" fmla="*/ 2841351 h 3063424"/>
              <a:gd name="connsiteX6" fmla="*/ 2780 w 4522065"/>
              <a:gd name="connsiteY6" fmla="*/ 1596361 h 3063424"/>
              <a:gd name="connsiteX7" fmla="*/ 699130 w 4522065"/>
              <a:gd name="connsiteY7" fmla="*/ 358404 h 3063424"/>
              <a:gd name="connsiteX0" fmla="*/ 699004 w 4525600"/>
              <a:gd name="connsiteY0" fmla="*/ 212733 h 2917753"/>
              <a:gd name="connsiteX1" fmla="*/ 3392968 w 4525600"/>
              <a:gd name="connsiteY1" fmla="*/ 100191 h 2917753"/>
              <a:gd name="connsiteX2" fmla="*/ 4490247 w 4525600"/>
              <a:gd name="connsiteY2" fmla="*/ 1253741 h 2917753"/>
              <a:gd name="connsiteX3" fmla="*/ 4075250 w 4525600"/>
              <a:gd name="connsiteY3" fmla="*/ 2555003 h 2917753"/>
              <a:gd name="connsiteX4" fmla="*/ 2316789 w 4525600"/>
              <a:gd name="connsiteY4" fmla="*/ 2906696 h 2917753"/>
              <a:gd name="connsiteX5" fmla="*/ 410616 w 4525600"/>
              <a:gd name="connsiteY5" fmla="*/ 2695680 h 2917753"/>
              <a:gd name="connsiteX6" fmla="*/ 2654 w 4525600"/>
              <a:gd name="connsiteY6" fmla="*/ 1450690 h 2917753"/>
              <a:gd name="connsiteX7" fmla="*/ 699004 w 4525600"/>
              <a:gd name="connsiteY7" fmla="*/ 212733 h 2917753"/>
              <a:gd name="connsiteX0" fmla="*/ 699004 w 4497355"/>
              <a:gd name="connsiteY0" fmla="*/ 212733 h 2909919"/>
              <a:gd name="connsiteX1" fmla="*/ 3392968 w 4497355"/>
              <a:gd name="connsiteY1" fmla="*/ 100191 h 2909919"/>
              <a:gd name="connsiteX2" fmla="*/ 4490247 w 4497355"/>
              <a:gd name="connsiteY2" fmla="*/ 1253741 h 2909919"/>
              <a:gd name="connsiteX3" fmla="*/ 3788644 w 4497355"/>
              <a:gd name="connsiteY3" fmla="*/ 2667544 h 2909919"/>
              <a:gd name="connsiteX4" fmla="*/ 2316789 w 4497355"/>
              <a:gd name="connsiteY4" fmla="*/ 2906696 h 2909919"/>
              <a:gd name="connsiteX5" fmla="*/ 410616 w 4497355"/>
              <a:gd name="connsiteY5" fmla="*/ 2695680 h 2909919"/>
              <a:gd name="connsiteX6" fmla="*/ 2654 w 4497355"/>
              <a:gd name="connsiteY6" fmla="*/ 1450690 h 2909919"/>
              <a:gd name="connsiteX7" fmla="*/ 699004 w 4497355"/>
              <a:gd name="connsiteY7" fmla="*/ 212733 h 2909919"/>
              <a:gd name="connsiteX0" fmla="*/ 699004 w 4082603"/>
              <a:gd name="connsiteY0" fmla="*/ 184967 h 2890841"/>
              <a:gd name="connsiteX1" fmla="*/ 3392968 w 4082603"/>
              <a:gd name="connsiteY1" fmla="*/ 72425 h 2890841"/>
              <a:gd name="connsiteX2" fmla="*/ 4055716 w 4082603"/>
              <a:gd name="connsiteY2" fmla="*/ 839113 h 2890841"/>
              <a:gd name="connsiteX3" fmla="*/ 3788644 w 4082603"/>
              <a:gd name="connsiteY3" fmla="*/ 2639778 h 2890841"/>
              <a:gd name="connsiteX4" fmla="*/ 2316789 w 4082603"/>
              <a:gd name="connsiteY4" fmla="*/ 2878930 h 2890841"/>
              <a:gd name="connsiteX5" fmla="*/ 410616 w 4082603"/>
              <a:gd name="connsiteY5" fmla="*/ 2667914 h 2890841"/>
              <a:gd name="connsiteX6" fmla="*/ 2654 w 4082603"/>
              <a:gd name="connsiteY6" fmla="*/ 1422924 h 2890841"/>
              <a:gd name="connsiteX7" fmla="*/ 699004 w 4082603"/>
              <a:gd name="connsiteY7" fmla="*/ 184967 h 2890841"/>
              <a:gd name="connsiteX0" fmla="*/ 699004 w 4082603"/>
              <a:gd name="connsiteY0" fmla="*/ 253429 h 2959303"/>
              <a:gd name="connsiteX1" fmla="*/ 3392968 w 4082603"/>
              <a:gd name="connsiteY1" fmla="*/ 49447 h 2959303"/>
              <a:gd name="connsiteX2" fmla="*/ 4055716 w 4082603"/>
              <a:gd name="connsiteY2" fmla="*/ 907575 h 2959303"/>
              <a:gd name="connsiteX3" fmla="*/ 3788644 w 4082603"/>
              <a:gd name="connsiteY3" fmla="*/ 2708240 h 2959303"/>
              <a:gd name="connsiteX4" fmla="*/ 2316789 w 4082603"/>
              <a:gd name="connsiteY4" fmla="*/ 2947392 h 2959303"/>
              <a:gd name="connsiteX5" fmla="*/ 410616 w 4082603"/>
              <a:gd name="connsiteY5" fmla="*/ 2736376 h 2959303"/>
              <a:gd name="connsiteX6" fmla="*/ 2654 w 4082603"/>
              <a:gd name="connsiteY6" fmla="*/ 1491386 h 2959303"/>
              <a:gd name="connsiteX7" fmla="*/ 699004 w 4082603"/>
              <a:gd name="connsiteY7" fmla="*/ 253429 h 2959303"/>
              <a:gd name="connsiteX0" fmla="*/ 564606 w 4086885"/>
              <a:gd name="connsiteY0" fmla="*/ 258434 h 2957274"/>
              <a:gd name="connsiteX1" fmla="*/ 3397250 w 4086885"/>
              <a:gd name="connsiteY1" fmla="*/ 47418 h 2957274"/>
              <a:gd name="connsiteX2" fmla="*/ 4059998 w 4086885"/>
              <a:gd name="connsiteY2" fmla="*/ 905546 h 2957274"/>
              <a:gd name="connsiteX3" fmla="*/ 3792926 w 4086885"/>
              <a:gd name="connsiteY3" fmla="*/ 2706211 h 2957274"/>
              <a:gd name="connsiteX4" fmla="*/ 2321071 w 4086885"/>
              <a:gd name="connsiteY4" fmla="*/ 2945363 h 2957274"/>
              <a:gd name="connsiteX5" fmla="*/ 414898 w 4086885"/>
              <a:gd name="connsiteY5" fmla="*/ 2734347 h 2957274"/>
              <a:gd name="connsiteX6" fmla="*/ 6936 w 4086885"/>
              <a:gd name="connsiteY6" fmla="*/ 1489357 h 2957274"/>
              <a:gd name="connsiteX7" fmla="*/ 564606 w 4086885"/>
              <a:gd name="connsiteY7" fmla="*/ 258434 h 2957274"/>
              <a:gd name="connsiteX0" fmla="*/ 397002 w 3919281"/>
              <a:gd name="connsiteY0" fmla="*/ 257581 h 2956421"/>
              <a:gd name="connsiteX1" fmla="*/ 3229646 w 3919281"/>
              <a:gd name="connsiteY1" fmla="*/ 46565 h 2956421"/>
              <a:gd name="connsiteX2" fmla="*/ 3892394 w 3919281"/>
              <a:gd name="connsiteY2" fmla="*/ 904693 h 2956421"/>
              <a:gd name="connsiteX3" fmla="*/ 3625322 w 3919281"/>
              <a:gd name="connsiteY3" fmla="*/ 2705358 h 2956421"/>
              <a:gd name="connsiteX4" fmla="*/ 2153467 w 3919281"/>
              <a:gd name="connsiteY4" fmla="*/ 2944510 h 2956421"/>
              <a:gd name="connsiteX5" fmla="*/ 247294 w 3919281"/>
              <a:gd name="connsiteY5" fmla="*/ 2733494 h 2956421"/>
              <a:gd name="connsiteX6" fmla="*/ 38107 w 3919281"/>
              <a:gd name="connsiteY6" fmla="*/ 1460368 h 2956421"/>
              <a:gd name="connsiteX7" fmla="*/ 397002 w 3919281"/>
              <a:gd name="connsiteY7" fmla="*/ 257581 h 2956421"/>
              <a:gd name="connsiteX0" fmla="*/ 397002 w 3919281"/>
              <a:gd name="connsiteY0" fmla="*/ 257581 h 2997068"/>
              <a:gd name="connsiteX1" fmla="*/ 3229646 w 3919281"/>
              <a:gd name="connsiteY1" fmla="*/ 46565 h 2997068"/>
              <a:gd name="connsiteX2" fmla="*/ 3892394 w 3919281"/>
              <a:gd name="connsiteY2" fmla="*/ 904693 h 2997068"/>
              <a:gd name="connsiteX3" fmla="*/ 3625322 w 3919281"/>
              <a:gd name="connsiteY3" fmla="*/ 2705358 h 2997068"/>
              <a:gd name="connsiteX4" fmla="*/ 2153467 w 3919281"/>
              <a:gd name="connsiteY4" fmla="*/ 2944510 h 2997068"/>
              <a:gd name="connsiteX5" fmla="*/ 473806 w 3919281"/>
              <a:gd name="connsiteY5" fmla="*/ 2846035 h 2997068"/>
              <a:gd name="connsiteX6" fmla="*/ 38107 w 3919281"/>
              <a:gd name="connsiteY6" fmla="*/ 1460368 h 2997068"/>
              <a:gd name="connsiteX7" fmla="*/ 397002 w 3919281"/>
              <a:gd name="connsiteY7" fmla="*/ 257581 h 2997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19281" h="2997068">
                <a:moveTo>
                  <a:pt x="397002" y="257581"/>
                </a:moveTo>
                <a:cubicBezTo>
                  <a:pt x="928925" y="21947"/>
                  <a:pt x="2647081" y="-61287"/>
                  <a:pt x="3229646" y="46565"/>
                </a:cubicBezTo>
                <a:cubicBezTo>
                  <a:pt x="3812211" y="154417"/>
                  <a:pt x="3826448" y="461561"/>
                  <a:pt x="3892394" y="904693"/>
                </a:cubicBezTo>
                <a:cubicBezTo>
                  <a:pt x="3958340" y="1347825"/>
                  <a:pt x="3915143" y="2365389"/>
                  <a:pt x="3625322" y="2705358"/>
                </a:cubicBezTo>
                <a:cubicBezTo>
                  <a:pt x="3335501" y="3045328"/>
                  <a:pt x="2678720" y="2921064"/>
                  <a:pt x="2153467" y="2944510"/>
                </a:cubicBezTo>
                <a:cubicBezTo>
                  <a:pt x="1628214" y="2967956"/>
                  <a:pt x="826366" y="3093392"/>
                  <a:pt x="473806" y="2846035"/>
                </a:cubicBezTo>
                <a:cubicBezTo>
                  <a:pt x="121246" y="2598678"/>
                  <a:pt x="63898" y="1882399"/>
                  <a:pt x="38107" y="1460368"/>
                </a:cubicBezTo>
                <a:cubicBezTo>
                  <a:pt x="12316" y="1038337"/>
                  <a:pt x="-134921" y="493215"/>
                  <a:pt x="397002" y="257581"/>
                </a:cubicBezTo>
                <a:close/>
              </a:path>
            </a:pathLst>
          </a:custGeom>
          <a:solidFill>
            <a:srgbClr val="AB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3123028" y="3453552"/>
            <a:ext cx="3151163" cy="1297328"/>
            <a:chOff x="3123028" y="3453552"/>
            <a:chExt cx="3151163" cy="1297328"/>
          </a:xfrm>
        </p:grpSpPr>
        <p:sp>
          <p:nvSpPr>
            <p:cNvPr id="14" name="Freeform 13"/>
            <p:cNvSpPr/>
            <p:nvPr/>
          </p:nvSpPr>
          <p:spPr>
            <a:xfrm>
              <a:off x="3123028" y="3453552"/>
              <a:ext cx="3151163" cy="1297328"/>
            </a:xfrm>
            <a:custGeom>
              <a:avLst/>
              <a:gdLst>
                <a:gd name="connsiteX0" fmla="*/ 183427 w 2553867"/>
                <a:gd name="connsiteY0" fmla="*/ 230427 h 1613578"/>
                <a:gd name="connsiteX1" fmla="*/ 2124768 w 2553867"/>
                <a:gd name="connsiteY1" fmla="*/ 110851 h 1613578"/>
                <a:gd name="connsiteX2" fmla="*/ 2413156 w 2553867"/>
                <a:gd name="connsiteY2" fmla="*/ 1454316 h 1613578"/>
                <a:gd name="connsiteX3" fmla="*/ 331137 w 2553867"/>
                <a:gd name="connsiteY3" fmla="*/ 1454316 h 1613578"/>
                <a:gd name="connsiteX4" fmla="*/ 183427 w 2553867"/>
                <a:gd name="connsiteY4" fmla="*/ 230427 h 1613578"/>
                <a:gd name="connsiteX0" fmla="*/ 186818 w 2549970"/>
                <a:gd name="connsiteY0" fmla="*/ 252541 h 1599670"/>
                <a:gd name="connsiteX1" fmla="*/ 2121125 w 2549970"/>
                <a:gd name="connsiteY1" fmla="*/ 97796 h 1599670"/>
                <a:gd name="connsiteX2" fmla="*/ 2409513 w 2549970"/>
                <a:gd name="connsiteY2" fmla="*/ 1441261 h 1599670"/>
                <a:gd name="connsiteX3" fmla="*/ 327494 w 2549970"/>
                <a:gd name="connsiteY3" fmla="*/ 1441261 h 1599670"/>
                <a:gd name="connsiteX4" fmla="*/ 186818 w 2549970"/>
                <a:gd name="connsiteY4" fmla="*/ 252541 h 1599670"/>
                <a:gd name="connsiteX0" fmla="*/ 270169 w 2429499"/>
                <a:gd name="connsiteY0" fmla="*/ 360165 h 1550798"/>
                <a:gd name="connsiteX1" fmla="*/ 2007529 w 2429499"/>
                <a:gd name="connsiteY1" fmla="*/ 57709 h 1550798"/>
                <a:gd name="connsiteX2" fmla="*/ 2295917 w 2429499"/>
                <a:gd name="connsiteY2" fmla="*/ 1401174 h 1550798"/>
                <a:gd name="connsiteX3" fmla="*/ 213898 w 2429499"/>
                <a:gd name="connsiteY3" fmla="*/ 1401174 h 1550798"/>
                <a:gd name="connsiteX4" fmla="*/ 270169 w 2429499"/>
                <a:gd name="connsiteY4" fmla="*/ 360165 h 1550798"/>
                <a:gd name="connsiteX0" fmla="*/ 265820 w 2375615"/>
                <a:gd name="connsiteY0" fmla="*/ 354409 h 1499639"/>
                <a:gd name="connsiteX1" fmla="*/ 2003180 w 2375615"/>
                <a:gd name="connsiteY1" fmla="*/ 51953 h 1499639"/>
                <a:gd name="connsiteX2" fmla="*/ 2228263 w 2375615"/>
                <a:gd name="connsiteY2" fmla="*/ 1311012 h 1499639"/>
                <a:gd name="connsiteX3" fmla="*/ 209549 w 2375615"/>
                <a:gd name="connsiteY3" fmla="*/ 1395418 h 1499639"/>
                <a:gd name="connsiteX4" fmla="*/ 265820 w 2375615"/>
                <a:gd name="connsiteY4" fmla="*/ 354409 h 1499639"/>
                <a:gd name="connsiteX0" fmla="*/ 265434 w 2373311"/>
                <a:gd name="connsiteY0" fmla="*/ 192575 h 1337805"/>
                <a:gd name="connsiteX1" fmla="*/ 1995760 w 2373311"/>
                <a:gd name="connsiteY1" fmla="*/ 87067 h 1337805"/>
                <a:gd name="connsiteX2" fmla="*/ 2227877 w 2373311"/>
                <a:gd name="connsiteY2" fmla="*/ 1149178 h 1337805"/>
                <a:gd name="connsiteX3" fmla="*/ 209163 w 2373311"/>
                <a:gd name="connsiteY3" fmla="*/ 1233584 h 1337805"/>
                <a:gd name="connsiteX4" fmla="*/ 265434 w 2373311"/>
                <a:gd name="connsiteY4" fmla="*/ 192575 h 1337805"/>
                <a:gd name="connsiteX0" fmla="*/ 265434 w 2373311"/>
                <a:gd name="connsiteY0" fmla="*/ 264925 h 1297328"/>
                <a:gd name="connsiteX1" fmla="*/ 1995760 w 2373311"/>
                <a:gd name="connsiteY1" fmla="*/ 53909 h 1297328"/>
                <a:gd name="connsiteX2" fmla="*/ 2227877 w 2373311"/>
                <a:gd name="connsiteY2" fmla="*/ 1116020 h 1297328"/>
                <a:gd name="connsiteX3" fmla="*/ 209163 w 2373311"/>
                <a:gd name="connsiteY3" fmla="*/ 1200426 h 1297328"/>
                <a:gd name="connsiteX4" fmla="*/ 265434 w 2373311"/>
                <a:gd name="connsiteY4" fmla="*/ 264925 h 1297328"/>
                <a:gd name="connsiteX0" fmla="*/ 203514 w 2311391"/>
                <a:gd name="connsiteY0" fmla="*/ 264925 h 1297328"/>
                <a:gd name="connsiteX1" fmla="*/ 1933840 w 2311391"/>
                <a:gd name="connsiteY1" fmla="*/ 53909 h 1297328"/>
                <a:gd name="connsiteX2" fmla="*/ 2165957 w 2311391"/>
                <a:gd name="connsiteY2" fmla="*/ 1116020 h 1297328"/>
                <a:gd name="connsiteX3" fmla="*/ 252751 w 2311391"/>
                <a:gd name="connsiteY3" fmla="*/ 1200426 h 1297328"/>
                <a:gd name="connsiteX4" fmla="*/ 203514 w 2311391"/>
                <a:gd name="connsiteY4" fmla="*/ 264925 h 129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1391" h="1297328">
                  <a:moveTo>
                    <a:pt x="203514" y="264925"/>
                  </a:moveTo>
                  <a:cubicBezTo>
                    <a:pt x="483695" y="73839"/>
                    <a:pt x="1606766" y="-87940"/>
                    <a:pt x="1933840" y="53909"/>
                  </a:cubicBezTo>
                  <a:cubicBezTo>
                    <a:pt x="2260914" y="195758"/>
                    <a:pt x="2464895" y="892109"/>
                    <a:pt x="2165957" y="1116020"/>
                  </a:cubicBezTo>
                  <a:cubicBezTo>
                    <a:pt x="1867019" y="1339931"/>
                    <a:pt x="579825" y="1342275"/>
                    <a:pt x="252751" y="1200426"/>
                  </a:cubicBezTo>
                  <a:cubicBezTo>
                    <a:pt x="-74323" y="1058577"/>
                    <a:pt x="-76667" y="456011"/>
                    <a:pt x="203514" y="264925"/>
                  </a:cubicBez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21581" y="3579821"/>
              <a:ext cx="29305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 smtClean="0"/>
                <a:t>{ </a:t>
              </a:r>
              <a:r>
                <a:rPr lang="en-US" sz="6000" b="1" dirty="0" smtClean="0">
                  <a:solidFill>
                    <a:srgbClr val="FF0000"/>
                  </a:solidFill>
                </a:rPr>
                <a:t>0</a:t>
              </a:r>
              <a:r>
                <a:rPr lang="en-US" sz="6000" b="1" dirty="0" smtClean="0"/>
                <a:t> , </a:t>
              </a:r>
              <a:r>
                <a:rPr lang="en-US" sz="6000" b="1" dirty="0" smtClean="0">
                  <a:solidFill>
                    <a:srgbClr val="00B050"/>
                  </a:solidFill>
                </a:rPr>
                <a:t>1</a:t>
              </a:r>
              <a:r>
                <a:rPr lang="en-US" sz="6000" b="1" dirty="0" smtClean="0"/>
                <a:t> }</a:t>
              </a:r>
              <a:endParaRPr lang="en-US" sz="1600" b="1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450652" y="1902357"/>
            <a:ext cx="4122736" cy="1952188"/>
            <a:chOff x="2450652" y="2039517"/>
            <a:chExt cx="4122736" cy="1952188"/>
          </a:xfrm>
        </p:grpSpPr>
        <p:cxnSp>
          <p:nvCxnSpPr>
            <p:cNvPr id="16" name="Straight Arrow Connector 15"/>
            <p:cNvCxnSpPr>
              <a:stCxn id="4" idx="2"/>
            </p:cNvCxnSpPr>
            <p:nvPr/>
          </p:nvCxnSpPr>
          <p:spPr>
            <a:xfrm>
              <a:off x="2450652" y="2196898"/>
              <a:ext cx="2680039" cy="1794807"/>
            </a:xfrm>
            <a:prstGeom prst="straightConnector1">
              <a:avLst/>
            </a:prstGeom>
            <a:ln w="38100">
              <a:solidFill>
                <a:srgbClr val="CC66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2"/>
            </p:cNvCxnSpPr>
            <p:nvPr/>
          </p:nvCxnSpPr>
          <p:spPr>
            <a:xfrm>
              <a:off x="3273354" y="2039517"/>
              <a:ext cx="912307" cy="1846204"/>
            </a:xfrm>
            <a:prstGeom prst="straightConnector1">
              <a:avLst/>
            </a:prstGeom>
            <a:ln w="38100">
              <a:solidFill>
                <a:srgbClr val="CC66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2"/>
            </p:cNvCxnSpPr>
            <p:nvPr/>
          </p:nvCxnSpPr>
          <p:spPr>
            <a:xfrm>
              <a:off x="4096056" y="2482945"/>
              <a:ext cx="1108404" cy="1415810"/>
            </a:xfrm>
            <a:prstGeom prst="straightConnector1">
              <a:avLst/>
            </a:prstGeom>
            <a:ln w="38100">
              <a:solidFill>
                <a:srgbClr val="CC66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9" idx="2"/>
            </p:cNvCxnSpPr>
            <p:nvPr/>
          </p:nvCxnSpPr>
          <p:spPr>
            <a:xfrm>
              <a:off x="4918758" y="2320285"/>
              <a:ext cx="377142" cy="1535435"/>
            </a:xfrm>
            <a:prstGeom prst="straightConnector1">
              <a:avLst/>
            </a:prstGeom>
            <a:ln w="38100">
              <a:solidFill>
                <a:srgbClr val="CC66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2"/>
            </p:cNvCxnSpPr>
            <p:nvPr/>
          </p:nvCxnSpPr>
          <p:spPr>
            <a:xfrm flipH="1">
              <a:off x="4261228" y="2345785"/>
              <a:ext cx="1484845" cy="1552970"/>
            </a:xfrm>
            <a:prstGeom prst="straightConnector1">
              <a:avLst/>
            </a:prstGeom>
            <a:ln w="38100">
              <a:solidFill>
                <a:srgbClr val="CC66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1" idx="2"/>
            </p:cNvCxnSpPr>
            <p:nvPr/>
          </p:nvCxnSpPr>
          <p:spPr>
            <a:xfrm flipH="1">
              <a:off x="4404360" y="2176677"/>
              <a:ext cx="2169028" cy="1770483"/>
            </a:xfrm>
            <a:prstGeom prst="straightConnector1">
              <a:avLst/>
            </a:prstGeom>
            <a:ln w="38100">
              <a:solidFill>
                <a:srgbClr val="CC66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1468595" y="3335940"/>
            <a:ext cx="1535336" cy="1244277"/>
            <a:chOff x="7610223" y="2862131"/>
            <a:chExt cx="1535336" cy="1244277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0223" y="2862131"/>
              <a:ext cx="1535336" cy="1244277"/>
            </a:xfrm>
            <a:prstGeom prst="rect">
              <a:avLst/>
            </a:prstGeom>
          </p:spPr>
        </p:pic>
        <p:sp>
          <p:nvSpPr>
            <p:cNvPr id="44" name="&quot;No&quot; Symbol 43"/>
            <p:cNvSpPr/>
            <p:nvPr/>
          </p:nvSpPr>
          <p:spPr>
            <a:xfrm>
              <a:off x="8093492" y="3211952"/>
              <a:ext cx="684041" cy="684041"/>
            </a:xfrm>
            <a:prstGeom prst="noSmoking">
              <a:avLst>
                <a:gd name="adj" fmla="val 837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282900" y="3335940"/>
            <a:ext cx="1535336" cy="1301788"/>
            <a:chOff x="6153360" y="3335940"/>
            <a:chExt cx="1535336" cy="1301788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3360" y="3335940"/>
              <a:ext cx="1535336" cy="1244277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6570799" y="3529732"/>
              <a:ext cx="67216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 smtClean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US" sz="6600" b="1" dirty="0">
                <a:solidFill>
                  <a:srgbClr val="00B050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085" y="550978"/>
            <a:ext cx="443133" cy="1645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489" y="699865"/>
            <a:ext cx="443133" cy="1645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191" y="537205"/>
            <a:ext cx="443133" cy="16459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6" y="699865"/>
            <a:ext cx="443133" cy="16459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821" y="393597"/>
            <a:ext cx="443133" cy="16459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787" y="393597"/>
            <a:ext cx="443133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8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lum bright="20000" contrast="-40000"/>
          </a:blip>
          <a:srcRect l="5205" t="8851" r="5556" b="23177"/>
          <a:stretch/>
        </p:blipFill>
        <p:spPr>
          <a:xfrm>
            <a:off x="252249" y="2552172"/>
            <a:ext cx="8623738" cy="13419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lum bright="20000" contrast="-40000"/>
          </a:blip>
          <a:srcRect l="5042" t="8851" r="5312" b="22472"/>
          <a:stretch/>
        </p:blipFill>
        <p:spPr>
          <a:xfrm>
            <a:off x="236483" y="1059702"/>
            <a:ext cx="8663151" cy="13558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2248" y="2552171"/>
            <a:ext cx="4730493" cy="1341914"/>
          </a:xfrm>
          <a:prstGeom prst="rect">
            <a:avLst/>
          </a:prstGeom>
          <a:solidFill>
            <a:schemeClr val="tx2">
              <a:lumMod val="50000"/>
              <a:lumOff val="5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82740" y="2552171"/>
            <a:ext cx="3292037" cy="1341914"/>
          </a:xfrm>
          <a:prstGeom prst="rect">
            <a:avLst/>
          </a:prstGeom>
          <a:solidFill>
            <a:srgbClr val="00B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73622" y="2552171"/>
            <a:ext cx="601980" cy="1341913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2248" y="1477490"/>
            <a:ext cx="8647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4,681 Ultrasound Images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8522" y="2891136"/>
            <a:ext cx="4703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60% Train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82355" y="2891135"/>
            <a:ext cx="3290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25% Validate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7874979" y="3023072"/>
            <a:ext cx="1341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15% Test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1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4610147" y="2942844"/>
            <a:ext cx="514003" cy="131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661061" y="3110484"/>
            <a:ext cx="464869" cy="156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411430" y="3329940"/>
            <a:ext cx="613710" cy="3825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98" y="1665908"/>
            <a:ext cx="572064" cy="2124808"/>
          </a:xfrm>
          <a:prstGeom prst="rect">
            <a:avLst/>
          </a:prstGeom>
        </p:spPr>
      </p:pic>
      <p:sp>
        <p:nvSpPr>
          <p:cNvPr id="8" name="Cube 7"/>
          <p:cNvSpPr/>
          <p:nvPr/>
        </p:nvSpPr>
        <p:spPr>
          <a:xfrm>
            <a:off x="1385661" y="1668546"/>
            <a:ext cx="422032" cy="2363372"/>
          </a:xfrm>
          <a:prstGeom prst="cube">
            <a:avLst>
              <a:gd name="adj" fmla="val 76059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1538061" y="1668546"/>
            <a:ext cx="422032" cy="2363372"/>
          </a:xfrm>
          <a:prstGeom prst="cube">
            <a:avLst>
              <a:gd name="adj" fmla="val 76059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1690461" y="1668546"/>
            <a:ext cx="422032" cy="2363372"/>
          </a:xfrm>
          <a:prstGeom prst="cube">
            <a:avLst>
              <a:gd name="adj" fmla="val 76059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1842861" y="1668546"/>
            <a:ext cx="422032" cy="2363372"/>
          </a:xfrm>
          <a:prstGeom prst="cube">
            <a:avLst>
              <a:gd name="adj" fmla="val 76059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1995261" y="1668546"/>
            <a:ext cx="422032" cy="2363372"/>
          </a:xfrm>
          <a:prstGeom prst="cube">
            <a:avLst>
              <a:gd name="adj" fmla="val 76059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66301" y="4097832"/>
            <a:ext cx="7010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9854" y="3846580"/>
            <a:ext cx="7010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5" name="Cube 14"/>
          <p:cNvSpPr/>
          <p:nvPr/>
        </p:nvSpPr>
        <p:spPr>
          <a:xfrm>
            <a:off x="2813531" y="2153881"/>
            <a:ext cx="393896" cy="1392702"/>
          </a:xfrm>
          <a:prstGeom prst="cube">
            <a:avLst>
              <a:gd name="adj" fmla="val 74273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2968275" y="2153881"/>
            <a:ext cx="393896" cy="1392702"/>
          </a:xfrm>
          <a:prstGeom prst="cube">
            <a:avLst>
              <a:gd name="adj" fmla="val 74273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421590" y="1675384"/>
            <a:ext cx="701040" cy="477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1"/>
          </p:cNvCxnSpPr>
          <p:nvPr/>
        </p:nvCxnSpPr>
        <p:spPr>
          <a:xfrm>
            <a:off x="2045780" y="1989539"/>
            <a:ext cx="766970" cy="458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096470" y="3549904"/>
            <a:ext cx="721360" cy="482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be 19"/>
          <p:cNvSpPr/>
          <p:nvPr/>
        </p:nvSpPr>
        <p:spPr>
          <a:xfrm>
            <a:off x="3123019" y="2153881"/>
            <a:ext cx="393896" cy="1392702"/>
          </a:xfrm>
          <a:prstGeom prst="cube">
            <a:avLst>
              <a:gd name="adj" fmla="val 74273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3277763" y="2153881"/>
            <a:ext cx="393896" cy="1392702"/>
          </a:xfrm>
          <a:prstGeom prst="cube">
            <a:avLst>
              <a:gd name="adj" fmla="val 74273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65623" y="3583931"/>
            <a:ext cx="6604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128</a:t>
            </a:r>
            <a:endParaRPr lang="en-US" dirty="0"/>
          </a:p>
        </p:txBody>
      </p:sp>
      <p:sp>
        <p:nvSpPr>
          <p:cNvPr id="23" name="Cube 22"/>
          <p:cNvSpPr/>
          <p:nvPr/>
        </p:nvSpPr>
        <p:spPr>
          <a:xfrm>
            <a:off x="4024912" y="2458682"/>
            <a:ext cx="239538" cy="783101"/>
          </a:xfrm>
          <a:prstGeom prst="cube">
            <a:avLst>
              <a:gd name="adj" fmla="val 6791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4144681" y="2458682"/>
            <a:ext cx="239538" cy="783101"/>
          </a:xfrm>
          <a:prstGeom prst="cube">
            <a:avLst>
              <a:gd name="adj" fmla="val 6791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be 24"/>
          <p:cNvSpPr/>
          <p:nvPr/>
        </p:nvSpPr>
        <p:spPr>
          <a:xfrm>
            <a:off x="4264450" y="2458682"/>
            <a:ext cx="239538" cy="783101"/>
          </a:xfrm>
          <a:prstGeom prst="cube">
            <a:avLst>
              <a:gd name="adj" fmla="val 6791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/>
          <p:cNvSpPr/>
          <p:nvPr/>
        </p:nvSpPr>
        <p:spPr>
          <a:xfrm>
            <a:off x="4384219" y="2458682"/>
            <a:ext cx="239538" cy="783101"/>
          </a:xfrm>
          <a:prstGeom prst="cube">
            <a:avLst>
              <a:gd name="adj" fmla="val 6791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921901" y="3251810"/>
            <a:ext cx="6604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256</a:t>
            </a:r>
            <a:endParaRPr lang="en-US" dirty="0"/>
          </a:p>
        </p:txBody>
      </p:sp>
      <p:sp>
        <p:nvSpPr>
          <p:cNvPr id="28" name="Cube 27"/>
          <p:cNvSpPr/>
          <p:nvPr/>
        </p:nvSpPr>
        <p:spPr>
          <a:xfrm>
            <a:off x="5002229" y="2626322"/>
            <a:ext cx="139687" cy="447821"/>
          </a:xfrm>
          <a:prstGeom prst="cube">
            <a:avLst>
              <a:gd name="adj" fmla="val 6791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5072072" y="2626322"/>
            <a:ext cx="139687" cy="447821"/>
          </a:xfrm>
          <a:prstGeom prst="cube">
            <a:avLst>
              <a:gd name="adj" fmla="val 6791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5141915" y="2626322"/>
            <a:ext cx="139687" cy="447821"/>
          </a:xfrm>
          <a:prstGeom prst="cube">
            <a:avLst>
              <a:gd name="adj" fmla="val 6791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5211758" y="2626322"/>
            <a:ext cx="139687" cy="447821"/>
          </a:xfrm>
          <a:prstGeom prst="cube">
            <a:avLst>
              <a:gd name="adj" fmla="val 6791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836304" y="3073000"/>
            <a:ext cx="6604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512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408" y="2245952"/>
            <a:ext cx="880650" cy="1223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TextBox 33"/>
          <p:cNvSpPr txBox="1"/>
          <p:nvPr/>
        </p:nvSpPr>
        <p:spPr>
          <a:xfrm>
            <a:off x="6537408" y="3468262"/>
            <a:ext cx="8806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Softmax</a:t>
            </a:r>
            <a:endParaRPr lang="en-US" dirty="0"/>
          </a:p>
        </p:txBody>
      </p:sp>
      <p:cxnSp>
        <p:nvCxnSpPr>
          <p:cNvPr id="35" name="Straight Connector 34"/>
          <p:cNvCxnSpPr>
            <a:endCxn id="23" idx="1"/>
          </p:cNvCxnSpPr>
          <p:nvPr/>
        </p:nvCxnSpPr>
        <p:spPr>
          <a:xfrm>
            <a:off x="3386281" y="2458681"/>
            <a:ext cx="677064" cy="1626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60866" y="2185672"/>
            <a:ext cx="503164" cy="269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386790" y="3240024"/>
            <a:ext cx="647700" cy="2971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603830" y="2459786"/>
            <a:ext cx="474600" cy="170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464143" y="2621355"/>
            <a:ext cx="530467" cy="100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448942" y="3072384"/>
            <a:ext cx="568528" cy="1647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ght Arrow 40"/>
          <p:cNvSpPr/>
          <p:nvPr/>
        </p:nvSpPr>
        <p:spPr>
          <a:xfrm>
            <a:off x="856299" y="2632337"/>
            <a:ext cx="485419" cy="4510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6073450" y="2624503"/>
            <a:ext cx="340080" cy="4510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830974" y="1980454"/>
            <a:ext cx="156471" cy="1739126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Global Max Pooling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2926" y="3797750"/>
            <a:ext cx="6604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5" name="Right Arrow 44"/>
          <p:cNvSpPr/>
          <p:nvPr/>
        </p:nvSpPr>
        <p:spPr>
          <a:xfrm>
            <a:off x="5452121" y="2624503"/>
            <a:ext cx="340080" cy="4510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610223" y="2862131"/>
            <a:ext cx="1535336" cy="1244277"/>
            <a:chOff x="7610223" y="2862131"/>
            <a:chExt cx="1535336" cy="1244277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0223" y="2862131"/>
              <a:ext cx="1535336" cy="1244277"/>
            </a:xfrm>
            <a:prstGeom prst="rect">
              <a:avLst/>
            </a:prstGeom>
          </p:spPr>
        </p:pic>
        <p:sp>
          <p:nvSpPr>
            <p:cNvPr id="48" name="&quot;No&quot; Symbol 47"/>
            <p:cNvSpPr/>
            <p:nvPr/>
          </p:nvSpPr>
          <p:spPr>
            <a:xfrm>
              <a:off x="8093492" y="3211952"/>
              <a:ext cx="684041" cy="684041"/>
            </a:xfrm>
            <a:prstGeom prst="noSmoking">
              <a:avLst>
                <a:gd name="adj" fmla="val 837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8965" y="337627"/>
            <a:ext cx="1480692" cy="474741"/>
          </a:xfrm>
          <a:prstGeom prst="rect">
            <a:avLst/>
          </a:prstGeom>
        </p:spPr>
      </p:pic>
      <p:pic>
        <p:nvPicPr>
          <p:cNvPr id="51" name="Picture 2" descr="Image result for tensorflow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27" y="135524"/>
            <a:ext cx="1054251" cy="87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Image result for nump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644" y="223217"/>
            <a:ext cx="1777415" cy="70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8" descr="Image result for jupyter notebook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46" y="116962"/>
            <a:ext cx="917289" cy="91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/>
          <p:cNvSpPr/>
          <p:nvPr/>
        </p:nvSpPr>
        <p:spPr>
          <a:xfrm>
            <a:off x="3516915" y="4202483"/>
            <a:ext cx="5585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700" dirty="0" smtClean="0"/>
              <a:t>https</a:t>
            </a:r>
            <a:r>
              <a:rPr lang="en-US" sz="700" dirty="0"/>
              <a:t>://keras.io</a:t>
            </a:r>
            <a:r>
              <a:rPr lang="en-US" sz="700" dirty="0" smtClean="0"/>
              <a:t>/</a:t>
            </a:r>
          </a:p>
          <a:p>
            <a:pPr algn="r"/>
            <a:r>
              <a:rPr lang="en-US" sz="700" dirty="0"/>
              <a:t>https://upload.wikimedia.org/wikipedia/commons/1/1a/NumPy_logo.svg</a:t>
            </a:r>
          </a:p>
          <a:p>
            <a:pPr algn="r"/>
            <a:r>
              <a:rPr lang="en-US" sz="700" dirty="0" smtClean="0"/>
              <a:t>https</a:t>
            </a:r>
            <a:r>
              <a:rPr lang="en-US" sz="700" dirty="0"/>
              <a:t>://</a:t>
            </a:r>
            <a:r>
              <a:rPr lang="en-US" sz="700" dirty="0" smtClean="0"/>
              <a:t>blog.thedataincubator.com/wp-content/uploads/2017/01/jupyter-logo-300x298.png</a:t>
            </a:r>
          </a:p>
          <a:p>
            <a:pPr algn="r"/>
            <a:r>
              <a:rPr lang="en-US" sz="700" dirty="0"/>
              <a:t>https://upload.wikimedia.org/wikipedia/commons/thumb/1/11/TensorFlowLogo.svg/522px-TensorFlowLogo.svg.png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7664290" y="1598385"/>
            <a:ext cx="1535336" cy="1301788"/>
            <a:chOff x="6153360" y="3335940"/>
            <a:chExt cx="1535336" cy="1301788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3360" y="3335940"/>
              <a:ext cx="1535336" cy="1244277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6570799" y="3529732"/>
              <a:ext cx="67216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 smtClean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US" sz="66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084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22" y="1021080"/>
            <a:ext cx="3608877" cy="2777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63" y="879764"/>
            <a:ext cx="933450" cy="3467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7151" y="2664013"/>
            <a:ext cx="1931276" cy="83099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B050"/>
                </a:solidFill>
              </a:rPr>
              <a:t>93.8%</a:t>
            </a:r>
            <a:endParaRPr 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501448"/>
              </p:ext>
            </p:extLst>
          </p:nvPr>
        </p:nvGraphicFramePr>
        <p:xfrm>
          <a:off x="5347208" y="706950"/>
          <a:ext cx="3494736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391">
                  <a:extLst>
                    <a:ext uri="{9D8B030D-6E8A-4147-A177-3AD203B41FA5}">
                      <a16:colId xmlns:a16="http://schemas.microsoft.com/office/drawing/2014/main" val="3032360685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561771842"/>
                    </a:ext>
                  </a:extLst>
                </a:gridCol>
                <a:gridCol w="1181686">
                  <a:extLst>
                    <a:ext uri="{9D8B030D-6E8A-4147-A177-3AD203B41FA5}">
                      <a16:colId xmlns:a16="http://schemas.microsoft.com/office/drawing/2014/main" val="4221639305"/>
                    </a:ext>
                  </a:extLst>
                </a:gridCol>
                <a:gridCol w="1193936">
                  <a:extLst>
                    <a:ext uri="{9D8B030D-6E8A-4147-A177-3AD203B41FA5}">
                      <a16:colId xmlns:a16="http://schemas.microsoft.com/office/drawing/2014/main" val="2446018502"/>
                    </a:ext>
                  </a:extLst>
                </a:gridCol>
              </a:tblGrid>
              <a:tr h="251460">
                <a:tc rowSpan="2"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strike="noStrike" dirty="0" smtClean="0"/>
                        <a:t>Ground Truth</a:t>
                      </a:r>
                      <a:endParaRPr lang="en-US" b="1" strike="noStrik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527093"/>
                  </a:ext>
                </a:extLst>
              </a:tr>
              <a:tr h="25146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Present</a:t>
                      </a:r>
                      <a:endParaRPr lang="en-US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Absent</a:t>
                      </a:r>
                      <a:endParaRPr lang="en-US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966377"/>
                  </a:ext>
                </a:extLst>
              </a:tr>
              <a:tr h="25146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CNN</a:t>
                      </a:r>
                      <a:endParaRPr lang="en-US" b="1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Present</a:t>
                      </a:r>
                      <a:endParaRPr lang="en-US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156886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Absent</a:t>
                      </a:r>
                      <a:endParaRPr lang="en-US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944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52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2063" y="879764"/>
            <a:ext cx="4731726" cy="3467100"/>
            <a:chOff x="372063" y="879764"/>
            <a:chExt cx="4731726" cy="34671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063" y="879764"/>
              <a:ext cx="933450" cy="34671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8155" y="879764"/>
              <a:ext cx="933450" cy="34671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0339" y="879764"/>
              <a:ext cx="933450" cy="34671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247" y="879764"/>
              <a:ext cx="933450" cy="3467100"/>
            </a:xfrm>
            <a:prstGeom prst="rect">
              <a:avLst/>
            </a:prstGeom>
          </p:spPr>
        </p:pic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045918"/>
              </p:ext>
            </p:extLst>
          </p:nvPr>
        </p:nvGraphicFramePr>
        <p:xfrm>
          <a:off x="5436431" y="1691689"/>
          <a:ext cx="3494736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391">
                  <a:extLst>
                    <a:ext uri="{9D8B030D-6E8A-4147-A177-3AD203B41FA5}">
                      <a16:colId xmlns:a16="http://schemas.microsoft.com/office/drawing/2014/main" val="3032360685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561771842"/>
                    </a:ext>
                  </a:extLst>
                </a:gridCol>
                <a:gridCol w="1181686">
                  <a:extLst>
                    <a:ext uri="{9D8B030D-6E8A-4147-A177-3AD203B41FA5}">
                      <a16:colId xmlns:a16="http://schemas.microsoft.com/office/drawing/2014/main" val="4221639305"/>
                    </a:ext>
                  </a:extLst>
                </a:gridCol>
                <a:gridCol w="1193936">
                  <a:extLst>
                    <a:ext uri="{9D8B030D-6E8A-4147-A177-3AD203B41FA5}">
                      <a16:colId xmlns:a16="http://schemas.microsoft.com/office/drawing/2014/main" val="2446018502"/>
                    </a:ext>
                  </a:extLst>
                </a:gridCol>
              </a:tblGrid>
              <a:tr h="251460">
                <a:tc rowSpan="2"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strike="noStrike" dirty="0" smtClean="0"/>
                        <a:t>Ground Truth</a:t>
                      </a:r>
                      <a:endParaRPr lang="en-US" b="1" strike="noStrik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527093"/>
                  </a:ext>
                </a:extLst>
              </a:tr>
              <a:tr h="25146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Present</a:t>
                      </a:r>
                      <a:endParaRPr lang="en-US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Absent</a:t>
                      </a:r>
                      <a:endParaRPr lang="en-US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966377"/>
                  </a:ext>
                </a:extLst>
              </a:tr>
              <a:tr h="25146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CNN</a:t>
                      </a:r>
                      <a:endParaRPr lang="en-US" b="1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Present</a:t>
                      </a:r>
                      <a:endParaRPr lang="en-US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156886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Absent</a:t>
                      </a:r>
                      <a:endParaRPr lang="en-US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944780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lum bright="20000" contrast="-40000"/>
          </a:blip>
          <a:srcRect l="5205" t="8851" r="5556" b="23177"/>
          <a:stretch/>
        </p:blipFill>
        <p:spPr>
          <a:xfrm>
            <a:off x="5252714" y="840085"/>
            <a:ext cx="3702101" cy="5760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>
            <a:lum bright="20000" contrast="-40000"/>
          </a:blip>
          <a:srcRect l="5042" t="8851" r="5312" b="22472"/>
          <a:stretch/>
        </p:blipFill>
        <p:spPr>
          <a:xfrm>
            <a:off x="5249919" y="209319"/>
            <a:ext cx="3704896" cy="579838"/>
          </a:xfrm>
          <a:prstGeom prst="rect">
            <a:avLst/>
          </a:prstGeom>
        </p:spPr>
      </p:pic>
      <p:sp>
        <p:nvSpPr>
          <p:cNvPr id="12" name="Rectangle 11"/>
          <p:cNvSpPr>
            <a:spLocks noChangeAspect="1"/>
          </p:cNvSpPr>
          <p:nvPr/>
        </p:nvSpPr>
        <p:spPr>
          <a:xfrm>
            <a:off x="5252712" y="840084"/>
            <a:ext cx="2030759" cy="576072"/>
          </a:xfrm>
          <a:prstGeom prst="rect">
            <a:avLst/>
          </a:prstGeom>
          <a:solidFill>
            <a:schemeClr val="tx2">
              <a:lumMod val="50000"/>
              <a:lumOff val="5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7283471" y="834923"/>
            <a:ext cx="1413243" cy="576072"/>
          </a:xfrm>
          <a:prstGeom prst="rect">
            <a:avLst/>
          </a:prstGeom>
          <a:solidFill>
            <a:srgbClr val="00B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8696552" y="840084"/>
            <a:ext cx="258425" cy="576072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269329" y="309782"/>
            <a:ext cx="3685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18</a:t>
            </a:r>
            <a:r>
              <a:rPr lang="en-US" sz="2000" b="1" dirty="0" smtClean="0">
                <a:solidFill>
                  <a:schemeClr val="bg1"/>
                </a:solidFill>
              </a:rPr>
              <a:t>,776 Ultrasound </a:t>
            </a:r>
            <a:r>
              <a:rPr lang="en-US" sz="1800" b="1" dirty="0" smtClean="0">
                <a:solidFill>
                  <a:schemeClr val="bg1"/>
                </a:solidFill>
              </a:rPr>
              <a:t>Images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49919" y="928065"/>
            <a:ext cx="2033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60% </a:t>
            </a:r>
            <a:r>
              <a:rPr lang="en-US" sz="1800" b="1" dirty="0" smtClean="0">
                <a:solidFill>
                  <a:schemeClr val="bg1"/>
                </a:solidFill>
              </a:rPr>
              <a:t>Train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83670" y="928065"/>
            <a:ext cx="141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25% Valid.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8537729" y="969071"/>
            <a:ext cx="576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15%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77151" y="3433633"/>
            <a:ext cx="1931276" cy="83099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B050"/>
                </a:solidFill>
              </a:rPr>
              <a:t>93.8%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70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erial College Postgraduate Template">
  <a:themeElements>
    <a:clrScheme name="Imperial College Postgraduate Template">
      <a:dk1>
        <a:srgbClr val="000000"/>
      </a:dk1>
      <a:lt1>
        <a:sysClr val="window" lastClr="FFFFFF"/>
      </a:lt1>
      <a:dk2>
        <a:srgbClr val="002147"/>
      </a:dk2>
      <a:lt2>
        <a:srgbClr val="EBEEEE"/>
      </a:lt2>
      <a:accent1>
        <a:srgbClr val="003E74"/>
      </a:accent1>
      <a:accent2>
        <a:srgbClr val="006EAF"/>
      </a:accent2>
      <a:accent3>
        <a:srgbClr val="0085CA"/>
      </a:accent3>
      <a:accent4>
        <a:srgbClr val="0CA1CD"/>
      </a:accent4>
      <a:accent5>
        <a:srgbClr val="9D9D9D"/>
      </a:accent5>
      <a:accent6>
        <a:srgbClr val="D4EFFC"/>
      </a:accent6>
      <a:hlink>
        <a:srgbClr val="0563C1"/>
      </a:hlink>
      <a:folHlink>
        <a:srgbClr val="772583"/>
      </a:folHlink>
    </a:clrScheme>
    <a:fontScheme name="Imperial College Postgradua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3912</TotalTime>
  <Words>289</Words>
  <Application>Microsoft Office PowerPoint</Application>
  <PresentationFormat>On-screen Show (16:9)</PresentationFormat>
  <Paragraphs>58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AbsaraSansHeadOT-Bold</vt:lpstr>
      <vt:lpstr>Arial</vt:lpstr>
      <vt:lpstr>Calibri</vt:lpstr>
      <vt:lpstr>Wingdings</vt:lpstr>
      <vt:lpstr>Imperial College Postgraduate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Araujo</dc:creator>
  <cp:lastModifiedBy>Michael A. Kokko</cp:lastModifiedBy>
  <cp:revision>749</cp:revision>
  <dcterms:created xsi:type="dcterms:W3CDTF">2016-05-23T13:40:31Z</dcterms:created>
  <dcterms:modified xsi:type="dcterms:W3CDTF">2018-12-06T21:16:10Z</dcterms:modified>
</cp:coreProperties>
</file>