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3"/>
  </p:notesMasterIdLst>
  <p:handoutMasterIdLst>
    <p:handoutMasterId r:id="rId4"/>
  </p:handoutMasterIdLst>
  <p:sldIdLst>
    <p:sldId id="313" r:id="rId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4" pos="249" userDrawn="1">
          <p15:clr>
            <a:srgbClr val="A4A3A4"/>
          </p15:clr>
        </p15:guide>
        <p15:guide id="5" pos="5511" userDrawn="1">
          <p15:clr>
            <a:srgbClr val="A4A3A4"/>
          </p15:clr>
        </p15:guide>
        <p15:guide id="9" orient="horz" pos="667" userDrawn="1">
          <p15:clr>
            <a:srgbClr val="A4A3A4"/>
          </p15:clr>
        </p15:guide>
        <p15:guide id="10" orient="horz" pos="2935" userDrawn="1">
          <p15:clr>
            <a:srgbClr val="A4A3A4"/>
          </p15:clr>
        </p15:guide>
        <p15:guide id="11" orient="horz" pos="282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FA96"/>
    <a:srgbClr val="0CE20C"/>
    <a:srgbClr val="DFFDDF"/>
    <a:srgbClr val="F5FFF5"/>
    <a:srgbClr val="056905"/>
    <a:srgbClr val="D7FDD7"/>
    <a:srgbClr val="50F650"/>
    <a:srgbClr val="F4FEF4"/>
    <a:srgbClr val="E4FEE4"/>
    <a:srgbClr val="0ABE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3594" autoAdjust="0"/>
  </p:normalViewPr>
  <p:slideViewPr>
    <p:cSldViewPr snapToGrid="0" showGuides="1">
      <p:cViewPr>
        <p:scale>
          <a:sx n="100" d="100"/>
          <a:sy n="100" d="100"/>
        </p:scale>
        <p:origin x="1128" y="211"/>
      </p:cViewPr>
      <p:guideLst>
        <p:guide pos="2880"/>
        <p:guide pos="249"/>
        <p:guide pos="5511"/>
        <p:guide orient="horz" pos="667"/>
        <p:guide orient="horz" pos="2935"/>
        <p:guide orient="horz" pos="28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72"/>
    </p:cViewPr>
  </p:sorterViewPr>
  <p:notesViewPr>
    <p:cSldViewPr snapToGrid="0" showGuides="1">
      <p:cViewPr varScale="1">
        <p:scale>
          <a:sx n="83" d="100"/>
          <a:sy n="83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AC4F3-9B9F-41CA-BFFD-303059E6AFE0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4CA1B-14A5-4858-BED4-3EAA93D4C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793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64612-7707-4981-9C4E-9CB60C5A0A89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B09CE-7A7B-471C-A3CD-41847BF815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292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 algn="l">
              <a:buFontTx/>
              <a:buChar char="-"/>
            </a:pPr>
            <a:r>
              <a:rPr lang="en-ZA" sz="900" dirty="0"/>
              <a:t>Created a new data set with speckling and noise.</a:t>
            </a:r>
          </a:p>
          <a:p>
            <a:pPr marL="571500" indent="-571500" algn="l">
              <a:buFontTx/>
              <a:buChar char="-"/>
            </a:pPr>
            <a:r>
              <a:rPr lang="en-ZA" sz="900" dirty="0"/>
              <a:t>How did it perform?</a:t>
            </a:r>
          </a:p>
          <a:p>
            <a:pPr marL="571500" indent="-571500" algn="l">
              <a:buFontTx/>
              <a:buChar char="-"/>
            </a:pPr>
            <a:r>
              <a:rPr lang="en-ZA" sz="900" dirty="0"/>
              <a:t>One step further, let’s use a real phantom? 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B09CE-7A7B-471C-A3CD-41847BF8153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105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Cle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2862889" cy="5143500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3461937" y="847726"/>
            <a:ext cx="5286776" cy="2471508"/>
          </a:xfrm>
        </p:spPr>
        <p:txBody>
          <a:bodyPr anchor="b">
            <a:noAutofit/>
          </a:bodyPr>
          <a:lstStyle>
            <a:lvl1pPr>
              <a:defRPr sz="5400" b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4" b="57626"/>
          <a:stretch/>
        </p:blipFill>
        <p:spPr>
          <a:xfrm>
            <a:off x="397669" y="399258"/>
            <a:ext cx="1701559" cy="460373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3586916" y="3594604"/>
            <a:ext cx="4306134" cy="382401"/>
          </a:xfrm>
          <a:prstGeom prst="rect">
            <a:avLst/>
          </a:prstGeom>
          <a:solidFill>
            <a:srgbClr val="006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10" hasCustomPrompt="1"/>
          </p:nvPr>
        </p:nvSpPr>
        <p:spPr>
          <a:xfrm>
            <a:off x="3586916" y="3594604"/>
            <a:ext cx="4306134" cy="382401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52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2" t="3" r="24602" b="10292"/>
          <a:stretch/>
        </p:blipFill>
        <p:spPr>
          <a:xfrm flipH="1">
            <a:off x="3586915" y="3402518"/>
            <a:ext cx="4306134" cy="19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1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93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835916" y="1713543"/>
            <a:ext cx="1493146" cy="1493146"/>
          </a:xfrm>
          <a:prstGeom prst="ellipse">
            <a:avLst/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3826334" y="1713543"/>
            <a:ext cx="1493146" cy="1493146"/>
          </a:xfrm>
          <a:prstGeom prst="ellipse">
            <a:avLst/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14936" y="1713543"/>
            <a:ext cx="1493146" cy="1493146"/>
          </a:xfrm>
          <a:prstGeom prst="ellipse">
            <a:avLst/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3" hasCustomPrompt="1"/>
          </p:nvPr>
        </p:nvSpPr>
        <p:spPr>
          <a:xfrm>
            <a:off x="746059" y="3577866"/>
            <a:ext cx="1674671" cy="320839"/>
          </a:xfrm>
          <a:solidFill>
            <a:srgbClr val="003E74"/>
          </a:solidFill>
        </p:spPr>
        <p:txBody>
          <a:bodyPr vert="horz" wrap="none" lIns="72000" tIns="72000" rIns="72000" bIns="72000" rtlCol="0" anchor="ctr">
            <a:spAutoFit/>
          </a:bodyPr>
          <a:lstStyle>
            <a:lvl1pPr algn="ctr">
              <a:defRPr lang="en-US" sz="1200" b="1" cap="all" spc="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95000"/>
              </a:lnSpc>
              <a:spcBef>
                <a:spcPct val="0"/>
              </a:spcBef>
            </a:pPr>
            <a:r>
              <a:rPr lang="en-US" dirty="0"/>
              <a:t>Insert name here</a:t>
            </a:r>
          </a:p>
        </p:txBody>
      </p:sp>
      <p:sp>
        <p:nvSpPr>
          <p:cNvPr id="39" name="Text Placeholder 37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8" y="3946322"/>
            <a:ext cx="2376214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4439048" y="3402204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4439048" y="1558164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1450443" y="3402204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1450443" y="1558164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7427654" y="3402204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7427651" y="1558164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37"/>
          <p:cNvSpPr>
            <a:spLocks noGrp="1"/>
          </p:cNvSpPr>
          <p:nvPr>
            <p:ph type="body" sz="quarter" idx="23" hasCustomPrompt="1"/>
          </p:nvPr>
        </p:nvSpPr>
        <p:spPr>
          <a:xfrm>
            <a:off x="3734664" y="3577866"/>
            <a:ext cx="1674671" cy="320839"/>
          </a:xfrm>
          <a:solidFill>
            <a:srgbClr val="003E74"/>
          </a:solidFill>
        </p:spPr>
        <p:txBody>
          <a:bodyPr vert="horz" wrap="none" lIns="72000" tIns="72000" rIns="72000" bIns="72000" rtlCol="0" anchor="ctr">
            <a:spAutoFit/>
          </a:bodyPr>
          <a:lstStyle>
            <a:lvl1pPr algn="ctr">
              <a:defRPr lang="en-US" sz="1200" b="1" cap="all" spc="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95000"/>
              </a:lnSpc>
              <a:spcBef>
                <a:spcPct val="0"/>
              </a:spcBef>
            </a:pPr>
            <a:r>
              <a:rPr lang="en-US" dirty="0"/>
              <a:t>Insert name here</a:t>
            </a:r>
          </a:p>
        </p:txBody>
      </p:sp>
      <p:sp>
        <p:nvSpPr>
          <p:cNvPr id="49" name="Text Placeholder 37"/>
          <p:cNvSpPr>
            <a:spLocks noGrp="1"/>
          </p:cNvSpPr>
          <p:nvPr>
            <p:ph type="body" sz="quarter" idx="24" hasCustomPrompt="1"/>
          </p:nvPr>
        </p:nvSpPr>
        <p:spPr>
          <a:xfrm>
            <a:off x="3383893" y="3946322"/>
            <a:ext cx="2376214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  <p:sp>
        <p:nvSpPr>
          <p:cNvPr id="50" name="Text Placeholder 37"/>
          <p:cNvSpPr>
            <a:spLocks noGrp="1"/>
          </p:cNvSpPr>
          <p:nvPr>
            <p:ph type="body" sz="quarter" idx="25" hasCustomPrompt="1"/>
          </p:nvPr>
        </p:nvSpPr>
        <p:spPr>
          <a:xfrm>
            <a:off x="6723270" y="3577866"/>
            <a:ext cx="1674671" cy="320839"/>
          </a:xfrm>
          <a:solidFill>
            <a:srgbClr val="003E74"/>
          </a:solidFill>
        </p:spPr>
        <p:txBody>
          <a:bodyPr vert="horz" wrap="none" lIns="72000" tIns="72000" rIns="72000" bIns="72000" rtlCol="0" anchor="ctr">
            <a:spAutoFit/>
          </a:bodyPr>
          <a:lstStyle>
            <a:lvl1pPr algn="ctr">
              <a:defRPr lang="en-US" sz="1200" b="1" cap="all" spc="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95000"/>
              </a:lnSpc>
              <a:spcBef>
                <a:spcPct val="0"/>
              </a:spcBef>
            </a:pPr>
            <a:r>
              <a:rPr lang="en-US" dirty="0"/>
              <a:t>Insert name here</a:t>
            </a:r>
          </a:p>
        </p:txBody>
      </p:sp>
      <p:sp>
        <p:nvSpPr>
          <p:cNvPr id="51" name="Text Placeholder 37"/>
          <p:cNvSpPr>
            <a:spLocks noGrp="1"/>
          </p:cNvSpPr>
          <p:nvPr>
            <p:ph type="body" sz="quarter" idx="26" hasCustomPrompt="1"/>
          </p:nvPr>
        </p:nvSpPr>
        <p:spPr>
          <a:xfrm>
            <a:off x="6372499" y="3946322"/>
            <a:ext cx="2376214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</p:spTree>
    <p:extLst>
      <p:ext uri="{BB962C8B-B14F-4D97-AF65-F5344CB8AC3E}">
        <p14:creationId xmlns:p14="http://schemas.microsoft.com/office/powerpoint/2010/main" val="1395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927183" y="2078348"/>
            <a:ext cx="995378" cy="995378"/>
          </a:xfrm>
          <a:prstGeom prst="ellipse">
            <a:avLst/>
          </a:prstGeom>
          <a:solidFill>
            <a:schemeClr val="bg2"/>
          </a:solidFill>
        </p:spPr>
        <p:txBody>
          <a:bodyPr/>
          <a:lstStyle>
            <a:lvl1pPr>
              <a:defRPr sz="1000"/>
            </a:lvl1pPr>
          </a:lstStyle>
          <a:p>
            <a:endParaRPr lang="en-GB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3350526" y="2078348"/>
            <a:ext cx="995378" cy="995378"/>
          </a:xfrm>
          <a:prstGeom prst="ellipse">
            <a:avLst/>
          </a:prstGeom>
          <a:solidFill>
            <a:schemeClr val="bg2"/>
          </a:solidFill>
        </p:spPr>
        <p:txBody>
          <a:bodyPr/>
          <a:lstStyle>
            <a:lvl1pPr>
              <a:defRPr sz="1000"/>
            </a:lvl1pPr>
          </a:lstStyle>
          <a:p>
            <a:endParaRPr lang="en-GB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4793178" y="2078348"/>
            <a:ext cx="995378" cy="995378"/>
          </a:xfrm>
          <a:prstGeom prst="ellipse">
            <a:avLst/>
          </a:prstGeom>
          <a:solidFill>
            <a:schemeClr val="bg2"/>
          </a:solidFill>
        </p:spPr>
        <p:txBody>
          <a:bodyPr/>
          <a:lstStyle>
            <a:lvl1pPr>
              <a:defRPr sz="1000"/>
            </a:lvl1pPr>
          </a:lstStyle>
          <a:p>
            <a:endParaRPr lang="en-GB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219861" y="2078348"/>
            <a:ext cx="995378" cy="995378"/>
          </a:xfrm>
          <a:prstGeom prst="ellipse">
            <a:avLst/>
          </a:prstGeom>
          <a:solidFill>
            <a:schemeClr val="bg2"/>
          </a:solidFill>
        </p:spPr>
        <p:txBody>
          <a:bodyPr/>
          <a:lstStyle>
            <a:lvl1pPr>
              <a:defRPr sz="1000"/>
            </a:lvl1pPr>
          </a:lstStyle>
          <a:p>
            <a:endParaRPr lang="en-GB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662513" y="2078348"/>
            <a:ext cx="995378" cy="995378"/>
          </a:xfrm>
          <a:prstGeom prst="ellipse">
            <a:avLst/>
          </a:prstGeom>
          <a:solidFill>
            <a:schemeClr val="bg2"/>
          </a:solidFill>
        </p:spPr>
        <p:txBody>
          <a:bodyPr/>
          <a:lstStyle>
            <a:lvl1pPr>
              <a:defRPr sz="1000"/>
            </a:lvl1pPr>
          </a:lstStyle>
          <a:p>
            <a:endParaRPr lang="en-GB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84531" y="2078348"/>
            <a:ext cx="995378" cy="995378"/>
          </a:xfrm>
          <a:prstGeom prst="ellipse">
            <a:avLst/>
          </a:prstGeom>
          <a:solidFill>
            <a:schemeClr val="bg2"/>
          </a:solidFill>
        </p:spPr>
        <p:txBody>
          <a:bodyPr/>
          <a:lstStyle>
            <a:lvl1pPr>
              <a:defRPr sz="1000"/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A brief guide to </a:t>
            </a:r>
            <a:r>
              <a:rPr lang="en-GB" b="1"/>
              <a:t>Postgraduate Study</a:t>
            </a:r>
            <a:endParaRPr lang="en-GB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97480" y="3286060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97480" y="1858029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2332147" y="3286060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2332147" y="1858029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766814" y="3286060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3766814" y="1858029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5201481" y="3286060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5201481" y="1858029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6636148" y="3286060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6636148" y="1858029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8070816" y="3286060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8070816" y="1858029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7"/>
          <p:cNvSpPr>
            <a:spLocks noGrp="1"/>
          </p:cNvSpPr>
          <p:nvPr>
            <p:ph type="body" sz="quarter" idx="14" hasCustomPrompt="1"/>
          </p:nvPr>
        </p:nvSpPr>
        <p:spPr>
          <a:xfrm>
            <a:off x="395989" y="3610224"/>
            <a:ext cx="1172462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5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  <p:sp>
        <p:nvSpPr>
          <p:cNvPr id="36" name="Text Placeholder 37"/>
          <p:cNvSpPr>
            <a:spLocks noGrp="1"/>
          </p:cNvSpPr>
          <p:nvPr>
            <p:ph type="body" sz="quarter" idx="26" hasCustomPrompt="1"/>
          </p:nvPr>
        </p:nvSpPr>
        <p:spPr>
          <a:xfrm>
            <a:off x="1835257" y="3610224"/>
            <a:ext cx="1172462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5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  <p:sp>
        <p:nvSpPr>
          <p:cNvPr id="37" name="Text Placeholder 37"/>
          <p:cNvSpPr>
            <a:spLocks noGrp="1"/>
          </p:cNvSpPr>
          <p:nvPr>
            <p:ph type="body" sz="quarter" idx="27" hasCustomPrompt="1"/>
          </p:nvPr>
        </p:nvSpPr>
        <p:spPr>
          <a:xfrm>
            <a:off x="3274525" y="3610224"/>
            <a:ext cx="1172462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5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28" hasCustomPrompt="1"/>
          </p:nvPr>
        </p:nvSpPr>
        <p:spPr>
          <a:xfrm>
            <a:off x="4704591" y="3610224"/>
            <a:ext cx="1172462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5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  <p:sp>
        <p:nvSpPr>
          <p:cNvPr id="39" name="Text Placeholder 37"/>
          <p:cNvSpPr>
            <a:spLocks noGrp="1"/>
          </p:cNvSpPr>
          <p:nvPr>
            <p:ph type="body" sz="quarter" idx="29" hasCustomPrompt="1"/>
          </p:nvPr>
        </p:nvSpPr>
        <p:spPr>
          <a:xfrm>
            <a:off x="6139258" y="3610224"/>
            <a:ext cx="1172462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5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  <p:sp>
        <p:nvSpPr>
          <p:cNvPr id="40" name="Text Placeholder 37"/>
          <p:cNvSpPr>
            <a:spLocks noGrp="1"/>
          </p:cNvSpPr>
          <p:nvPr>
            <p:ph type="body" sz="quarter" idx="30" hasCustomPrompt="1"/>
          </p:nvPr>
        </p:nvSpPr>
        <p:spPr>
          <a:xfrm>
            <a:off x="7576251" y="3610224"/>
            <a:ext cx="1172462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5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</p:spTree>
    <p:extLst>
      <p:ext uri="{BB962C8B-B14F-4D97-AF65-F5344CB8AC3E}">
        <p14:creationId xmlns:p14="http://schemas.microsoft.com/office/powerpoint/2010/main" val="57759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10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3461937" y="847726"/>
            <a:ext cx="5286776" cy="2471508"/>
          </a:xfrm>
        </p:spPr>
        <p:txBody>
          <a:bodyPr anchor="b">
            <a:noAutofit/>
          </a:bodyPr>
          <a:lstStyle>
            <a:lvl1pPr>
              <a:defRPr sz="5400" b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3586916" y="3594604"/>
            <a:ext cx="4306134" cy="382401"/>
          </a:xfrm>
          <a:prstGeom prst="rect">
            <a:avLst/>
          </a:prstGeom>
          <a:solidFill>
            <a:srgbClr val="006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0" hasCustomPrompt="1"/>
          </p:nvPr>
        </p:nvSpPr>
        <p:spPr>
          <a:xfrm>
            <a:off x="3586916" y="3594604"/>
            <a:ext cx="4306134" cy="382401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52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6" r="44939"/>
          <a:stretch/>
        </p:blipFill>
        <p:spPr>
          <a:xfrm>
            <a:off x="0" y="0"/>
            <a:ext cx="2862888" cy="51435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4" b="57626"/>
          <a:stretch/>
        </p:blipFill>
        <p:spPr>
          <a:xfrm>
            <a:off x="397669" y="399258"/>
            <a:ext cx="1701559" cy="4603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2" t="3" r="24602" b="10292"/>
          <a:stretch/>
        </p:blipFill>
        <p:spPr>
          <a:xfrm flipH="1">
            <a:off x="3586915" y="3402518"/>
            <a:ext cx="4306134" cy="19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61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9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95288" y="1910673"/>
            <a:ext cx="4284937" cy="613227"/>
          </a:xfrm>
          <a:solidFill>
            <a:srgbClr val="003E74"/>
          </a:solidFill>
        </p:spPr>
        <p:txBody>
          <a:bodyPr vert="horz" wrap="none" lIns="72000" tIns="72000" rIns="72000" bIns="72000" rtlCol="0" anchor="ctr">
            <a:spAutoFit/>
          </a:bodyPr>
          <a:lstStyle>
            <a:lvl1pPr>
              <a:defRPr lang="en-US" sz="3200" b="1" cap="all" spc="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>
              <a:lnSpc>
                <a:spcPct val="95000"/>
              </a:lnSpc>
              <a:spcBef>
                <a:spcPct val="0"/>
              </a:spcBef>
            </a:pPr>
            <a:r>
              <a:rPr lang="en-US" dirty="0"/>
              <a:t>Click to edit text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377966" y="1210989"/>
            <a:ext cx="2989805" cy="2989805"/>
          </a:xfrm>
          <a:prstGeom prst="ellipse">
            <a:avLst/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97862" y="2699173"/>
            <a:ext cx="2275945" cy="1885345"/>
          </a:xfrm>
        </p:spPr>
        <p:txBody>
          <a:bodyPr wrap="none">
            <a:noAutofit/>
          </a:bodyPr>
          <a:lstStyle>
            <a:lvl1pPr>
              <a:lnSpc>
                <a:spcPct val="85000"/>
              </a:lnSpc>
              <a:spcBef>
                <a:spcPts val="1400"/>
              </a:spcBef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</a:t>
            </a:r>
            <a:r>
              <a:rPr lang="en-GB" dirty="0"/>
              <a:t> </a:t>
            </a:r>
            <a:r>
              <a:rPr lang="en-GB" b="1" dirty="0"/>
              <a:t>Study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2871788" y="2699173"/>
            <a:ext cx="2275945" cy="1885345"/>
          </a:xfrm>
        </p:spPr>
        <p:txBody>
          <a:bodyPr wrap="none">
            <a:noAutofit/>
          </a:bodyPr>
          <a:lstStyle>
            <a:lvl1pPr>
              <a:lnSpc>
                <a:spcPct val="85000"/>
              </a:lnSpc>
              <a:spcBef>
                <a:spcPts val="1400"/>
              </a:spcBef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itle 1"/>
          <p:cNvSpPr>
            <a:spLocks noGrp="1"/>
          </p:cNvSpPr>
          <p:nvPr>
            <p:ph type="title" hasCustomPrompt="1"/>
          </p:nvPr>
        </p:nvSpPr>
        <p:spPr>
          <a:xfrm>
            <a:off x="395288" y="1221649"/>
            <a:ext cx="4284937" cy="613227"/>
          </a:xfrm>
          <a:solidFill>
            <a:srgbClr val="003E74"/>
          </a:solidFill>
        </p:spPr>
        <p:txBody>
          <a:bodyPr wrap="none" lIns="72000" tIns="72000" rIns="72000" bIns="72000" rtlCol="0" anchor="ctr">
            <a:spAutoFit/>
          </a:bodyPr>
          <a:lstStyle>
            <a:lvl1pPr>
              <a:defRPr lang="en-GB" sz="3200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>
              <a:lnSpc>
                <a:spcPct val="95000"/>
              </a:lnSpc>
            </a:pPr>
            <a:r>
              <a:rPr lang="en-US" dirty="0"/>
              <a:t>Click to edit TEXT</a:t>
            </a:r>
            <a:endParaRPr lang="en-GB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6739916" y="4549089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6739916" y="859071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394542" y="842963"/>
            <a:ext cx="219821" cy="219821"/>
            <a:chOff x="394542" y="842963"/>
            <a:chExt cx="219821" cy="219821"/>
          </a:xfrm>
        </p:grpSpPr>
        <p:sp>
          <p:nvSpPr>
            <p:cNvPr id="19" name="Oval 18"/>
            <p:cNvSpPr/>
            <p:nvPr/>
          </p:nvSpPr>
          <p:spPr>
            <a:xfrm>
              <a:off x="394542" y="842963"/>
              <a:ext cx="219821" cy="219821"/>
            </a:xfrm>
            <a:prstGeom prst="ellipse">
              <a:avLst/>
            </a:prstGeom>
            <a:solidFill>
              <a:srgbClr val="006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504452" y="888259"/>
              <a:ext cx="0" cy="129228"/>
            </a:xfrm>
            <a:prstGeom prst="straightConnector1">
              <a:avLst/>
            </a:prstGeom>
            <a:solidFill>
              <a:srgbClr val="006EAF"/>
            </a:solidFill>
            <a:ln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" t="41648" r="51620" b="-2"/>
          <a:stretch/>
        </p:blipFill>
        <p:spPr>
          <a:xfrm rot="16200000" flipH="1">
            <a:off x="6692448" y="2321977"/>
            <a:ext cx="4773529" cy="12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9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0719" y="1774333"/>
            <a:ext cx="8457993" cy="2883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67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0719" y="1774333"/>
            <a:ext cx="4169448" cy="2883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719" y="922943"/>
            <a:ext cx="8457993" cy="74176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691097" y="1774333"/>
            <a:ext cx="4169448" cy="2883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366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0719" y="2232659"/>
            <a:ext cx="4169448" cy="242506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719" y="922943"/>
            <a:ext cx="8457993" cy="74176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691097" y="2232659"/>
            <a:ext cx="4169448" cy="242506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90719" y="1691807"/>
            <a:ext cx="4156291" cy="411162"/>
          </a:xfrm>
        </p:spPr>
        <p:txBody>
          <a:bodyPr/>
          <a:lstStyle>
            <a:lvl1pPr>
              <a:defRPr b="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04254" y="1691807"/>
            <a:ext cx="4156291" cy="411162"/>
          </a:xfrm>
        </p:spPr>
        <p:txBody>
          <a:bodyPr/>
          <a:lstStyle>
            <a:lvl1pPr>
              <a:defRPr b="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64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0718" y="1774333"/>
            <a:ext cx="5044377" cy="2883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719" y="922943"/>
            <a:ext cx="8457993" cy="74176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249007" y="1774333"/>
            <a:ext cx="2227542" cy="2227542"/>
          </a:xfrm>
          <a:prstGeom prst="ellipse">
            <a:avLst/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235371" y="1511820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7263513" y="4346134"/>
            <a:ext cx="237763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00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Big Pic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0718" y="1774333"/>
            <a:ext cx="4713081" cy="2883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719" y="922943"/>
            <a:ext cx="4713081" cy="74176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506781" y="1058863"/>
            <a:ext cx="3241931" cy="3241931"/>
          </a:xfrm>
          <a:prstGeom prst="ellipse">
            <a:avLst/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94794" y="710340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7008865" y="4645053"/>
            <a:ext cx="237763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93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3456879" y="2063158"/>
            <a:ext cx="2227542" cy="2227542"/>
          </a:xfrm>
          <a:prstGeom prst="ellipse">
            <a:avLst/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0719" y="1774333"/>
            <a:ext cx="2953607" cy="2883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719" y="922943"/>
            <a:ext cx="8457993" cy="74176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5795105" y="1774333"/>
            <a:ext cx="2953607" cy="2883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443243" y="1800645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471385" y="4634959"/>
            <a:ext cx="237763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56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48" r="7924" b="-2"/>
          <a:stretch/>
        </p:blipFill>
        <p:spPr>
          <a:xfrm flipH="1">
            <a:off x="-2" y="4773529"/>
            <a:ext cx="9144001" cy="12957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4902168"/>
            <a:ext cx="9144000" cy="241330"/>
          </a:xfrm>
          <a:prstGeom prst="rect">
            <a:avLst/>
          </a:prstGeom>
          <a:solidFill>
            <a:srgbClr val="006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0719" y="922943"/>
            <a:ext cx="8457993" cy="741760"/>
          </a:xfrm>
          <a:prstGeom prst="rect">
            <a:avLst/>
          </a:prstGeom>
        </p:spPr>
        <p:txBody>
          <a:bodyPr vert="horz" lIns="90000" tIns="90000" rIns="90000" bIns="9000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719" y="1774333"/>
            <a:ext cx="8457993" cy="2883392"/>
          </a:xfrm>
          <a:prstGeom prst="rect">
            <a:avLst/>
          </a:prstGeom>
        </p:spPr>
        <p:txBody>
          <a:bodyPr vert="horz" lIns="90000" tIns="90000" rIns="90000" bIns="9000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719" y="4902168"/>
            <a:ext cx="8457994" cy="241332"/>
          </a:xfrm>
          <a:prstGeom prst="rect">
            <a:avLst/>
          </a:prstGeom>
        </p:spPr>
        <p:txBody>
          <a:bodyPr vert="horz" lIns="90000" tIns="90000" rIns="90000" bIns="90000" rtlCol="0" anchor="ctr"/>
          <a:lstStyle>
            <a:lvl1pPr algn="l">
              <a:defRPr sz="600" cap="all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4" b="57626"/>
          <a:stretch/>
        </p:blipFill>
        <p:spPr>
          <a:xfrm>
            <a:off x="397669" y="406401"/>
            <a:ext cx="1088775" cy="29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689" r:id="rId2"/>
    <p:sldLayoutId id="2147483705" r:id="rId3"/>
    <p:sldLayoutId id="2147483712" r:id="rId4"/>
    <p:sldLayoutId id="2147483718" r:id="rId5"/>
    <p:sldLayoutId id="2147483719" r:id="rId6"/>
    <p:sldLayoutId id="2147483721" r:id="rId7"/>
    <p:sldLayoutId id="2147483722" r:id="rId8"/>
    <p:sldLayoutId id="2147483720" r:id="rId9"/>
    <p:sldLayoutId id="2147483703" r:id="rId10"/>
    <p:sldLayoutId id="2147483723" r:id="rId11"/>
    <p:sldLayoutId id="214748371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1" kern="1200" cap="all" spc="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bsaraSansHeadOT-Bold" panose="02000503060000020004" pitchFamily="50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bsaraSansHeadOT-Bold" panose="02000503060000020004" pitchFamily="50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bsaraSansHeadOT-Bold" panose="02000503060000020004" pitchFamily="50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71755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bsaraSansHeadOT-Bold" panose="02000503060000020004" pitchFamily="50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1620" userDrawn="1">
          <p15:clr>
            <a:srgbClr val="A4A3A4"/>
          </p15:clr>
        </p15:guide>
        <p15:guide id="3" pos="249" userDrawn="1">
          <p15:clr>
            <a:srgbClr val="5ACBF0"/>
          </p15:clr>
        </p15:guide>
        <p15:guide id="4" pos="5511" userDrawn="1">
          <p15:clr>
            <a:srgbClr val="5ACBF0"/>
          </p15:clr>
        </p15:guide>
        <p15:guide id="5" orient="horz" pos="667" userDrawn="1">
          <p15:clr>
            <a:srgbClr val="5ACBF0"/>
          </p15:clr>
        </p15:guide>
        <p15:guide id="6" orient="horz" pos="2981" userDrawn="1">
          <p15:clr>
            <a:srgbClr val="5ACBF0"/>
          </p15:clr>
        </p15:guide>
        <p15:guide id="7" orient="horz" pos="259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2999329" y="0"/>
            <a:ext cx="3260770" cy="4907280"/>
          </a:xfrm>
          <a:prstGeom prst="rect">
            <a:avLst/>
          </a:prstGeom>
          <a:solidFill>
            <a:srgbClr val="96FA96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18"/>
          <p:cNvSpPr txBox="1"/>
          <p:nvPr/>
        </p:nvSpPr>
        <p:spPr>
          <a:xfrm>
            <a:off x="3685590" y="3834854"/>
            <a:ext cx="1937427" cy="830997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srgbClr val="00B050"/>
                </a:solidFill>
              </a:rPr>
              <a:t>93.2%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190" y="1875448"/>
            <a:ext cx="2382227" cy="8306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85878" y="138921"/>
            <a:ext cx="1936850" cy="159672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6682" y="110785"/>
            <a:ext cx="1913206" cy="1035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859" y="1836830"/>
            <a:ext cx="2370741" cy="8772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201" y="2827260"/>
            <a:ext cx="2410056" cy="84546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51606" y="2824795"/>
            <a:ext cx="2405395" cy="85039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6330" y="2824795"/>
            <a:ext cx="2424106" cy="850392"/>
          </a:xfrm>
          <a:prstGeom prst="rect">
            <a:avLst/>
          </a:prstGeom>
        </p:spPr>
      </p:pic>
      <p:sp>
        <p:nvSpPr>
          <p:cNvPr id="40" name="TextBox 18"/>
          <p:cNvSpPr txBox="1"/>
          <p:nvPr/>
        </p:nvSpPr>
        <p:spPr>
          <a:xfrm>
            <a:off x="6809670" y="3834854"/>
            <a:ext cx="1937427" cy="830997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srgbClr val="00B050"/>
                </a:solidFill>
              </a:rPr>
              <a:t>68.6%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1" name="TextBox 5"/>
          <p:cNvSpPr txBox="1"/>
          <p:nvPr/>
        </p:nvSpPr>
        <p:spPr>
          <a:xfrm>
            <a:off x="455591" y="3834854"/>
            <a:ext cx="1931276" cy="830997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srgbClr val="00B050"/>
                </a:solidFill>
              </a:rPr>
              <a:t>93.9%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799" y="49237"/>
            <a:ext cx="1630861" cy="175877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7877" t="7543" r="8892" b="3878"/>
          <a:stretch/>
        </p:blipFill>
        <p:spPr>
          <a:xfrm>
            <a:off x="6631745" y="392142"/>
            <a:ext cx="2293277" cy="2145323"/>
          </a:xfrm>
          <a:prstGeom prst="rect">
            <a:avLst/>
          </a:prstGeom>
        </p:spPr>
      </p:pic>
      <p:sp>
        <p:nvSpPr>
          <p:cNvPr id="45" name="Right Arrow 44"/>
          <p:cNvSpPr/>
          <p:nvPr/>
        </p:nvSpPr>
        <p:spPr>
          <a:xfrm>
            <a:off x="2796602" y="2208188"/>
            <a:ext cx="485419" cy="808176"/>
          </a:xfrm>
          <a:prstGeom prst="rightArrow">
            <a:avLst>
              <a:gd name="adj1" fmla="val 50000"/>
              <a:gd name="adj2" fmla="val 6255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6032630" y="2208188"/>
            <a:ext cx="485419" cy="808176"/>
          </a:xfrm>
          <a:prstGeom prst="rightArrow">
            <a:avLst>
              <a:gd name="adj1" fmla="val 50000"/>
              <a:gd name="adj2" fmla="val 6255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5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erial College Postgraduate Template">
  <a:themeElements>
    <a:clrScheme name="Imperial College Postgraduate Template">
      <a:dk1>
        <a:srgbClr val="000000"/>
      </a:dk1>
      <a:lt1>
        <a:sysClr val="window" lastClr="FFFFFF"/>
      </a:lt1>
      <a:dk2>
        <a:srgbClr val="002147"/>
      </a:dk2>
      <a:lt2>
        <a:srgbClr val="EBEEEE"/>
      </a:lt2>
      <a:accent1>
        <a:srgbClr val="003E74"/>
      </a:accent1>
      <a:accent2>
        <a:srgbClr val="006EAF"/>
      </a:accent2>
      <a:accent3>
        <a:srgbClr val="0085CA"/>
      </a:accent3>
      <a:accent4>
        <a:srgbClr val="0CA1CD"/>
      </a:accent4>
      <a:accent5>
        <a:srgbClr val="9D9D9D"/>
      </a:accent5>
      <a:accent6>
        <a:srgbClr val="D4EFFC"/>
      </a:accent6>
      <a:hlink>
        <a:srgbClr val="0563C1"/>
      </a:hlink>
      <a:folHlink>
        <a:srgbClr val="772583"/>
      </a:folHlink>
    </a:clrScheme>
    <a:fontScheme name="Imperial College Postgradua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4452</TotalTime>
  <Words>32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AbsaraSansHeadOT-Bold</vt:lpstr>
      <vt:lpstr>Arial</vt:lpstr>
      <vt:lpstr>Calibri</vt:lpstr>
      <vt:lpstr>Imperial College Postgraduate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Araujo</dc:creator>
  <cp:lastModifiedBy>Michael A. Kokko</cp:lastModifiedBy>
  <cp:revision>776</cp:revision>
  <dcterms:created xsi:type="dcterms:W3CDTF">2016-05-23T13:40:31Z</dcterms:created>
  <dcterms:modified xsi:type="dcterms:W3CDTF">2018-12-07T14:28:01Z</dcterms:modified>
</cp:coreProperties>
</file>