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341" r:id="rId5"/>
    <p:sldId id="278" r:id="rId6"/>
    <p:sldId id="300" r:id="rId7"/>
    <p:sldId id="307" r:id="rId8"/>
    <p:sldId id="319" r:id="rId9"/>
    <p:sldId id="313" r:id="rId10"/>
    <p:sldId id="336"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4" autoAdjust="0"/>
    <p:restoredTop sz="94660"/>
  </p:normalViewPr>
  <p:slideViewPr>
    <p:cSldViewPr snapToGrid="0" showGuides="1">
      <p:cViewPr varScale="1">
        <p:scale>
          <a:sx n="117" d="100"/>
          <a:sy n="117" d="100"/>
        </p:scale>
        <p:origin x="-12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xmlns="" id="{AACEE545-22EE-46D2-BDCA-D78FB47E83A3}"/>
              </a:ext>
            </a:extLst>
          </p:cNvPr>
          <p:cNvGrpSpPr/>
          <p:nvPr userDrawn="1"/>
        </p:nvGrpSpPr>
        <p:grpSpPr>
          <a:xfrm>
            <a:off x="791230" y="364272"/>
            <a:ext cx="10609540" cy="6226406"/>
            <a:chOff x="2687161" y="3731096"/>
            <a:chExt cx="5158677" cy="3027467"/>
          </a:xfrm>
          <a:solidFill>
            <a:schemeClr val="bg1">
              <a:alpha val="20000"/>
            </a:schemeClr>
          </a:solidFill>
        </p:grpSpPr>
        <p:sp>
          <p:nvSpPr>
            <p:cNvPr id="53" name="Freeform: Shape 52">
              <a:extLst>
                <a:ext uri="{FF2B5EF4-FFF2-40B4-BE49-F238E27FC236}">
                  <a16:creationId xmlns:a16="http://schemas.microsoft.com/office/drawing/2014/main" xmlns="" id="{C427CBFF-3E54-4045-A378-974DBFD3126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F8EDD895-862D-4F7C-99B1-8CA734D6D16C}"/>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C485A1A3-ADBD-4031-AA2E-0C9B04D9667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3156750A-CD9C-421C-B87E-5325B1101D1C}"/>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2AFC41D7-7288-4B06-B18F-6EDC440C067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63AA8C64-1431-4A19-8265-F68E84D6B26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990570E4-D049-48E3-9F4D-4E094629D8E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DD74E850-909F-41B3-9075-D3C3FA20D8F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DB0C5204-7C42-4BE8-A418-16F0953DD68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6E2C8236-9E87-48C7-9FB6-7B6D3240127E}"/>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22E724EE-A6CD-481F-9FD3-CDB601DD500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5996D351-BADE-4427-9916-EF7E23DC06C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3A5099AD-74D4-4584-9341-3D02B41B36A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5EFC24FD-562E-4E5D-B04C-E8FE1CD637B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528BE3E8-C7A6-4FD5-8028-7F4AF22C2C3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BD4776B0-69B0-4664-908C-8E3B7339F7C9}"/>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5533A89A-903E-4170-BFBC-C7D20F10CBB0}"/>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6E5FD3A7-845D-44F0-A3A0-EBD7A774B02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74BC65B3-2CBC-4EF0-8BFF-190AD4A53C3D}"/>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A905A349-B721-4678-95B1-D02A707E9B13}"/>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889656D8-3EA6-43CC-B48F-32FE47813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5D5AE989-F126-4E18-AB7D-1F33E974831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0479852E-57F1-463D-81A0-13AD60E79D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357391F0-051D-4B5B-809F-E853B8864C1D}"/>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F6C8B219-40BB-4C76-B3E9-86779B995F0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B54E59FC-D832-49BB-BEDA-FB150A2D2BA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77F03721-E07D-4665-B78E-E2E1F903A63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E0B40DD0-2B89-41CC-BC5E-0498213FE26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E24ECA8F-66CF-4B3F-9972-A8ACE525404F}"/>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25F72A59-BFDC-411C-8818-A5EC493BE1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9F44BFB7-914F-4A47-A49F-B7C8B400CDE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D83CEB19-3A19-4FB1-959F-9D9845B538E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5D3F9D2B-0DDF-441A-BA05-FF48055862E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8D219932-873D-4141-9ABD-E5009D578D9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5F494836-3735-494B-8334-54FE302B489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03EACF99-860E-45FA-A1EA-DC1F306C423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6E210728-741D-47B5-8F93-E6886BCBF08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006495C7-B8EB-4710-AB11-BDED4404706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2A44C2BC-8DE7-4DF4-A54D-663FFDE5B86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E2113207-2A59-471A-827B-3023CDD9D6F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406A9AF5-F8EF-4C1F-9554-75B5398697C1}"/>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AD587022-D947-4FA7-8A76-B7AC07C21B7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37F5A8FB-625E-4348-A55A-0FE26E3BA91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769A0DBE-730A-4531-B334-40D1CDD39D4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A4D7891D-8891-4188-B3E2-B27D8F072AF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9453CB75-F774-4957-BC7C-A3A97E05CF8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953C7496-0332-4205-9800-575E3E6D353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xmlns="" id="{E8E11A33-E82F-4C11-B334-7F19B7B5A6ED}"/>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6E3FE8DA-06E3-4009-9433-C5BC7C9A571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EBD37828-855F-4FBB-8E20-5177CB26227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C5581853-31F3-48AE-A4E0-7FA6F5F8B53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185BF4EB-B3F0-4C9B-ADAF-B16EB8D6A64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B21F55F6-A3C6-49BA-8243-909EC53F7513}"/>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xmlns="" id="{274BDF21-A495-42F8-939F-CB95F556D78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95CFCB1C-99D6-45C2-990A-DE0B9952EA2E}"/>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ECD57BED-FDE5-4733-B89D-41B5EF68CA4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xmlns="" id="{2CD37B8D-93A7-4DB7-902C-E2C05650C72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xmlns="" id="{0C001603-B5C6-4B97-8472-E60FD7C1FF2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xmlns="" id="{165583D4-9B3F-4A2A-AB6D-B9E58902179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xmlns="" id="{498E7BF1-AFEC-4D22-BBDC-0E91656A7E5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xmlns="" id="{80A4D324-5C5D-45B3-8F8D-6B39DD56815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FFF6D3F7-4815-430F-A486-C4F4DC80AF4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xmlns="" id="{843A50D1-B918-4FB6-B294-A92968AD3B05}"/>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xmlns="" id="{8E4DE1D5-9606-46CB-9664-A474165ADE5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xmlns="" id="{F5F2FB81-1F29-44AB-9E89-55333884403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xmlns="" id="{E6B271A6-9195-4E49-BA6D-E2A55EE8872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xmlns="" id="{825CE165-96F5-4FCF-815F-D3DDCC7635C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xmlns="" id="{7EDE6022-FC5B-46C1-BA1F-D834B663A9E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xmlns="" id="{01F87D65-A2AD-4395-9712-71BB46C8FDD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xmlns="" id="{B47D7449-D225-4296-BF04-93731B82E0F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xmlns="" id="{9141BD39-670F-4964-8D51-8B681C9F2BD0}"/>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xmlns="" id="{5B7D47C2-0CEE-4BD2-89A2-F266CDC74271}"/>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xmlns="" id="{886C1130-FAA2-4D77-AE88-6DBEDDB4755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xmlns="" id="{2E680430-9286-4666-A9FF-08B2C0220A7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xmlns="" id="{A6753D8F-A337-4771-9B55-27F2B7CE557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xmlns="" id="{4FF20BDD-9B80-45CC-BCEC-47EF34EDB47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xmlns="" id="{5BD5A459-824B-459B-B7FB-73EAC8CF6BD7}"/>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xmlns="" id="{1449C09D-E0A8-4EFE-BF29-8F6B3E06FFD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xmlns="" id="{85546B3E-7155-415F-832E-EF8D38CE2DE6}"/>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xmlns="" id="{5FCABA1C-4CCB-43F6-B61C-2F608132892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xmlns="" id="{72CF77A7-F736-4F29-955C-4FC9CB1FF6D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xmlns="" id="{F1F96A4B-0674-4FB1-A247-DCD83DFE4B3B}"/>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xmlns="" id="{B425CAAA-5810-4B1A-939E-39D943A041A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xmlns="" id="{4B529706-AA07-4FD6-BD8D-38244DD6EAB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xmlns="" id="{9ECFCC17-3947-4F5F-9D8A-6FC2BE27053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xmlns="" id="{531F5CE5-74E3-40E0-8552-83DE8B27CA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xmlns="" id="{25D06A07-1B61-44EF-B949-3D060484B48D}"/>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xmlns="" id="{9019AF98-A300-4B10-93AF-571E447F7A8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xmlns="" id="{57E269DE-83ED-481D-9BB1-6A28E8970C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xmlns="" id="{EF2FF26E-19AC-425A-96CF-F0C74CD4CA7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xmlns="" id="{4CC47429-1067-4E44-9FF6-9F5B40CC021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xmlns="" id="{BE33EC81-A90C-4F00-9B45-83C89BFCB06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xmlns="" id="{CF9BD6F8-77E8-42BB-8017-62973BCB6E2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xmlns="" id="{0A7977A3-6588-4428-80B7-0DD0986B6A8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xmlns="" id="{DA47C221-9EF2-47B5-B82F-3E66F27377DB}"/>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xmlns="" id="{654F6905-3760-4180-8DC7-52463FA50A6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xmlns="" id="{EF69409D-41C6-49E9-AAA3-E14AEABD5BF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xmlns="" id="{4B209FAC-1ED8-4802-A1DB-F2E5B97D0C5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xmlns="" id="{82A967A8-8C8E-4205-8CEB-75C34DA898D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xmlns="" id="{4DFBF166-7468-48BD-BE75-1F02562A828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xmlns="" id="{09A4F13B-880D-44C3-AC1C-24ADB8CC9E5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xmlns="" id="{8009AE79-8666-4A09-B604-13A9B9B9AD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xmlns="" id="{45AC1E4B-9356-4150-92A6-3E24E5B7D169}"/>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xmlns="" id="{C44A359B-1253-4534-8AEC-523116F1BFB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xmlns="" id="{5BC8C591-54AF-41B5-8880-934B5C25DC66}"/>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xmlns="" id="{1A8723A9-7D4F-48C5-9C29-F17CCA2F4DA8}"/>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xmlns="" id="{05808F0E-BABB-4CD6-A467-31DAF286BAC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xmlns="" id="{7F68F27C-AD64-4E92-B43A-EB4252365C2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xmlns="" id="{E537B7A2-B312-4C46-AC61-BD8F9311B091}"/>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xmlns="" id="{F272F189-C23D-4B8B-B2F8-9DF9F9F881DD}"/>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xmlns="" id="{7340580F-6BEB-45D3-9C64-3C514783B3D3}"/>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xmlns="" id="{3CB786D3-E62A-4020-8D24-A2DB85BD9F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48ED82C6-2007-4B24-BF0B-012699BE9597}"/>
              </a:ext>
            </a:extLst>
          </p:cNvPr>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AC33AD2-2541-4EED-BE36-07BC50CC14A3}"/>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091A442F-20CA-4E52-BC0A-4A8DC2F4758D}"/>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xmlns="" id="{8C948B0E-F0C3-4AAE-BE39-BB126DB62130}"/>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xmlns="" id="{F817C0B7-75DD-4635-A6F5-5F728C537367}"/>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xmlns="" id="{12ECC0D2-2B41-40CF-A370-67703981D717}"/>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xmlns="" id="{A29FCD8B-B96F-49BF-A552-82D510B6D078}"/>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9B4FCA94-9D4B-4D6C-AEDA-E106A18D1007}"/>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 name="Group 1">
            <a:extLst>
              <a:ext uri="{FF2B5EF4-FFF2-40B4-BE49-F238E27FC236}">
                <a16:creationId xmlns:a16="http://schemas.microsoft.com/office/drawing/2014/main" xmlns="" id="{68FBAC0C-90AE-4BF6-BD45-2223214B1DE3}"/>
              </a:ext>
            </a:extLst>
          </p:cNvPr>
          <p:cNvGrpSpPr/>
          <p:nvPr userDrawn="1"/>
        </p:nvGrpSpPr>
        <p:grpSpPr>
          <a:xfrm flipH="1">
            <a:off x="722146" y="1529130"/>
            <a:ext cx="4407202" cy="4681248"/>
            <a:chOff x="6446339" y="1280897"/>
            <a:chExt cx="4320717" cy="5285178"/>
          </a:xfrm>
        </p:grpSpPr>
        <p:sp>
          <p:nvSpPr>
            <p:cNvPr id="3" name="Freeform: Shape 2">
              <a:extLst>
                <a:ext uri="{FF2B5EF4-FFF2-40B4-BE49-F238E27FC236}">
                  <a16:creationId xmlns:a16="http://schemas.microsoft.com/office/drawing/2014/main" xmlns=""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Text Placeholder 9">
            <a:extLst>
              <a:ext uri="{FF2B5EF4-FFF2-40B4-BE49-F238E27FC236}">
                <a16:creationId xmlns:a16="http://schemas.microsoft.com/office/drawing/2014/main" xmlns="" id="{5697076B-D9FB-482E-A52D-539AB42CF9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xmlns="" id="{C05109EE-F6D7-44D9-8EB0-F43BF05022CC}"/>
              </a:ext>
            </a:extLst>
          </p:cNvPr>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xmlns="" id="{4BDBA62A-FFB9-4EAA-A845-F9E7FBE1656D}"/>
              </a:ext>
            </a:extLst>
          </p:cNvPr>
          <p:cNvGrpSpPr/>
          <p:nvPr userDrawn="1"/>
        </p:nvGrpSpPr>
        <p:grpSpPr>
          <a:xfrm>
            <a:off x="850796" y="1991644"/>
            <a:ext cx="2126862" cy="3673670"/>
            <a:chOff x="1438761" y="2033015"/>
            <a:chExt cx="1980000" cy="3420000"/>
          </a:xfrm>
        </p:grpSpPr>
        <p:sp>
          <p:nvSpPr>
            <p:cNvPr id="3" name="Rounded Rectangle 58">
              <a:extLst>
                <a:ext uri="{FF2B5EF4-FFF2-40B4-BE49-F238E27FC236}">
                  <a16:creationId xmlns:a16="http://schemas.microsoft.com/office/drawing/2014/main" xmlns=""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xmlns=""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xmlns=""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xmlns=""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xmlns=""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xmlns="" id="{32032593-70A5-4ED1-86D3-FEE66C4BEB96}"/>
              </a:ext>
            </a:extLst>
          </p:cNvPr>
          <p:cNvGrpSpPr/>
          <p:nvPr userDrawn="1"/>
        </p:nvGrpSpPr>
        <p:grpSpPr>
          <a:xfrm>
            <a:off x="3428276" y="1957776"/>
            <a:ext cx="2126862" cy="3673670"/>
            <a:chOff x="1438761" y="2033015"/>
            <a:chExt cx="1980000" cy="3420000"/>
          </a:xfrm>
        </p:grpSpPr>
        <p:sp>
          <p:nvSpPr>
            <p:cNvPr id="9" name="Rounded Rectangle 52">
              <a:extLst>
                <a:ext uri="{FF2B5EF4-FFF2-40B4-BE49-F238E27FC236}">
                  <a16:creationId xmlns:a16="http://schemas.microsoft.com/office/drawing/2014/main" xmlns=""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xmlns=""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xmlns=""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xmlns=""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xmlns=""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xmlns="" id="{E38E2520-FC64-4AE0-A8E6-D22504244896}"/>
              </a:ext>
            </a:extLst>
          </p:cNvPr>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xmlns="" id="{53F7F2A9-FB3A-469D-A025-F0EF53225AC0}"/>
              </a:ext>
            </a:extLst>
          </p:cNvPr>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xmlns="" id="{CE0A9AE1-D462-4ABF-9729-E8E271CD12A0}"/>
              </a:ext>
            </a:extLst>
          </p:cNvPr>
          <p:cNvGrpSpPr/>
          <p:nvPr userDrawn="1"/>
        </p:nvGrpSpPr>
        <p:grpSpPr>
          <a:xfrm>
            <a:off x="2077784" y="1819949"/>
            <a:ext cx="2304289" cy="3980137"/>
            <a:chOff x="1438761" y="2033015"/>
            <a:chExt cx="1980000" cy="3420000"/>
          </a:xfrm>
        </p:grpSpPr>
        <p:sp>
          <p:nvSpPr>
            <p:cNvPr id="17" name="Rounded Rectangle 41">
              <a:extLst>
                <a:ext uri="{FF2B5EF4-FFF2-40B4-BE49-F238E27FC236}">
                  <a16:creationId xmlns:a16="http://schemas.microsoft.com/office/drawing/2014/main" xmlns=""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xmlns=""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xmlns=""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xmlns=""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xmlns=""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xmlns="" id="{1D6A7D47-511A-445A-9ED2-C0B31C62F7F1}"/>
              </a:ext>
            </a:extLst>
          </p:cNvPr>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xmlns="" id="{B6267096-FAB5-45A6-A9F7-99EC8A46D0C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77E02B4-A751-4DC8-B44F-BB87A3DE0B1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755354B6-B79C-4894-8DA7-39CD6A2C1092}"/>
              </a:ext>
            </a:extLst>
          </p:cNvPr>
          <p:cNvGrpSpPr/>
          <p:nvPr userDrawn="1"/>
        </p:nvGrpSpPr>
        <p:grpSpPr>
          <a:xfrm>
            <a:off x="174448" y="261016"/>
            <a:ext cx="10410651" cy="5719948"/>
            <a:chOff x="-548507" y="477868"/>
            <a:chExt cx="11570449" cy="6357177"/>
          </a:xfrm>
        </p:grpSpPr>
        <p:sp>
          <p:nvSpPr>
            <p:cNvPr id="18" name="Freeform: Shape 17">
              <a:extLst>
                <a:ext uri="{FF2B5EF4-FFF2-40B4-BE49-F238E27FC236}">
                  <a16:creationId xmlns:a16="http://schemas.microsoft.com/office/drawing/2014/main" xmlns=""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xmlns=""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xmlns=""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xmlns=""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xmlns=""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xmlns=""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xmlns=""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xmlns=""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xmlns=""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xmlns="" id="{2115A9E9-2E59-4B6C-9C89-677AEDCCBEB1}"/>
              </a:ext>
            </a:extLst>
          </p:cNvPr>
          <p:cNvGrpSpPr/>
          <p:nvPr userDrawn="1"/>
        </p:nvGrpSpPr>
        <p:grpSpPr>
          <a:xfrm>
            <a:off x="301857" y="4848223"/>
            <a:ext cx="11611697" cy="1997448"/>
            <a:chOff x="3271130" y="4981887"/>
            <a:chExt cx="8577971" cy="1475586"/>
          </a:xfrm>
        </p:grpSpPr>
        <p:grpSp>
          <p:nvGrpSpPr>
            <p:cNvPr id="3" name="Group 2">
              <a:extLst>
                <a:ext uri="{FF2B5EF4-FFF2-40B4-BE49-F238E27FC236}">
                  <a16:creationId xmlns:a16="http://schemas.microsoft.com/office/drawing/2014/main" xmlns=""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xmlns=""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xmlns=""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a:extLst>
              <a:ext uri="{FF2B5EF4-FFF2-40B4-BE49-F238E27FC236}">
                <a16:creationId xmlns:a16="http://schemas.microsoft.com/office/drawing/2014/main" xmlns="" id="{F22A7F03-F3AA-46A2-8427-67785E38DD35}"/>
              </a:ext>
            </a:extLst>
          </p:cNvPr>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0A9B5A12-9FE3-4BF4-BCA3-DE13349AE2A7}"/>
              </a:ext>
            </a:extLst>
          </p:cNvPr>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EA154925-98A8-49FD-BE84-A5D751523852}"/>
              </a:ext>
            </a:extLst>
          </p:cNvPr>
          <p:cNvGrpSpPr/>
          <p:nvPr userDrawn="1"/>
        </p:nvGrpSpPr>
        <p:grpSpPr>
          <a:xfrm>
            <a:off x="2625505" y="390548"/>
            <a:ext cx="6940990" cy="4073450"/>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xmlns="" id="{48C91CDE-6BAD-4527-BF49-24910C225FB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8F09EFA3-43DE-4217-8934-EE09CCFF76C5}"/>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72FEF42F-6322-4805-ACB9-CCF86FF2EC2B}"/>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137BBC54-0319-442D-8813-21F8D3CBA9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19A0FE2-64B7-4FB7-932D-1C1C721814A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4DC5AD7B-1237-42F4-8F2D-CE51E1DE945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F53F954B-B56F-4C74-BB2F-3EFD86D3334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86BB7BCD-E1FD-4FC1-911C-F1677AECF72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58AA4932-A109-48CB-9ADD-FAC99BBF56C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7130E973-DD56-4040-A1E2-77B9C717C4F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A50077F4-B600-4AB3-99FC-317A184A5F39}"/>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8924CACD-0AAD-49FD-BEEA-056F417B101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9A6B14F1-0A51-40B1-9850-90344DBA01A0}"/>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7112792E-8BBA-4198-9862-AAF1A518592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610B30D7-D00F-4806-8535-0DD010BA12A8}"/>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AA3211A9-A1D8-4A88-A231-C8FD6B3CD266}"/>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AF90A2A1-DB7A-4ADD-A336-C0A899897908}"/>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BC84C601-1150-4DC7-BE4C-8FFAD69CF6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6C17C183-800C-44B2-A10B-6CD7DB212DB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E2B463A9-F037-4D07-AB8F-67832C4B5F0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C1BFF5B3-9D0A-4389-AE81-F31697D3F94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C1AE95C6-FBEF-4EF3-AF61-CEFE6542C27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4FE248D1-EDE2-45D9-9489-48B01D515AC4}"/>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437FE12F-61A2-4A39-888A-45EA5B16F0A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DF1ECE64-8C0E-4320-8E13-A86BF211CF7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C9720081-671B-49DB-99FB-60DC9E64766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4BA558E3-F6D5-4B75-9CA2-C5CB252D77A1}"/>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3A0E50C2-7228-41D3-8015-B6CD2CD8E77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AD15AC98-1FDE-43F3-AACC-5DEBAA66411D}"/>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87CD9AD2-9D37-4DF8-B4A1-B449594033B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23805199-B19B-422C-AEA2-D4B83419430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8204C61D-5267-4632-A7FC-19FC3BCE7BE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C95DC66E-D9C5-4898-98FA-9D8F3362D86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710728E9-C0DF-4A6E-B6BE-F7C5023A113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9A9DEC79-1F2C-443B-8FCB-2688DF976041}"/>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B2C2298D-E437-482E-B27A-ABDB3FAD9C3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BB0F37BC-8100-409A-B374-AC72996873D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1D0E7980-C5ED-4178-A343-622AFE63BFB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E06AD6BB-7EAB-4B9F-9431-AE3A0E441C8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1E9672A5-3B8C-473B-B7D8-368EBC94365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A18E37DB-F496-4480-8290-5D6E60A00CD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DAB47507-F967-44EC-A5FB-C8C98F7B72C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D00FD410-4422-4853-8CF2-7765579321A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F19F867A-2EA9-4C17-8B69-08FBE9406B2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3E7EB23F-040C-4C04-992D-DEEC3DDF964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BB8056E7-64B7-4A90-8DBE-DFA2E40D8C58}"/>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9B4A4FEF-BF52-476D-95DA-A5FE4EF0C2D5}"/>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6D4AC724-0710-41AC-BC5A-9F6021B60AD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B58831DF-19F7-43DF-B74F-EF6F2411EEE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9A48570B-6254-4954-8AEF-1215A4E3A29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2253CDFA-F467-4446-B948-A6788A493FCB}"/>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999F739A-9C1B-4184-98E2-1F7E0A6CD3FF}"/>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26E7C7DB-D3DE-4D04-995F-80CE4C25CE0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D97A0B91-520A-402A-92D5-FDF458961DC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B2F5581C-BCA5-4975-8852-FBE8D00260D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6FA8726E-FB66-4462-9B7F-F224014808F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1C6E05C1-7196-43A1-9D4B-7BB2A910334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E31B1945-8C01-42F9-A54C-B10E0E9DCE5A}"/>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50E66E5F-BA19-4BAE-868B-FBDEB0A3211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C3822183-F13C-40BC-B1EF-661E0F9C0B80}"/>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0C6BC41A-C754-47A6-A7C3-041FF2AFC4B4}"/>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7998591A-F0FA-4218-8E1C-A127C582468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CBC3CFDD-CDDA-48D7-8802-600BEB20680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3976587A-75D8-4368-A704-B51538DFAAB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B57D7DF6-6376-4F98-9783-E979290698F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93F08996-F6BC-471B-8DA1-91FB5B4E581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ADF9726D-82FC-471F-B3D4-B3275A920DB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508DC81D-6EFB-4ABA-8588-C42B15B74E9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4A540873-9649-4364-831A-169FE6D70D1C}"/>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C0CEE641-71FE-454C-850C-CF465A8A002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9355FB15-BA55-4187-B76C-421E9EB58DB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7910B5D6-A46D-49C1-89DE-7F86043D039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301E19FD-1EC6-4B4B-973F-6559EADD511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D4798BEB-5D51-4940-ABC1-FAAF87FC23E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F96073AC-3676-4C0B-94F0-5986BB70135F}"/>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B65FB97D-B091-485B-B799-6C8DE019002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B1C20BC4-A916-4DDC-8936-A8315FA59FF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EF5578A3-4E06-4052-9E52-9EB5932AEA51}"/>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8F60E2FC-2A9B-4B76-B05B-CF7523FB7F5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FC614F6E-1A17-4D35-BCE8-73FE500E3D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8FF8254D-116A-4FC9-A54A-07C31FA305B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FF5DA3DE-66F6-4DFD-8CE2-6CCAF95CC57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6E52D5D5-347D-487A-8C2B-7D1C660124F7}"/>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22F63099-2D14-4726-A595-4876CB924AF4}"/>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C8761FFF-434D-4978-A841-96F305F3286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90F2148B-5EAA-4492-9F12-E2B308A1176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EDB8B036-ACDD-45A4-9308-37EC91174E5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31F6E1E7-DABF-40B4-A052-3730DDD83BD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74ACE5B3-1470-46E4-9C10-E245B65B85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0CB2F1A6-2752-440E-AB15-3F14DFE2DD8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5BE669B1-E88E-4B6A-A83E-253B1B88B2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FCFF4C8C-9870-4838-BD0D-A654CE49D0EA}"/>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8AACCC24-AEE0-46A5-B519-EF588F9097D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B631B429-A68F-49E6-8E9F-79D7F177D22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35482D0F-70F7-409F-85E9-D5590B1384D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275A44F9-311B-451E-8525-214059E96D4A}"/>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C9877BEC-8A1C-4EC8-9079-02EC361029D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xmlns="" id="{1EA42593-62EB-4363-9969-06334A973EF9}"/>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02374167-1477-49C7-9CE6-F0C146DEC82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94DAF343-D04D-4750-906E-84805423908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83F321A1-72F9-46FE-95AA-8A2F2F9C82D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AECAFE3E-CEB7-4684-BD30-2DF163C0ADC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A874871D-2084-4D38-8449-B2E3A6CEC0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xmlns="" id="{430D0EFC-668C-4981-8120-EECB79302A7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A867EFAE-029B-4B93-B625-9BBDFFEBD26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D04497FB-E09A-4565-B5FC-9BFB825D6D7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xmlns="" id="{CEC77FEE-3DD5-4BD7-B380-74CA59C7A7A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xmlns="" id="{19234A9F-443F-4997-8CC7-F8253CF309B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xmlns="" id="{5DEF0C87-8BC3-4982-B290-A78AF4735D39}"/>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xmlns="" id="{2CC58814-A439-43FB-8E44-109D118C365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xmlns="" id="{31063A58-BB9E-4146-8675-CC1358708B78}"/>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15432A5D-49B2-4F3E-9B03-E5D6F54C4F3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xmlns="" id="{0E7A2DE7-B0EB-4D89-B51F-B339A80D12A3}"/>
              </a:ext>
            </a:extLst>
          </p:cNvPr>
          <p:cNvGrpSpPr/>
          <p:nvPr userDrawn="1"/>
        </p:nvGrpSpPr>
        <p:grpSpPr>
          <a:xfrm flipH="1">
            <a:off x="344152" y="5036080"/>
            <a:ext cx="1731984"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xmlns=""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xmlns="" id="{1C61428A-0908-4E6B-AD6C-D85BB75BBED1}"/>
              </a:ext>
            </a:extLst>
          </p:cNvPr>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4943873" y="1604120"/>
            <a:ext cx="2281332" cy="4801211"/>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5049636" y="1749575"/>
            <a:ext cx="2064000" cy="24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745380" y="1702100"/>
            <a:ext cx="2064000" cy="24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441124" y="1702100"/>
            <a:ext cx="2064000" cy="24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9658148" y="1702100"/>
            <a:ext cx="2064000" cy="24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7353892" y="1702100"/>
            <a:ext cx="2064000" cy="24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07741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xmlns=""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xmlns=""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xmlns=""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xmlns=""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144369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xmlns="" id="{2A49B234-4043-4882-9511-A782AE39971F}"/>
              </a:ext>
            </a:extLst>
          </p:cNvPr>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xmlns="" id="{48FB66C5-532B-4BA1-A4C2-ED9DFB4BC247}"/>
              </a:ext>
            </a:extLst>
          </p:cNvPr>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xmlns=""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xmlns=""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xmlns=""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xmlns=""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xmlns="" id="{7A765983-F416-435E-B895-E419C51F41E5}"/>
              </a:ext>
            </a:extLst>
          </p:cNvPr>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xmlns="" id="{CB263460-35EC-4CE8-AC5A-B898C1D252E2}"/>
              </a:ext>
            </a:extLst>
          </p:cNvPr>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xmlns="" id="{2E3E23B1-5B7D-4C32-B584-7C37DA2AB6D9}"/>
              </a:ext>
            </a:extLst>
          </p:cNvPr>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9" r:id="rId3"/>
    <p:sldLayoutId id="214748369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xmlns="" id="{63597ADB-31FC-4FD3-9958-2369A5CB1732}"/>
              </a:ext>
            </a:extLst>
          </p:cNvPr>
          <p:cNvGrpSpPr/>
          <p:nvPr/>
        </p:nvGrpSpPr>
        <p:grpSpPr>
          <a:xfrm>
            <a:off x="5155386" y="1343402"/>
            <a:ext cx="940614" cy="712500"/>
            <a:chOff x="5532245" y="2042398"/>
            <a:chExt cx="940614" cy="712500"/>
          </a:xfrm>
          <a:effectLst>
            <a:outerShdw blurRad="50800" dist="38100" dir="2700000" algn="tl" rotWithShape="0">
              <a:prstClr val="black">
                <a:alpha val="40000"/>
              </a:prstClr>
            </a:outerShdw>
          </a:effectLst>
          <a:scene3d>
            <a:camera prst="orthographicFront">
              <a:rot lat="19200000" lon="0" rev="0"/>
            </a:camera>
            <a:lightRig rig="threePt" dir="t"/>
          </a:scene3d>
        </p:grpSpPr>
        <p:sp>
          <p:nvSpPr>
            <p:cNvPr id="55" name="Rectangle 36">
              <a:extLst>
                <a:ext uri="{FF2B5EF4-FFF2-40B4-BE49-F238E27FC236}">
                  <a16:creationId xmlns:a16="http://schemas.microsoft.com/office/drawing/2014/main" xmlns="" id="{F01EE06F-50BC-4C4E-AE0E-0ADB5C7D0208}"/>
                </a:ext>
              </a:extLst>
            </p:cNvPr>
            <p:cNvSpPr/>
            <p:nvPr/>
          </p:nvSpPr>
          <p:spPr>
            <a:xfrm rot="4500000">
              <a:off x="5649057" y="1957236"/>
              <a:ext cx="700659" cy="880709"/>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bg1"/>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ectangle 14">
              <a:extLst>
                <a:ext uri="{FF2B5EF4-FFF2-40B4-BE49-F238E27FC236}">
                  <a16:creationId xmlns:a16="http://schemas.microsoft.com/office/drawing/2014/main" xmlns="" id="{607CAE4B-572F-4A8F-9177-3D03FF75182A}"/>
                </a:ext>
              </a:extLst>
            </p:cNvPr>
            <p:cNvSpPr/>
            <p:nvPr/>
          </p:nvSpPr>
          <p:spPr>
            <a:xfrm rot="4500000">
              <a:off x="5646302" y="1928341"/>
              <a:ext cx="712500" cy="940614"/>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solidFill>
              <a:schemeClr val="accent3"/>
            </a:solidFill>
            <a:ln>
              <a:noFill/>
            </a:ln>
            <a:sp3d>
              <a:bevelT w="0" h="95250"/>
              <a:bevelB w="0" h="25400"/>
              <a:contourClr>
                <a:schemeClr val="accent3">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grpSp>
        <p:nvGrpSpPr>
          <p:cNvPr id="3" name="Group 2">
            <a:extLst>
              <a:ext uri="{FF2B5EF4-FFF2-40B4-BE49-F238E27FC236}">
                <a16:creationId xmlns:a16="http://schemas.microsoft.com/office/drawing/2014/main" xmlns="" id="{3D03B308-AC9F-4968-9059-5C4BD16CFEE8}"/>
              </a:ext>
            </a:extLst>
          </p:cNvPr>
          <p:cNvGrpSpPr/>
          <p:nvPr/>
        </p:nvGrpSpPr>
        <p:grpSpPr>
          <a:xfrm>
            <a:off x="1510528" y="1366070"/>
            <a:ext cx="3431329" cy="3431329"/>
            <a:chOff x="1510528" y="1366070"/>
            <a:chExt cx="3431329" cy="3431329"/>
          </a:xfrm>
          <a:effectLst>
            <a:outerShdw blurRad="50800" dist="38100" dir="2700000" algn="tl" rotWithShape="0">
              <a:prstClr val="black">
                <a:alpha val="40000"/>
              </a:prstClr>
            </a:outerShdw>
          </a:effectLst>
        </p:grpSpPr>
        <p:sp>
          <p:nvSpPr>
            <p:cNvPr id="26" name="Freeform: Shape 25">
              <a:extLst>
                <a:ext uri="{FF2B5EF4-FFF2-40B4-BE49-F238E27FC236}">
                  <a16:creationId xmlns:a16="http://schemas.microsoft.com/office/drawing/2014/main" xmlns="" id="{49709B60-FE59-4981-8D4B-14C5DD603CC4}"/>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7" name="Freeform: Shape 26">
              <a:extLst>
                <a:ext uri="{FF2B5EF4-FFF2-40B4-BE49-F238E27FC236}">
                  <a16:creationId xmlns:a16="http://schemas.microsoft.com/office/drawing/2014/main" xmlns="" id="{9085A5EF-FD0C-4223-BDC5-E3A714361258}"/>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57" name="Group 56">
            <a:extLst>
              <a:ext uri="{FF2B5EF4-FFF2-40B4-BE49-F238E27FC236}">
                <a16:creationId xmlns:a16="http://schemas.microsoft.com/office/drawing/2014/main" xmlns="" id="{1185DAD4-FE0F-4BE0-91CE-FDD65CE71A67}"/>
              </a:ext>
            </a:extLst>
          </p:cNvPr>
          <p:cNvGrpSpPr/>
          <p:nvPr/>
        </p:nvGrpSpPr>
        <p:grpSpPr>
          <a:xfrm>
            <a:off x="8851691" y="3742138"/>
            <a:ext cx="2515051" cy="2033381"/>
            <a:chOff x="8851691" y="3742138"/>
            <a:chExt cx="2515051" cy="2033381"/>
          </a:xfrm>
          <a:effectLst>
            <a:outerShdw blurRad="50800" dist="38100" dir="2700000" algn="tl" rotWithShape="0">
              <a:prstClr val="black">
                <a:alpha val="40000"/>
              </a:prstClr>
            </a:outerShdw>
          </a:effectLst>
        </p:grpSpPr>
        <p:sp>
          <p:nvSpPr>
            <p:cNvPr id="38" name="Freeform: Shape 37">
              <a:extLst>
                <a:ext uri="{FF2B5EF4-FFF2-40B4-BE49-F238E27FC236}">
                  <a16:creationId xmlns:a16="http://schemas.microsoft.com/office/drawing/2014/main" xmlns="" id="{D5828B5F-1FB8-4571-9AA4-B49C9EDBE8C6}"/>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B8B561DF-D205-430D-AE0C-16748CCD695B}"/>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bg1">
                <a:lumMod val="95000"/>
              </a:schemeClr>
            </a:solidFill>
            <a:ln w="707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B5EB0314-F3C5-47FC-A926-939170B553FE}"/>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bg1">
                <a:lumMod val="95000"/>
              </a:schemeClr>
            </a:solidFill>
            <a:ln w="707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6C8C5355-A174-4DBD-995A-B5C2BD28B14B}"/>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bg1">
                <a:lumMod val="75000"/>
              </a:schemeClr>
            </a:solidFill>
            <a:ln w="707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0B602B13-5606-404C-B413-74EF9B13AFE8}"/>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bg1">
                <a:lumMod val="75000"/>
              </a:schemeClr>
            </a:solidFill>
            <a:ln w="707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C2A1DC7A-524B-4441-AA7E-C0C0072167FF}"/>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bg1">
                <a:lumMod val="95000"/>
              </a:schemeClr>
            </a:solidFill>
            <a:ln w="707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FDE6F271-4A64-4481-A4FC-9888618154A9}"/>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CB1B7B1F-1FBE-4236-9ED0-1AB9B6EB763B}"/>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50" name="Freeform: Shape 49">
            <a:extLst>
              <a:ext uri="{FF2B5EF4-FFF2-40B4-BE49-F238E27FC236}">
                <a16:creationId xmlns:a16="http://schemas.microsoft.com/office/drawing/2014/main" xmlns="" id="{A96292BA-B17F-4EB9-82C5-31C1BE82276B}"/>
              </a:ext>
            </a:extLst>
          </p:cNvPr>
          <p:cNvSpPr/>
          <p:nvPr/>
        </p:nvSpPr>
        <p:spPr>
          <a:xfrm>
            <a:off x="1084581" y="1828887"/>
            <a:ext cx="8250226" cy="4805599"/>
          </a:xfrm>
          <a:custGeom>
            <a:avLst/>
            <a:gdLst>
              <a:gd name="connsiteX0" fmla="*/ 3730026 w 8250226"/>
              <a:gd name="connsiteY0" fmla="*/ 1908809 h 4805599"/>
              <a:gd name="connsiteX1" fmla="*/ 4016728 w 8250226"/>
              <a:gd name="connsiteY1" fmla="*/ 2000249 h 4805599"/>
              <a:gd name="connsiteX2" fmla="*/ 4061495 w 8250226"/>
              <a:gd name="connsiteY2" fmla="*/ 2121217 h 4805599"/>
              <a:gd name="connsiteX3" fmla="*/ 3408080 w 8250226"/>
              <a:gd name="connsiteY3" fmla="*/ 2526029 h 4805599"/>
              <a:gd name="connsiteX4" fmla="*/ 3236569 w 8250226"/>
              <a:gd name="connsiteY4" fmla="*/ 2566330 h 4805599"/>
              <a:gd name="connsiteX5" fmla="*/ 3234726 w 8250226"/>
              <a:gd name="connsiteY5" fmla="*/ 2567940 h 4805599"/>
              <a:gd name="connsiteX6" fmla="*/ 2116491 w 8250226"/>
              <a:gd name="connsiteY6" fmla="*/ 2750820 h 4805599"/>
              <a:gd name="connsiteX7" fmla="*/ 1531656 w 8250226"/>
              <a:gd name="connsiteY7" fmla="*/ 2836545 h 4805599"/>
              <a:gd name="connsiteX8" fmla="*/ 1529794 w 8250226"/>
              <a:gd name="connsiteY8" fmla="*/ 2835750 h 4805599"/>
              <a:gd name="connsiteX9" fmla="*/ 1284527 w 8250226"/>
              <a:gd name="connsiteY9" fmla="*/ 2878291 h 4805599"/>
              <a:gd name="connsiteX10" fmla="*/ 734413 w 8250226"/>
              <a:gd name="connsiteY10" fmla="*/ 3030855 h 4805599"/>
              <a:gd name="connsiteX11" fmla="*/ 76235 w 8250226"/>
              <a:gd name="connsiteY11" fmla="*/ 3585210 h 4805599"/>
              <a:gd name="connsiteX12" fmla="*/ 140053 w 8250226"/>
              <a:gd name="connsiteY12" fmla="*/ 4001452 h 4805599"/>
              <a:gd name="connsiteX13" fmla="*/ 2361283 w 8250226"/>
              <a:gd name="connsiteY13" fmla="*/ 4215765 h 4805599"/>
              <a:gd name="connsiteX14" fmla="*/ 2361890 w 8250226"/>
              <a:gd name="connsiteY14" fmla="*/ 4218110 h 4805599"/>
              <a:gd name="connsiteX15" fmla="*/ 2418393 w 8250226"/>
              <a:gd name="connsiteY15" fmla="*/ 4202468 h 4805599"/>
              <a:gd name="connsiteX16" fmla="*/ 3300486 w 8250226"/>
              <a:gd name="connsiteY16" fmla="*/ 3994313 h 4805599"/>
              <a:gd name="connsiteX17" fmla="*/ 4213357 w 8250226"/>
              <a:gd name="connsiteY17" fmla="*/ 3998468 h 4805599"/>
              <a:gd name="connsiteX18" fmla="*/ 4462699 w 8250226"/>
              <a:gd name="connsiteY18" fmla="*/ 4440358 h 4805599"/>
              <a:gd name="connsiteX19" fmla="*/ 4648321 w 8250226"/>
              <a:gd name="connsiteY19" fmla="*/ 4742339 h 4805599"/>
              <a:gd name="connsiteX20" fmla="*/ 5382034 w 8250226"/>
              <a:gd name="connsiteY20" fmla="*/ 4196557 h 4805599"/>
              <a:gd name="connsiteX21" fmla="*/ 5554727 w 8250226"/>
              <a:gd name="connsiteY21" fmla="*/ 4014167 h 4805599"/>
              <a:gd name="connsiteX22" fmla="*/ 5681246 w 8250226"/>
              <a:gd name="connsiteY22" fmla="*/ 3884879 h 4805599"/>
              <a:gd name="connsiteX23" fmla="*/ 6613510 w 8250226"/>
              <a:gd name="connsiteY23" fmla="*/ 3285533 h 4805599"/>
              <a:gd name="connsiteX24" fmla="*/ 6625977 w 8250226"/>
              <a:gd name="connsiteY24" fmla="*/ 3285533 h 4805599"/>
              <a:gd name="connsiteX25" fmla="*/ 6964437 w 8250226"/>
              <a:gd name="connsiteY25" fmla="*/ 3490548 h 4805599"/>
              <a:gd name="connsiteX26" fmla="*/ 7081720 w 8250226"/>
              <a:gd name="connsiteY26" fmla="*/ 3872873 h 4805599"/>
              <a:gd name="connsiteX27" fmla="*/ 7221629 w 8250226"/>
              <a:gd name="connsiteY27" fmla="*/ 4185013 h 4805599"/>
              <a:gd name="connsiteX28" fmla="*/ 8199143 w 8250226"/>
              <a:gd name="connsiteY28" fmla="*/ 3682172 h 4805599"/>
              <a:gd name="connsiteX29" fmla="*/ 8241625 w 8250226"/>
              <a:gd name="connsiteY29" fmla="*/ 3682634 h 4805599"/>
              <a:gd name="connsiteX30" fmla="*/ 8241163 w 8250226"/>
              <a:gd name="connsiteY30" fmla="*/ 3725115 h 4805599"/>
              <a:gd name="connsiteX31" fmla="*/ 7887927 w 8250226"/>
              <a:gd name="connsiteY31" fmla="*/ 4010473 h 4805599"/>
              <a:gd name="connsiteX32" fmla="*/ 7211471 w 8250226"/>
              <a:gd name="connsiteY32" fmla="*/ 4244578 h 4805599"/>
              <a:gd name="connsiteX33" fmla="*/ 7023079 w 8250226"/>
              <a:gd name="connsiteY33" fmla="*/ 3885340 h 4805599"/>
              <a:gd name="connsiteX34" fmla="*/ 6625054 w 8250226"/>
              <a:gd name="connsiteY34" fmla="*/ 3346022 h 4805599"/>
              <a:gd name="connsiteX35" fmla="*/ 6613972 w 8250226"/>
              <a:gd name="connsiteY35" fmla="*/ 3346022 h 4805599"/>
              <a:gd name="connsiteX36" fmla="*/ 5725111 w 8250226"/>
              <a:gd name="connsiteY36" fmla="*/ 3926436 h 4805599"/>
              <a:gd name="connsiteX37" fmla="*/ 5596746 w 8250226"/>
              <a:gd name="connsiteY37" fmla="*/ 4058033 h 4805599"/>
              <a:gd name="connsiteX38" fmla="*/ 5426824 w 8250226"/>
              <a:gd name="connsiteY38" fmla="*/ 4237190 h 4805599"/>
              <a:gd name="connsiteX39" fmla="*/ 5037572 w 8250226"/>
              <a:gd name="connsiteY39" fmla="*/ 4627827 h 4805599"/>
              <a:gd name="connsiteX40" fmla="*/ 4680181 w 8250226"/>
              <a:gd name="connsiteY40" fmla="*/ 4805599 h 4805599"/>
              <a:gd name="connsiteX41" fmla="*/ 4637239 w 8250226"/>
              <a:gd name="connsiteY41" fmla="*/ 4801443 h 4805599"/>
              <a:gd name="connsiteX42" fmla="*/ 4405443 w 8250226"/>
              <a:gd name="connsiteY42" fmla="*/ 4457905 h 4805599"/>
              <a:gd name="connsiteX43" fmla="*/ 4179650 w 8250226"/>
              <a:gd name="connsiteY43" fmla="*/ 4048336 h 4805599"/>
              <a:gd name="connsiteX44" fmla="*/ 3311567 w 8250226"/>
              <a:gd name="connsiteY44" fmla="*/ 4053416 h 4805599"/>
              <a:gd name="connsiteX45" fmla="*/ 2360834 w 8250226"/>
              <a:gd name="connsiteY45" fmla="*/ 4280594 h 4805599"/>
              <a:gd name="connsiteX46" fmla="*/ 2342497 w 8250226"/>
              <a:gd name="connsiteY46" fmla="*/ 4278366 h 4805599"/>
              <a:gd name="connsiteX47" fmla="*/ 2126238 w 8250226"/>
              <a:gd name="connsiteY47" fmla="*/ 4326464 h 4805599"/>
              <a:gd name="connsiteX48" fmla="*/ 1317343 w 8250226"/>
              <a:gd name="connsiteY48" fmla="*/ 4399597 h 4805599"/>
              <a:gd name="connsiteX49" fmla="*/ 1009685 w 8250226"/>
              <a:gd name="connsiteY49" fmla="*/ 4388167 h 4805599"/>
              <a:gd name="connsiteX50" fmla="*/ 90523 w 8250226"/>
              <a:gd name="connsiteY50" fmla="*/ 4028122 h 4805599"/>
              <a:gd name="connsiteX51" fmla="*/ 22895 w 8250226"/>
              <a:gd name="connsiteY51" fmla="*/ 3567112 h 4805599"/>
              <a:gd name="connsiteX52" fmla="*/ 710600 w 8250226"/>
              <a:gd name="connsiteY52" fmla="*/ 2979420 h 4805599"/>
              <a:gd name="connsiteX53" fmla="*/ 1432595 w 8250226"/>
              <a:gd name="connsiteY53" fmla="*/ 2793682 h 4805599"/>
              <a:gd name="connsiteX54" fmla="*/ 1434475 w 8250226"/>
              <a:gd name="connsiteY54" fmla="*/ 2794485 h 4805599"/>
              <a:gd name="connsiteX55" fmla="*/ 1593851 w 8250226"/>
              <a:gd name="connsiteY55" fmla="*/ 2768679 h 4805599"/>
              <a:gd name="connsiteX56" fmla="*/ 2108870 w 8250226"/>
              <a:gd name="connsiteY56" fmla="*/ 2693670 h 4805599"/>
              <a:gd name="connsiteX57" fmla="*/ 3189188 w 8250226"/>
              <a:gd name="connsiteY57" fmla="*/ 2519012 h 4805599"/>
              <a:gd name="connsiteX58" fmla="*/ 3322477 w 8250226"/>
              <a:gd name="connsiteY58" fmla="*/ 2489488 h 4805599"/>
              <a:gd name="connsiteX59" fmla="*/ 3324261 w 8250226"/>
              <a:gd name="connsiteY59" fmla="*/ 2487929 h 4805599"/>
              <a:gd name="connsiteX60" fmla="*/ 3394745 w 8250226"/>
              <a:gd name="connsiteY60" fmla="*/ 2470784 h 4805599"/>
              <a:gd name="connsiteX61" fmla="*/ 4005298 w 8250226"/>
              <a:gd name="connsiteY61" fmla="*/ 2115502 h 4805599"/>
              <a:gd name="connsiteX62" fmla="*/ 3977676 w 8250226"/>
              <a:gd name="connsiteY62" fmla="*/ 2041207 h 4805599"/>
              <a:gd name="connsiteX63" fmla="*/ 3706213 w 8250226"/>
              <a:gd name="connsiteY63" fmla="*/ 1962149 h 4805599"/>
              <a:gd name="connsiteX64" fmla="*/ 3730026 w 8250226"/>
              <a:gd name="connsiteY64" fmla="*/ 1908809 h 4805599"/>
              <a:gd name="connsiteX65" fmla="*/ 507718 w 8250226"/>
              <a:gd name="connsiteY65" fmla="*/ 1727834 h 4805599"/>
              <a:gd name="connsiteX66" fmla="*/ 524863 w 8250226"/>
              <a:gd name="connsiteY66" fmla="*/ 1781174 h 4805599"/>
              <a:gd name="connsiteX67" fmla="*/ 238161 w 8250226"/>
              <a:gd name="connsiteY67" fmla="*/ 1952624 h 4805599"/>
              <a:gd name="connsiteX68" fmla="*/ 245781 w 8250226"/>
              <a:gd name="connsiteY68" fmla="*/ 2060257 h 4805599"/>
              <a:gd name="connsiteX69" fmla="*/ 718221 w 8250226"/>
              <a:gd name="connsiteY69" fmla="*/ 2178367 h 4805599"/>
              <a:gd name="connsiteX70" fmla="*/ 757273 w 8250226"/>
              <a:gd name="connsiteY70" fmla="*/ 2235517 h 4805599"/>
              <a:gd name="connsiteX71" fmla="*/ 195298 w 8250226"/>
              <a:gd name="connsiteY71" fmla="*/ 2087879 h 4805599"/>
              <a:gd name="connsiteX72" fmla="*/ 186726 w 8250226"/>
              <a:gd name="connsiteY72" fmla="*/ 1925954 h 4805599"/>
              <a:gd name="connsiteX73" fmla="*/ 507718 w 8250226"/>
              <a:gd name="connsiteY73" fmla="*/ 1727834 h 4805599"/>
              <a:gd name="connsiteX74" fmla="*/ 3826228 w 8250226"/>
              <a:gd name="connsiteY74" fmla="*/ 871537 h 4805599"/>
              <a:gd name="connsiteX75" fmla="*/ 4059591 w 8250226"/>
              <a:gd name="connsiteY75" fmla="*/ 965835 h 4805599"/>
              <a:gd name="connsiteX76" fmla="*/ 4122455 w 8250226"/>
              <a:gd name="connsiteY76" fmla="*/ 1088707 h 4805599"/>
              <a:gd name="connsiteX77" fmla="*/ 3925751 w 8250226"/>
              <a:gd name="connsiteY77" fmla="*/ 1265722 h 4805599"/>
              <a:gd name="connsiteX78" fmla="*/ 3866259 w 8250226"/>
              <a:gd name="connsiteY78" fmla="*/ 1285549 h 4805599"/>
              <a:gd name="connsiteX79" fmla="*/ 3866234 w 8250226"/>
              <a:gd name="connsiteY79" fmla="*/ 1286828 h 4805599"/>
              <a:gd name="connsiteX80" fmla="*/ 2339376 w 8250226"/>
              <a:gd name="connsiteY80" fmla="*/ 1507808 h 4805599"/>
              <a:gd name="connsiteX81" fmla="*/ 525816 w 8250226"/>
              <a:gd name="connsiteY81" fmla="*/ 1782128 h 4805599"/>
              <a:gd name="connsiteX82" fmla="*/ 508671 w 8250226"/>
              <a:gd name="connsiteY82" fmla="*/ 1728787 h 4805599"/>
              <a:gd name="connsiteX83" fmla="*/ 958251 w 8250226"/>
              <a:gd name="connsiteY83" fmla="*/ 1622108 h 4805599"/>
              <a:gd name="connsiteX84" fmla="*/ 2333661 w 8250226"/>
              <a:gd name="connsiteY84" fmla="*/ 1450658 h 4805599"/>
              <a:gd name="connsiteX85" fmla="*/ 3557624 w 8250226"/>
              <a:gd name="connsiteY85" fmla="*/ 1299210 h 4805599"/>
              <a:gd name="connsiteX86" fmla="*/ 3805423 w 8250226"/>
              <a:gd name="connsiteY86" fmla="*/ 1244694 h 4805599"/>
              <a:gd name="connsiteX87" fmla="*/ 3866233 w 8250226"/>
              <a:gd name="connsiteY87" fmla="*/ 1226820 h 4805599"/>
              <a:gd name="connsiteX88" fmla="*/ 4066258 w 8250226"/>
              <a:gd name="connsiteY88" fmla="*/ 1092517 h 4805599"/>
              <a:gd name="connsiteX89" fmla="*/ 4022443 w 8250226"/>
              <a:gd name="connsiteY89" fmla="*/ 1009650 h 4805599"/>
              <a:gd name="connsiteX90" fmla="*/ 3838610 w 8250226"/>
              <a:gd name="connsiteY90" fmla="*/ 932497 h 4805599"/>
              <a:gd name="connsiteX91" fmla="*/ 3826228 w 8250226"/>
              <a:gd name="connsiteY91" fmla="*/ 871537 h 4805599"/>
              <a:gd name="connsiteX92" fmla="*/ 4089118 w 8250226"/>
              <a:gd name="connsiteY92" fmla="*/ 0 h 4805599"/>
              <a:gd name="connsiteX93" fmla="*/ 4100548 w 8250226"/>
              <a:gd name="connsiteY93" fmla="*/ 56198 h 4805599"/>
              <a:gd name="connsiteX94" fmla="*/ 3471898 w 8250226"/>
              <a:gd name="connsiteY94" fmla="*/ 141923 h 4805599"/>
              <a:gd name="connsiteX95" fmla="*/ 3471137 w 8250226"/>
              <a:gd name="connsiteY95" fmla="*/ 141050 h 4805599"/>
              <a:gd name="connsiteX96" fmla="*/ 3213652 w 8250226"/>
              <a:gd name="connsiteY96" fmla="*/ 168235 h 4805599"/>
              <a:gd name="connsiteX97" fmla="*/ 2934688 w 8250226"/>
              <a:gd name="connsiteY97" fmla="*/ 196215 h 4805599"/>
              <a:gd name="connsiteX98" fmla="*/ 692831 w 8250226"/>
              <a:gd name="connsiteY98" fmla="*/ 509584 h 4805599"/>
              <a:gd name="connsiteX99" fmla="*/ 584437 w 8250226"/>
              <a:gd name="connsiteY99" fmla="*/ 539922 h 4805599"/>
              <a:gd name="connsiteX100" fmla="*/ 583918 w 8250226"/>
              <a:gd name="connsiteY100" fmla="*/ 541019 h 4805599"/>
              <a:gd name="connsiteX101" fmla="*/ 196251 w 8250226"/>
              <a:gd name="connsiteY101" fmla="*/ 744854 h 4805599"/>
              <a:gd name="connsiteX102" fmla="*/ 179106 w 8250226"/>
              <a:gd name="connsiteY102" fmla="*/ 837247 h 4805599"/>
              <a:gd name="connsiteX103" fmla="*/ 456283 w 8250226"/>
              <a:gd name="connsiteY103" fmla="*/ 978217 h 4805599"/>
              <a:gd name="connsiteX104" fmla="*/ 448663 w 8250226"/>
              <a:gd name="connsiteY104" fmla="*/ 1034414 h 4805599"/>
              <a:gd name="connsiteX105" fmla="*/ 123861 w 8250226"/>
              <a:gd name="connsiteY105" fmla="*/ 853439 h 4805599"/>
              <a:gd name="connsiteX106" fmla="*/ 149578 w 8250226"/>
              <a:gd name="connsiteY106" fmla="*/ 713422 h 4805599"/>
              <a:gd name="connsiteX107" fmla="*/ 526045 w 8250226"/>
              <a:gd name="connsiteY107" fmla="*/ 499593 h 4805599"/>
              <a:gd name="connsiteX108" fmla="*/ 615779 w 8250226"/>
              <a:gd name="connsiteY108" fmla="*/ 472597 h 4805599"/>
              <a:gd name="connsiteX109" fmla="*/ 616303 w 8250226"/>
              <a:gd name="connsiteY109" fmla="*/ 471487 h 4805599"/>
              <a:gd name="connsiteX110" fmla="*/ 1209711 w 8250226"/>
              <a:gd name="connsiteY110" fmla="*/ 345757 h 4805599"/>
              <a:gd name="connsiteX111" fmla="*/ 2930878 w 8250226"/>
              <a:gd name="connsiteY111" fmla="*/ 139065 h 4805599"/>
              <a:gd name="connsiteX112" fmla="*/ 3426178 w 8250226"/>
              <a:gd name="connsiteY112" fmla="*/ 88582 h 4805599"/>
              <a:gd name="connsiteX113" fmla="*/ 3426937 w 8250226"/>
              <a:gd name="connsiteY113" fmla="*/ 89452 h 4805599"/>
              <a:gd name="connsiteX114" fmla="*/ 3626739 w 8250226"/>
              <a:gd name="connsiteY114" fmla="*/ 67509 h 4805599"/>
              <a:gd name="connsiteX115" fmla="*/ 4089118 w 8250226"/>
              <a:gd name="connsiteY115" fmla="*/ 0 h 480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8250226" h="4805599">
                <a:moveTo>
                  <a:pt x="3730026" y="1908809"/>
                </a:moveTo>
                <a:cubicBezTo>
                  <a:pt x="3864328" y="1921192"/>
                  <a:pt x="3964341" y="1949767"/>
                  <a:pt x="4016728" y="2000249"/>
                </a:cubicBezTo>
                <a:cubicBezTo>
                  <a:pt x="4051018" y="2032634"/>
                  <a:pt x="4065305" y="2073592"/>
                  <a:pt x="4061495" y="2121217"/>
                </a:cubicBezTo>
                <a:cubicBezTo>
                  <a:pt x="4045303" y="2287904"/>
                  <a:pt x="3838611" y="2416492"/>
                  <a:pt x="3408080" y="2526029"/>
                </a:cubicBezTo>
                <a:lnTo>
                  <a:pt x="3236569" y="2566330"/>
                </a:lnTo>
                <a:lnTo>
                  <a:pt x="3234726" y="2567940"/>
                </a:lnTo>
                <a:cubicBezTo>
                  <a:pt x="2901351" y="2640330"/>
                  <a:pt x="2503205" y="2696527"/>
                  <a:pt x="2116491" y="2750820"/>
                </a:cubicBezTo>
                <a:cubicBezTo>
                  <a:pt x="1913608" y="2779395"/>
                  <a:pt x="1715488" y="2807017"/>
                  <a:pt x="1531656" y="2836545"/>
                </a:cubicBezTo>
                <a:lnTo>
                  <a:pt x="1529794" y="2835750"/>
                </a:lnTo>
                <a:lnTo>
                  <a:pt x="1284527" y="2878291"/>
                </a:lnTo>
                <a:cubicBezTo>
                  <a:pt x="1050524" y="2922448"/>
                  <a:pt x="856571" y="2971562"/>
                  <a:pt x="734413" y="3030855"/>
                </a:cubicBezTo>
                <a:cubicBezTo>
                  <a:pt x="347698" y="3218497"/>
                  <a:pt x="138148" y="3394710"/>
                  <a:pt x="76235" y="3585210"/>
                </a:cubicBezTo>
                <a:cubicBezTo>
                  <a:pt x="36230" y="3709035"/>
                  <a:pt x="57185" y="3845242"/>
                  <a:pt x="140053" y="4001452"/>
                </a:cubicBezTo>
                <a:cubicBezTo>
                  <a:pt x="341030" y="4378642"/>
                  <a:pt x="1529751" y="4433887"/>
                  <a:pt x="2361283" y="4215765"/>
                </a:cubicBezTo>
                <a:lnTo>
                  <a:pt x="2361890" y="4218110"/>
                </a:lnTo>
                <a:lnTo>
                  <a:pt x="2418393" y="4202468"/>
                </a:lnTo>
                <a:cubicBezTo>
                  <a:pt x="2613084" y="4148903"/>
                  <a:pt x="2959083" y="4056936"/>
                  <a:pt x="3300486" y="3994313"/>
                </a:cubicBezTo>
                <a:cubicBezTo>
                  <a:pt x="3782548" y="3906581"/>
                  <a:pt x="4080835" y="3907966"/>
                  <a:pt x="4213357" y="3998468"/>
                </a:cubicBezTo>
                <a:cubicBezTo>
                  <a:pt x="4358345" y="4098205"/>
                  <a:pt x="4413754" y="4279671"/>
                  <a:pt x="4462699" y="4440358"/>
                </a:cubicBezTo>
                <a:cubicBezTo>
                  <a:pt x="4508874" y="4591810"/>
                  <a:pt x="4548584" y="4722484"/>
                  <a:pt x="4648321" y="4742339"/>
                </a:cubicBezTo>
                <a:cubicBezTo>
                  <a:pt x="4846409" y="4781588"/>
                  <a:pt x="5168708" y="4429276"/>
                  <a:pt x="5382034" y="4196557"/>
                </a:cubicBezTo>
                <a:cubicBezTo>
                  <a:pt x="5448988" y="4123139"/>
                  <a:pt x="5506706" y="4060342"/>
                  <a:pt x="5554727" y="4014167"/>
                </a:cubicBezTo>
                <a:cubicBezTo>
                  <a:pt x="5591206" y="3979536"/>
                  <a:pt x="5632763" y="3935671"/>
                  <a:pt x="5681246" y="3884879"/>
                </a:cubicBezTo>
                <a:cubicBezTo>
                  <a:pt x="5908425" y="3645694"/>
                  <a:pt x="6251040" y="3285533"/>
                  <a:pt x="6613510" y="3285533"/>
                </a:cubicBezTo>
                <a:cubicBezTo>
                  <a:pt x="6617666" y="3285533"/>
                  <a:pt x="6621821" y="3285533"/>
                  <a:pt x="6625977" y="3285533"/>
                </a:cubicBezTo>
                <a:cubicBezTo>
                  <a:pt x="6778353" y="3289227"/>
                  <a:pt x="6888711" y="3356180"/>
                  <a:pt x="6964437" y="3490548"/>
                </a:cubicBezTo>
                <a:cubicBezTo>
                  <a:pt x="7027696" y="3603214"/>
                  <a:pt x="7056324" y="3746355"/>
                  <a:pt x="7081720" y="3872873"/>
                </a:cubicBezTo>
                <a:cubicBezTo>
                  <a:pt x="7113580" y="4032637"/>
                  <a:pt x="7141285" y="4171161"/>
                  <a:pt x="7221629" y="4185013"/>
                </a:cubicBezTo>
                <a:cubicBezTo>
                  <a:pt x="7609033" y="4251966"/>
                  <a:pt x="8193141" y="3687714"/>
                  <a:pt x="8199143" y="3682172"/>
                </a:cubicBezTo>
                <a:cubicBezTo>
                  <a:pt x="8211149" y="3670629"/>
                  <a:pt x="8230081" y="3670629"/>
                  <a:pt x="8241625" y="3682634"/>
                </a:cubicBezTo>
                <a:cubicBezTo>
                  <a:pt x="8253169" y="3694639"/>
                  <a:pt x="8253169" y="3713571"/>
                  <a:pt x="8241163" y="3725115"/>
                </a:cubicBezTo>
                <a:cubicBezTo>
                  <a:pt x="8239777" y="3726500"/>
                  <a:pt x="8087863" y="3873797"/>
                  <a:pt x="7887927" y="4010473"/>
                </a:cubicBezTo>
                <a:cubicBezTo>
                  <a:pt x="7615959" y="4196095"/>
                  <a:pt x="7388319" y="4275054"/>
                  <a:pt x="7211471" y="4244578"/>
                </a:cubicBezTo>
                <a:cubicBezTo>
                  <a:pt x="7090493" y="4223800"/>
                  <a:pt x="7059095" y="4066806"/>
                  <a:pt x="7023079" y="3885340"/>
                </a:cubicBezTo>
                <a:cubicBezTo>
                  <a:pt x="6973210" y="3635998"/>
                  <a:pt x="6916877" y="3352948"/>
                  <a:pt x="6625054" y="3346022"/>
                </a:cubicBezTo>
                <a:cubicBezTo>
                  <a:pt x="6621360" y="3346022"/>
                  <a:pt x="6617666" y="3346022"/>
                  <a:pt x="6613972" y="3346022"/>
                </a:cubicBezTo>
                <a:cubicBezTo>
                  <a:pt x="6277359" y="3346022"/>
                  <a:pt x="5945826" y="3695101"/>
                  <a:pt x="5725111" y="3926436"/>
                </a:cubicBezTo>
                <a:cubicBezTo>
                  <a:pt x="5676167" y="3977690"/>
                  <a:pt x="5634147" y="4022017"/>
                  <a:pt x="5596746" y="4058033"/>
                </a:cubicBezTo>
                <a:cubicBezTo>
                  <a:pt x="5550110" y="4102361"/>
                  <a:pt x="5493316" y="4165158"/>
                  <a:pt x="5426824" y="4237190"/>
                </a:cubicBezTo>
                <a:cubicBezTo>
                  <a:pt x="5314158" y="4360476"/>
                  <a:pt x="5173787" y="4513776"/>
                  <a:pt x="5037572" y="4627827"/>
                </a:cubicBezTo>
                <a:cubicBezTo>
                  <a:pt x="4894431" y="4746957"/>
                  <a:pt x="4777148" y="4805599"/>
                  <a:pt x="4680181" y="4805599"/>
                </a:cubicBezTo>
                <a:cubicBezTo>
                  <a:pt x="4665405" y="4805599"/>
                  <a:pt x="4651091" y="4804213"/>
                  <a:pt x="4637239" y="4801443"/>
                </a:cubicBezTo>
                <a:cubicBezTo>
                  <a:pt x="4501948" y="4774662"/>
                  <a:pt x="4455312" y="4620901"/>
                  <a:pt x="4405443" y="4457905"/>
                </a:cubicBezTo>
                <a:cubicBezTo>
                  <a:pt x="4359269" y="4306914"/>
                  <a:pt x="4307553" y="4136068"/>
                  <a:pt x="4179650" y="4048336"/>
                </a:cubicBezTo>
                <a:cubicBezTo>
                  <a:pt x="4099305" y="3992927"/>
                  <a:pt x="3883209" y="3949061"/>
                  <a:pt x="3311567" y="4053416"/>
                </a:cubicBezTo>
                <a:cubicBezTo>
                  <a:pt x="2924163" y="4124062"/>
                  <a:pt x="2529370" y="4233958"/>
                  <a:pt x="2360834" y="4280594"/>
                </a:cubicBezTo>
                <a:lnTo>
                  <a:pt x="2342497" y="4278366"/>
                </a:lnTo>
                <a:lnTo>
                  <a:pt x="2126238" y="4326464"/>
                </a:lnTo>
                <a:cubicBezTo>
                  <a:pt x="1868126" y="4374416"/>
                  <a:pt x="1587377" y="4399597"/>
                  <a:pt x="1317343" y="4399597"/>
                </a:cubicBezTo>
                <a:cubicBezTo>
                  <a:pt x="1212568" y="4399597"/>
                  <a:pt x="1109698" y="4395787"/>
                  <a:pt x="1009685" y="4388167"/>
                </a:cubicBezTo>
                <a:cubicBezTo>
                  <a:pt x="725840" y="4365307"/>
                  <a:pt x="229588" y="4289107"/>
                  <a:pt x="90523" y="4028122"/>
                </a:cubicBezTo>
                <a:cubicBezTo>
                  <a:pt x="35" y="3856672"/>
                  <a:pt x="-22825" y="3706177"/>
                  <a:pt x="22895" y="3567112"/>
                </a:cubicBezTo>
                <a:cubicBezTo>
                  <a:pt x="90523" y="3360420"/>
                  <a:pt x="308645" y="3173730"/>
                  <a:pt x="710600" y="2979420"/>
                </a:cubicBezTo>
                <a:cubicBezTo>
                  <a:pt x="864905" y="2904172"/>
                  <a:pt x="1124938" y="2846070"/>
                  <a:pt x="1432595" y="2793682"/>
                </a:cubicBezTo>
                <a:lnTo>
                  <a:pt x="1434475" y="2794485"/>
                </a:lnTo>
                <a:lnTo>
                  <a:pt x="1593851" y="2768679"/>
                </a:lnTo>
                <a:cubicBezTo>
                  <a:pt x="1757755" y="2743140"/>
                  <a:pt x="1931706" y="2718673"/>
                  <a:pt x="2108870" y="2693670"/>
                </a:cubicBezTo>
                <a:cubicBezTo>
                  <a:pt x="2480584" y="2641163"/>
                  <a:pt x="2863236" y="2587198"/>
                  <a:pt x="3189188" y="2519012"/>
                </a:cubicBezTo>
                <a:lnTo>
                  <a:pt x="3322477" y="2489488"/>
                </a:lnTo>
                <a:lnTo>
                  <a:pt x="3324261" y="2487929"/>
                </a:lnTo>
                <a:cubicBezTo>
                  <a:pt x="3348073" y="2482214"/>
                  <a:pt x="3371886" y="2476499"/>
                  <a:pt x="3394745" y="2470784"/>
                </a:cubicBezTo>
                <a:cubicBezTo>
                  <a:pt x="3791938" y="2368867"/>
                  <a:pt x="3991963" y="2252662"/>
                  <a:pt x="4005298" y="2115502"/>
                </a:cubicBezTo>
                <a:cubicBezTo>
                  <a:pt x="4008155" y="2085022"/>
                  <a:pt x="3999583" y="2061209"/>
                  <a:pt x="3977676" y="2041207"/>
                </a:cubicBezTo>
                <a:cubicBezTo>
                  <a:pt x="3931003" y="1996439"/>
                  <a:pt x="3835753" y="1972627"/>
                  <a:pt x="3706213" y="1962149"/>
                </a:cubicBezTo>
                <a:cubicBezTo>
                  <a:pt x="3713833" y="1945004"/>
                  <a:pt x="3722405" y="1926907"/>
                  <a:pt x="3730026" y="1908809"/>
                </a:cubicBezTo>
                <a:close/>
                <a:moveTo>
                  <a:pt x="507718" y="1727834"/>
                </a:moveTo>
                <a:cubicBezTo>
                  <a:pt x="513433" y="1745932"/>
                  <a:pt x="519148" y="1764029"/>
                  <a:pt x="524863" y="1781174"/>
                </a:cubicBezTo>
                <a:cubicBezTo>
                  <a:pt x="375321" y="1829752"/>
                  <a:pt x="272451" y="1885949"/>
                  <a:pt x="238161" y="1952624"/>
                </a:cubicBezTo>
                <a:cubicBezTo>
                  <a:pt x="221016" y="1985962"/>
                  <a:pt x="223873" y="2021204"/>
                  <a:pt x="245781" y="2060257"/>
                </a:cubicBezTo>
                <a:cubicBezTo>
                  <a:pt x="294358" y="2145982"/>
                  <a:pt x="471523" y="2178367"/>
                  <a:pt x="718221" y="2178367"/>
                </a:cubicBezTo>
                <a:cubicBezTo>
                  <a:pt x="730603" y="2197417"/>
                  <a:pt x="743938" y="2216467"/>
                  <a:pt x="757273" y="2235517"/>
                </a:cubicBezTo>
                <a:cubicBezTo>
                  <a:pt x="464856" y="2237422"/>
                  <a:pt x="257211" y="2198369"/>
                  <a:pt x="195298" y="2087879"/>
                </a:cubicBezTo>
                <a:cubicBezTo>
                  <a:pt x="162913" y="2031682"/>
                  <a:pt x="160056" y="1976437"/>
                  <a:pt x="186726" y="1925954"/>
                </a:cubicBezTo>
                <a:cubicBezTo>
                  <a:pt x="225778" y="1850707"/>
                  <a:pt x="330553" y="1785937"/>
                  <a:pt x="507718" y="1727834"/>
                </a:cubicBezTo>
                <a:close/>
                <a:moveTo>
                  <a:pt x="3826228" y="871537"/>
                </a:moveTo>
                <a:cubicBezTo>
                  <a:pt x="3930050" y="892492"/>
                  <a:pt x="4009108" y="922020"/>
                  <a:pt x="4059591" y="965835"/>
                </a:cubicBezTo>
                <a:cubicBezTo>
                  <a:pt x="4098643" y="1000125"/>
                  <a:pt x="4119598" y="1041082"/>
                  <a:pt x="4122455" y="1088707"/>
                </a:cubicBezTo>
                <a:cubicBezTo>
                  <a:pt x="4126623" y="1160383"/>
                  <a:pt x="4057864" y="1217473"/>
                  <a:pt x="3925751" y="1265722"/>
                </a:cubicBezTo>
                <a:lnTo>
                  <a:pt x="3866259" y="1285549"/>
                </a:lnTo>
                <a:lnTo>
                  <a:pt x="3866234" y="1286828"/>
                </a:lnTo>
                <a:cubicBezTo>
                  <a:pt x="3573816" y="1376362"/>
                  <a:pt x="3042321" y="1435417"/>
                  <a:pt x="2339376" y="1507808"/>
                </a:cubicBezTo>
                <a:cubicBezTo>
                  <a:pt x="1665006" y="1576387"/>
                  <a:pt x="926819" y="1652587"/>
                  <a:pt x="525816" y="1782128"/>
                </a:cubicBezTo>
                <a:cubicBezTo>
                  <a:pt x="519148" y="1764030"/>
                  <a:pt x="514386" y="1746885"/>
                  <a:pt x="508671" y="1728787"/>
                </a:cubicBezTo>
                <a:cubicBezTo>
                  <a:pt x="625828" y="1689735"/>
                  <a:pt x="774419" y="1655445"/>
                  <a:pt x="958251" y="1622108"/>
                </a:cubicBezTo>
                <a:cubicBezTo>
                  <a:pt x="1352586" y="1550670"/>
                  <a:pt x="1851696" y="1500187"/>
                  <a:pt x="2333661" y="1450658"/>
                </a:cubicBezTo>
                <a:cubicBezTo>
                  <a:pt x="2795624" y="1403033"/>
                  <a:pt x="3231868" y="1358265"/>
                  <a:pt x="3557624" y="1299210"/>
                </a:cubicBezTo>
                <a:cubicBezTo>
                  <a:pt x="3657637" y="1280636"/>
                  <a:pt x="3739433" y="1262598"/>
                  <a:pt x="3805423" y="1244694"/>
                </a:cubicBezTo>
                <a:lnTo>
                  <a:pt x="3866233" y="1226820"/>
                </a:lnTo>
                <a:cubicBezTo>
                  <a:pt x="4029110" y="1175385"/>
                  <a:pt x="4069116" y="1127760"/>
                  <a:pt x="4066258" y="1092517"/>
                </a:cubicBezTo>
                <a:cubicBezTo>
                  <a:pt x="4064353" y="1061085"/>
                  <a:pt x="4050066" y="1033462"/>
                  <a:pt x="4022443" y="1009650"/>
                </a:cubicBezTo>
                <a:cubicBezTo>
                  <a:pt x="3982438" y="975360"/>
                  <a:pt x="3920525" y="950595"/>
                  <a:pt x="3838610" y="932497"/>
                </a:cubicBezTo>
                <a:cubicBezTo>
                  <a:pt x="3834800" y="912495"/>
                  <a:pt x="3830991" y="891539"/>
                  <a:pt x="3826228" y="871537"/>
                </a:cubicBezTo>
                <a:close/>
                <a:moveTo>
                  <a:pt x="4089118" y="0"/>
                </a:moveTo>
                <a:lnTo>
                  <a:pt x="4100548" y="56198"/>
                </a:lnTo>
                <a:cubicBezTo>
                  <a:pt x="3954816" y="85725"/>
                  <a:pt x="3735741" y="114300"/>
                  <a:pt x="3471898" y="141923"/>
                </a:cubicBezTo>
                <a:lnTo>
                  <a:pt x="3471137" y="141050"/>
                </a:lnTo>
                <a:lnTo>
                  <a:pt x="3213652" y="168235"/>
                </a:lnTo>
                <a:cubicBezTo>
                  <a:pt x="3123760" y="177403"/>
                  <a:pt x="3030415" y="186690"/>
                  <a:pt x="2934688" y="196215"/>
                </a:cubicBezTo>
                <a:cubicBezTo>
                  <a:pt x="2193524" y="268545"/>
                  <a:pt x="1262326" y="360968"/>
                  <a:pt x="692831" y="509584"/>
                </a:cubicBezTo>
                <a:lnTo>
                  <a:pt x="584437" y="539922"/>
                </a:lnTo>
                <a:lnTo>
                  <a:pt x="583918" y="541019"/>
                </a:lnTo>
                <a:cubicBezTo>
                  <a:pt x="388656" y="600075"/>
                  <a:pt x="249591" y="666749"/>
                  <a:pt x="196251" y="744854"/>
                </a:cubicBezTo>
                <a:cubicBezTo>
                  <a:pt x="175296" y="775334"/>
                  <a:pt x="169581" y="804862"/>
                  <a:pt x="179106" y="837247"/>
                </a:cubicBezTo>
                <a:cubicBezTo>
                  <a:pt x="199108" y="910589"/>
                  <a:pt x="301026" y="954404"/>
                  <a:pt x="456283" y="978217"/>
                </a:cubicBezTo>
                <a:cubicBezTo>
                  <a:pt x="453426" y="997267"/>
                  <a:pt x="450568" y="1015364"/>
                  <a:pt x="448663" y="1034414"/>
                </a:cubicBezTo>
                <a:cubicBezTo>
                  <a:pt x="254353" y="1003934"/>
                  <a:pt x="149578" y="944879"/>
                  <a:pt x="123861" y="853439"/>
                </a:cubicBezTo>
                <a:cubicBezTo>
                  <a:pt x="110526" y="804862"/>
                  <a:pt x="119098" y="758190"/>
                  <a:pt x="149578" y="713422"/>
                </a:cubicBezTo>
                <a:cubicBezTo>
                  <a:pt x="203752" y="634245"/>
                  <a:pt x="326476" y="563820"/>
                  <a:pt x="526045" y="499593"/>
                </a:cubicBezTo>
                <a:lnTo>
                  <a:pt x="615779" y="472597"/>
                </a:lnTo>
                <a:lnTo>
                  <a:pt x="616303" y="471487"/>
                </a:lnTo>
                <a:cubicBezTo>
                  <a:pt x="774418" y="427672"/>
                  <a:pt x="970633" y="385762"/>
                  <a:pt x="1209711" y="345757"/>
                </a:cubicBezTo>
                <a:cubicBezTo>
                  <a:pt x="1734538" y="258127"/>
                  <a:pt x="2369856" y="195262"/>
                  <a:pt x="2930878" y="139065"/>
                </a:cubicBezTo>
                <a:cubicBezTo>
                  <a:pt x="3106138" y="120967"/>
                  <a:pt x="3272826" y="104774"/>
                  <a:pt x="3426178" y="88582"/>
                </a:cubicBezTo>
                <a:lnTo>
                  <a:pt x="3426937" y="89452"/>
                </a:lnTo>
                <a:lnTo>
                  <a:pt x="3626739" y="67509"/>
                </a:lnTo>
                <a:cubicBezTo>
                  <a:pt x="3817299" y="45542"/>
                  <a:pt x="3976247" y="23575"/>
                  <a:pt x="4089118" y="0"/>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a:p>
        </p:txBody>
      </p:sp>
      <p:sp>
        <p:nvSpPr>
          <p:cNvPr id="33" name="TextBox 32">
            <a:extLst>
              <a:ext uri="{FF2B5EF4-FFF2-40B4-BE49-F238E27FC236}">
                <a16:creationId xmlns:a16="http://schemas.microsoft.com/office/drawing/2014/main" xmlns="" id="{268208AD-A7DB-4577-9504-C78CE13C16FF}"/>
              </a:ext>
            </a:extLst>
          </p:cNvPr>
          <p:cNvSpPr txBox="1"/>
          <p:nvPr/>
        </p:nvSpPr>
        <p:spPr>
          <a:xfrm>
            <a:off x="6017623" y="817470"/>
            <a:ext cx="5672278" cy="1754326"/>
          </a:xfrm>
          <a:prstGeom prst="rect">
            <a:avLst/>
          </a:prstGeom>
          <a:noFill/>
        </p:spPr>
        <p:txBody>
          <a:bodyPr wrap="square" rtlCol="0" anchor="ctr">
            <a:spAutoFit/>
          </a:bodyPr>
          <a:lstStyle/>
          <a:p>
            <a:pPr algn="r"/>
            <a:r>
              <a:rPr lang="en-US" sz="5400" dirty="0">
                <a:solidFill>
                  <a:schemeClr val="tx1">
                    <a:lumMod val="95000"/>
                    <a:lumOff val="5000"/>
                  </a:schemeClr>
                </a:solidFill>
                <a:latin typeface="+mj-lt"/>
              </a:rPr>
              <a:t>B€ST</a:t>
            </a:r>
          </a:p>
          <a:p>
            <a:pPr algn="r"/>
            <a:r>
              <a:rPr lang="en-US" sz="5400" dirty="0">
                <a:solidFill>
                  <a:schemeClr val="tx1">
                    <a:lumMod val="95000"/>
                    <a:lumOff val="5000"/>
                  </a:schemeClr>
                </a:solidFill>
                <a:latin typeface="+mj-lt"/>
              </a:rPr>
              <a:t> PRICE$</a:t>
            </a:r>
            <a:endParaRPr lang="ko-KR" altLang="en-US" sz="5400" dirty="0">
              <a:solidFill>
                <a:schemeClr val="tx1">
                  <a:lumMod val="95000"/>
                  <a:lumOff val="5000"/>
                </a:schemeClr>
              </a:solidFill>
              <a:latin typeface="+mj-lt"/>
              <a:cs typeface="Arial" pitchFamily="34" charset="0"/>
            </a:endParaRPr>
          </a:p>
        </p:txBody>
      </p:sp>
      <p:sp>
        <p:nvSpPr>
          <p:cNvPr id="49" name="Freeform: Shape 48">
            <a:extLst>
              <a:ext uri="{FF2B5EF4-FFF2-40B4-BE49-F238E27FC236}">
                <a16:creationId xmlns:a16="http://schemas.microsoft.com/office/drawing/2014/main" xmlns="" id="{6B37BB72-CDFC-4E57-A92B-F7876BDD29AF}"/>
              </a:ext>
            </a:extLst>
          </p:cNvPr>
          <p:cNvSpPr/>
          <p:nvPr/>
        </p:nvSpPr>
        <p:spPr>
          <a:xfrm>
            <a:off x="1273591" y="5145806"/>
            <a:ext cx="8066757" cy="1492361"/>
          </a:xfrm>
          <a:custGeom>
            <a:avLst/>
            <a:gdLst>
              <a:gd name="connsiteX0" fmla="*/ 6429118 w 8066757"/>
              <a:gd name="connsiteY0" fmla="*/ 0 h 1492361"/>
              <a:gd name="connsiteX1" fmla="*/ 6436506 w 8066757"/>
              <a:gd name="connsiteY1" fmla="*/ 0 h 1492361"/>
              <a:gd name="connsiteX2" fmla="*/ 6746799 w 8066757"/>
              <a:gd name="connsiteY2" fmla="*/ 187930 h 1492361"/>
              <a:gd name="connsiteX3" fmla="*/ 6862235 w 8066757"/>
              <a:gd name="connsiteY3" fmla="*/ 556403 h 1492361"/>
              <a:gd name="connsiteX4" fmla="*/ 7031696 w 8066757"/>
              <a:gd name="connsiteY4" fmla="*/ 899942 h 1492361"/>
              <a:gd name="connsiteX5" fmla="*/ 8039686 w 8066757"/>
              <a:gd name="connsiteY5" fmla="*/ 376323 h 1492361"/>
              <a:gd name="connsiteX6" fmla="*/ 8062311 w 8066757"/>
              <a:gd name="connsiteY6" fmla="*/ 376784 h 1492361"/>
              <a:gd name="connsiteX7" fmla="*/ 8061849 w 8066757"/>
              <a:gd name="connsiteY7" fmla="*/ 399410 h 1492361"/>
              <a:gd name="connsiteX8" fmla="*/ 7701227 w 8066757"/>
              <a:gd name="connsiteY8" fmla="*/ 692157 h 1492361"/>
              <a:gd name="connsiteX9" fmla="*/ 7025693 w 8066757"/>
              <a:gd name="connsiteY9" fmla="*/ 931340 h 1492361"/>
              <a:gd name="connsiteX10" fmla="*/ 6830375 w 8066757"/>
              <a:gd name="connsiteY10" fmla="*/ 562406 h 1492361"/>
              <a:gd name="connsiteX11" fmla="*/ 6436044 w 8066757"/>
              <a:gd name="connsiteY11" fmla="*/ 31860 h 1492361"/>
              <a:gd name="connsiteX12" fmla="*/ 6429118 w 8066757"/>
              <a:gd name="connsiteY12" fmla="*/ 31860 h 1492361"/>
              <a:gd name="connsiteX13" fmla="*/ 5531023 w 8066757"/>
              <a:gd name="connsiteY13" fmla="*/ 615507 h 1492361"/>
              <a:gd name="connsiteX14" fmla="*/ 5402196 w 8066757"/>
              <a:gd name="connsiteY14" fmla="*/ 747566 h 1492361"/>
              <a:gd name="connsiteX15" fmla="*/ 5233659 w 8066757"/>
              <a:gd name="connsiteY15" fmla="*/ 924877 h 1492361"/>
              <a:gd name="connsiteX16" fmla="*/ 4491172 w 8066757"/>
              <a:gd name="connsiteY16" fmla="*/ 1492361 h 1492361"/>
              <a:gd name="connsiteX17" fmla="*/ 4450538 w 8066757"/>
              <a:gd name="connsiteY17" fmla="*/ 1488205 h 1492361"/>
              <a:gd name="connsiteX18" fmla="*/ 4212278 w 8066757"/>
              <a:gd name="connsiteY18" fmla="*/ 1137279 h 1492361"/>
              <a:gd name="connsiteX19" fmla="*/ 3986946 w 8066757"/>
              <a:gd name="connsiteY19" fmla="*/ 732328 h 1492361"/>
              <a:gd name="connsiteX20" fmla="*/ 3125329 w 8066757"/>
              <a:gd name="connsiteY20" fmla="*/ 736022 h 1492361"/>
              <a:gd name="connsiteX21" fmla="*/ 2179674 w 8066757"/>
              <a:gd name="connsiteY21" fmla="*/ 964586 h 1492361"/>
              <a:gd name="connsiteX22" fmla="*/ 2167669 w 8066757"/>
              <a:gd name="connsiteY22" fmla="*/ 967818 h 1492361"/>
              <a:gd name="connsiteX23" fmla="*/ 2162920 w 8066757"/>
              <a:gd name="connsiteY23" fmla="*/ 967219 h 1492361"/>
              <a:gd name="connsiteX24" fmla="*/ 1937103 w 8066757"/>
              <a:gd name="connsiteY24" fmla="*/ 1017532 h 1492361"/>
              <a:gd name="connsiteX25" fmla="*/ 1131288 w 8066757"/>
              <a:gd name="connsiteY25" fmla="*/ 1091470 h 1492361"/>
              <a:gd name="connsiteX26" fmla="*/ 824583 w 8066757"/>
              <a:gd name="connsiteY26" fmla="*/ 1080040 h 1492361"/>
              <a:gd name="connsiteX27" fmla="*/ 32698 w 8066757"/>
              <a:gd name="connsiteY27" fmla="*/ 856486 h 1492361"/>
              <a:gd name="connsiteX28" fmla="*/ 0 w 8066757"/>
              <a:gd name="connsiteY28" fmla="*/ 826785 h 1492361"/>
              <a:gd name="connsiteX29" fmla="*/ 826488 w 8066757"/>
              <a:gd name="connsiteY29" fmla="*/ 1051465 h 1492361"/>
              <a:gd name="connsiteX30" fmla="*/ 1856393 w 8066757"/>
              <a:gd name="connsiteY30" fmla="*/ 1002843 h 1492361"/>
              <a:gd name="connsiteX31" fmla="*/ 2155932 w 8066757"/>
              <a:gd name="connsiteY31" fmla="*/ 939216 h 1492361"/>
              <a:gd name="connsiteX32" fmla="*/ 2158895 w 8066757"/>
              <a:gd name="connsiteY32" fmla="*/ 936882 h 1492361"/>
              <a:gd name="connsiteX33" fmla="*/ 2170900 w 8066757"/>
              <a:gd name="connsiteY33" fmla="*/ 933649 h 1492361"/>
              <a:gd name="connsiteX34" fmla="*/ 3119788 w 8066757"/>
              <a:gd name="connsiteY34" fmla="*/ 704624 h 1492361"/>
              <a:gd name="connsiteX35" fmla="*/ 4005416 w 8066757"/>
              <a:gd name="connsiteY35" fmla="*/ 706009 h 1492361"/>
              <a:gd name="connsiteX36" fmla="*/ 4243215 w 8066757"/>
              <a:gd name="connsiteY36" fmla="*/ 1128044 h 1492361"/>
              <a:gd name="connsiteX37" fmla="*/ 4457003 w 8066757"/>
              <a:gd name="connsiteY37" fmla="*/ 1456807 h 1492361"/>
              <a:gd name="connsiteX38" fmla="*/ 4821782 w 8066757"/>
              <a:gd name="connsiteY38" fmla="*/ 1291964 h 1492361"/>
              <a:gd name="connsiteX39" fmla="*/ 5210110 w 8066757"/>
              <a:gd name="connsiteY39" fmla="*/ 903636 h 1492361"/>
              <a:gd name="connsiteX40" fmla="*/ 5380032 w 8066757"/>
              <a:gd name="connsiteY40" fmla="*/ 724940 h 1492361"/>
              <a:gd name="connsiteX41" fmla="*/ 5507935 w 8066757"/>
              <a:gd name="connsiteY41" fmla="*/ 593804 h 1492361"/>
              <a:gd name="connsiteX42" fmla="*/ 6429118 w 8066757"/>
              <a:gd name="connsiteY42" fmla="*/ 0 h 1492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66757" h="1492361">
                <a:moveTo>
                  <a:pt x="6429118" y="0"/>
                </a:moveTo>
                <a:cubicBezTo>
                  <a:pt x="6431426" y="0"/>
                  <a:pt x="6434197" y="0"/>
                  <a:pt x="6436506" y="0"/>
                </a:cubicBezTo>
                <a:cubicBezTo>
                  <a:pt x="6575030" y="1847"/>
                  <a:pt x="6676152" y="63259"/>
                  <a:pt x="6746799" y="187930"/>
                </a:cubicBezTo>
                <a:cubicBezTo>
                  <a:pt x="6806826" y="294132"/>
                  <a:pt x="6836377" y="433579"/>
                  <a:pt x="6862235" y="556403"/>
                </a:cubicBezTo>
                <a:cubicBezTo>
                  <a:pt x="6899175" y="731405"/>
                  <a:pt x="6931035" y="882396"/>
                  <a:pt x="7031696" y="899942"/>
                </a:cubicBezTo>
                <a:cubicBezTo>
                  <a:pt x="7425565" y="970127"/>
                  <a:pt x="8033683" y="382325"/>
                  <a:pt x="8039686" y="376323"/>
                </a:cubicBezTo>
                <a:cubicBezTo>
                  <a:pt x="8046151" y="370320"/>
                  <a:pt x="8056309" y="370320"/>
                  <a:pt x="8062311" y="376784"/>
                </a:cubicBezTo>
                <a:cubicBezTo>
                  <a:pt x="8068314" y="383249"/>
                  <a:pt x="8068314" y="393407"/>
                  <a:pt x="8061849" y="399410"/>
                </a:cubicBezTo>
                <a:cubicBezTo>
                  <a:pt x="8060465" y="400795"/>
                  <a:pt x="7904857" y="552248"/>
                  <a:pt x="7701227" y="692157"/>
                </a:cubicBezTo>
                <a:cubicBezTo>
                  <a:pt x="7426026" y="881934"/>
                  <a:pt x="7198848" y="962278"/>
                  <a:pt x="7025693" y="931340"/>
                </a:cubicBezTo>
                <a:cubicBezTo>
                  <a:pt x="6903330" y="909638"/>
                  <a:pt x="6869623" y="748489"/>
                  <a:pt x="6830375" y="562406"/>
                </a:cubicBezTo>
                <a:cubicBezTo>
                  <a:pt x="6778198" y="315372"/>
                  <a:pt x="6719556" y="35555"/>
                  <a:pt x="6436044" y="31860"/>
                </a:cubicBezTo>
                <a:cubicBezTo>
                  <a:pt x="6433735" y="31860"/>
                  <a:pt x="6431426" y="31860"/>
                  <a:pt x="6429118" y="31860"/>
                </a:cubicBezTo>
                <a:cubicBezTo>
                  <a:pt x="6085579" y="31860"/>
                  <a:pt x="5752199" y="382787"/>
                  <a:pt x="5531023" y="615507"/>
                </a:cubicBezTo>
                <a:cubicBezTo>
                  <a:pt x="5482078" y="667222"/>
                  <a:pt x="5439597" y="711550"/>
                  <a:pt x="5402196" y="747566"/>
                </a:cubicBezTo>
                <a:cubicBezTo>
                  <a:pt x="5356021" y="791432"/>
                  <a:pt x="5299226" y="853306"/>
                  <a:pt x="5233659" y="924877"/>
                </a:cubicBezTo>
                <a:cubicBezTo>
                  <a:pt x="5012021" y="1167293"/>
                  <a:pt x="4712809" y="1492361"/>
                  <a:pt x="4491172" y="1492361"/>
                </a:cubicBezTo>
                <a:cubicBezTo>
                  <a:pt x="4477319" y="1492361"/>
                  <a:pt x="4463467" y="1490976"/>
                  <a:pt x="4450538" y="1488205"/>
                </a:cubicBezTo>
                <a:cubicBezTo>
                  <a:pt x="4313861" y="1460501"/>
                  <a:pt x="4264455" y="1303507"/>
                  <a:pt x="4212278" y="1137279"/>
                </a:cubicBezTo>
                <a:cubicBezTo>
                  <a:pt x="4162871" y="980286"/>
                  <a:pt x="4112079" y="817751"/>
                  <a:pt x="3986946" y="732328"/>
                </a:cubicBezTo>
                <a:cubicBezTo>
                  <a:pt x="3867815" y="651061"/>
                  <a:pt x="3577839" y="652446"/>
                  <a:pt x="3125329" y="736022"/>
                </a:cubicBezTo>
                <a:cubicBezTo>
                  <a:pt x="2755470" y="804823"/>
                  <a:pt x="2366681" y="912871"/>
                  <a:pt x="2179674" y="964586"/>
                </a:cubicBezTo>
                <a:lnTo>
                  <a:pt x="2167669" y="967818"/>
                </a:lnTo>
                <a:lnTo>
                  <a:pt x="2162920" y="967219"/>
                </a:lnTo>
                <a:lnTo>
                  <a:pt x="1937103" y="1017532"/>
                </a:lnTo>
                <a:cubicBezTo>
                  <a:pt x="1679214" y="1065753"/>
                  <a:pt x="1399893" y="1091470"/>
                  <a:pt x="1131288" y="1091470"/>
                </a:cubicBezTo>
                <a:cubicBezTo>
                  <a:pt x="1026513" y="1091470"/>
                  <a:pt x="923643" y="1087660"/>
                  <a:pt x="824583" y="1080040"/>
                </a:cubicBezTo>
                <a:cubicBezTo>
                  <a:pt x="460966" y="1051465"/>
                  <a:pt x="188432" y="973598"/>
                  <a:pt x="32698" y="856486"/>
                </a:cubicBezTo>
                <a:lnTo>
                  <a:pt x="0" y="826785"/>
                </a:lnTo>
                <a:cubicBezTo>
                  <a:pt x="251503" y="1005647"/>
                  <a:pt x="542995" y="1021892"/>
                  <a:pt x="826488" y="1051465"/>
                </a:cubicBezTo>
                <a:cubicBezTo>
                  <a:pt x="1154386" y="1077183"/>
                  <a:pt x="1520860" y="1058966"/>
                  <a:pt x="1856393" y="1002843"/>
                </a:cubicBezTo>
                <a:lnTo>
                  <a:pt x="2155932" y="939216"/>
                </a:lnTo>
                <a:lnTo>
                  <a:pt x="2158895" y="936882"/>
                </a:lnTo>
                <a:lnTo>
                  <a:pt x="2170900" y="933649"/>
                </a:lnTo>
                <a:cubicBezTo>
                  <a:pt x="2358370" y="881473"/>
                  <a:pt x="2748082" y="773424"/>
                  <a:pt x="3119788" y="704624"/>
                </a:cubicBezTo>
                <a:cubicBezTo>
                  <a:pt x="3581072" y="619201"/>
                  <a:pt x="3878897" y="620124"/>
                  <a:pt x="4005416" y="706009"/>
                </a:cubicBezTo>
                <a:cubicBezTo>
                  <a:pt x="4139784" y="797434"/>
                  <a:pt x="4194732" y="972898"/>
                  <a:pt x="4243215" y="1128044"/>
                </a:cubicBezTo>
                <a:cubicBezTo>
                  <a:pt x="4294468" y="1291964"/>
                  <a:pt x="4338796" y="1433258"/>
                  <a:pt x="4457003" y="1456807"/>
                </a:cubicBezTo>
                <a:cubicBezTo>
                  <a:pt x="4547505" y="1474815"/>
                  <a:pt x="4666635" y="1421253"/>
                  <a:pt x="4821782" y="1291964"/>
                </a:cubicBezTo>
                <a:cubicBezTo>
                  <a:pt x="4957073" y="1179297"/>
                  <a:pt x="5097444" y="1026460"/>
                  <a:pt x="5210110" y="903636"/>
                </a:cubicBezTo>
                <a:cubicBezTo>
                  <a:pt x="5276140" y="832065"/>
                  <a:pt x="5332934" y="769730"/>
                  <a:pt x="5380032" y="724940"/>
                </a:cubicBezTo>
                <a:cubicBezTo>
                  <a:pt x="5416971" y="689848"/>
                  <a:pt x="5458991" y="645520"/>
                  <a:pt x="5507935" y="593804"/>
                </a:cubicBezTo>
                <a:cubicBezTo>
                  <a:pt x="5732806" y="356930"/>
                  <a:pt x="6071727" y="0"/>
                  <a:pt x="6429118" y="0"/>
                </a:cubicBezTo>
                <a:close/>
              </a:path>
            </a:pathLst>
          </a:custGeom>
          <a:solidFill>
            <a:schemeClr val="accent5"/>
          </a:solidFill>
          <a:ln w="7072"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70567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xmlns="" id="{D9F1090D-049E-469C-8DD0-BE25A458A218}"/>
              </a:ext>
            </a:extLst>
          </p:cNvPr>
          <p:cNvSpPr txBox="1"/>
          <p:nvPr/>
        </p:nvSpPr>
        <p:spPr>
          <a:xfrm>
            <a:off x="8172332" y="4780062"/>
            <a:ext cx="2924239" cy="923330"/>
          </a:xfrm>
          <a:prstGeom prst="rect">
            <a:avLst/>
          </a:prstGeom>
          <a:noFill/>
        </p:spPr>
        <p:txBody>
          <a:bodyPr wrap="square" rtlCol="0" anchor="ctr">
            <a:spAutoFit/>
          </a:bodyPr>
          <a:lstStyle/>
          <a:p>
            <a:pPr algn="dist"/>
            <a:r>
              <a:rPr lang="en-US" altLang="ko-KR" sz="5400" b="1" dirty="0">
                <a:solidFill>
                  <a:schemeClr val="accent3">
                    <a:lumMod val="60000"/>
                    <a:lumOff val="40000"/>
                  </a:schemeClr>
                </a:solidFill>
                <a:latin typeface="+mj-lt"/>
                <a:cs typeface="Arial" pitchFamily="34" charset="0"/>
              </a:rPr>
              <a:t>AGENDA</a:t>
            </a:r>
            <a:endParaRPr lang="ko-KR" altLang="en-US" sz="5400" dirty="0">
              <a:solidFill>
                <a:schemeClr val="bg1"/>
              </a:solidFill>
              <a:latin typeface="+mj-lt"/>
              <a:cs typeface="Arial" pitchFamily="34" charset="0"/>
            </a:endParaRPr>
          </a:p>
        </p:txBody>
      </p:sp>
      <p:grpSp>
        <p:nvGrpSpPr>
          <p:cNvPr id="53" name="Group 52">
            <a:extLst>
              <a:ext uri="{FF2B5EF4-FFF2-40B4-BE49-F238E27FC236}">
                <a16:creationId xmlns:a16="http://schemas.microsoft.com/office/drawing/2014/main" xmlns="" id="{0C141D5F-1484-4B25-B77C-9AA3112CB068}"/>
              </a:ext>
            </a:extLst>
          </p:cNvPr>
          <p:cNvGrpSpPr/>
          <p:nvPr/>
        </p:nvGrpSpPr>
        <p:grpSpPr>
          <a:xfrm>
            <a:off x="2484242" y="1102121"/>
            <a:ext cx="3967208" cy="830997"/>
            <a:chOff x="2484242" y="794305"/>
            <a:chExt cx="3967208" cy="830997"/>
          </a:xfrm>
        </p:grpSpPr>
        <p:sp>
          <p:nvSpPr>
            <p:cNvPr id="31" name="TextBox 30">
              <a:extLst>
                <a:ext uri="{FF2B5EF4-FFF2-40B4-BE49-F238E27FC236}">
                  <a16:creationId xmlns:a16="http://schemas.microsoft.com/office/drawing/2014/main" xmlns="" id="{340ED658-723F-4F9E-B763-6B322248391A}"/>
                </a:ext>
              </a:extLst>
            </p:cNvPr>
            <p:cNvSpPr txBox="1"/>
            <p:nvPr/>
          </p:nvSpPr>
          <p:spPr>
            <a:xfrm>
              <a:off x="3515178" y="1005601"/>
              <a:ext cx="293627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INTRODUZIONE</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xmlns="" id="{A1A4A0BE-CD47-4E17-BE57-5974014190F0}"/>
                </a:ext>
              </a:extLst>
            </p:cNvPr>
            <p:cNvSpPr txBox="1"/>
            <p:nvPr/>
          </p:nvSpPr>
          <p:spPr>
            <a:xfrm>
              <a:off x="2484242" y="794305"/>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grpSp>
        <p:nvGrpSpPr>
          <p:cNvPr id="52" name="Group 51">
            <a:extLst>
              <a:ext uri="{FF2B5EF4-FFF2-40B4-BE49-F238E27FC236}">
                <a16:creationId xmlns:a16="http://schemas.microsoft.com/office/drawing/2014/main" xmlns="" id="{6DB279B7-2CDA-4537-B456-53305755D9DD}"/>
              </a:ext>
            </a:extLst>
          </p:cNvPr>
          <p:cNvGrpSpPr/>
          <p:nvPr/>
        </p:nvGrpSpPr>
        <p:grpSpPr>
          <a:xfrm>
            <a:off x="2484242" y="2760925"/>
            <a:ext cx="3955175" cy="987128"/>
            <a:chOff x="2484242" y="2000441"/>
            <a:chExt cx="3955175" cy="987128"/>
          </a:xfrm>
        </p:grpSpPr>
        <p:sp>
          <p:nvSpPr>
            <p:cNvPr id="35" name="TextBox 34">
              <a:extLst>
                <a:ext uri="{FF2B5EF4-FFF2-40B4-BE49-F238E27FC236}">
                  <a16:creationId xmlns:a16="http://schemas.microsoft.com/office/drawing/2014/main" xmlns="" id="{C24BB659-E703-4DE6-96F7-1E61F5610A13}"/>
                </a:ext>
              </a:extLst>
            </p:cNvPr>
            <p:cNvSpPr txBox="1"/>
            <p:nvPr/>
          </p:nvSpPr>
          <p:spPr>
            <a:xfrm>
              <a:off x="3503145" y="2064239"/>
              <a:ext cx="2936272"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DESCRIZIONE PROGETTO</a:t>
              </a:r>
              <a:endParaRPr lang="ko-KR" altLang="en-US" sz="2700" b="1" dirty="0">
                <a:solidFill>
                  <a:schemeClr val="bg1"/>
                </a:solidFill>
                <a:cs typeface="Arial" pitchFamily="34" charset="0"/>
              </a:endParaRPr>
            </a:p>
          </p:txBody>
        </p:sp>
        <p:sp>
          <p:nvSpPr>
            <p:cNvPr id="36" name="TextBox 35">
              <a:extLst>
                <a:ext uri="{FF2B5EF4-FFF2-40B4-BE49-F238E27FC236}">
                  <a16:creationId xmlns:a16="http://schemas.microsoft.com/office/drawing/2014/main" xmlns="" id="{0FA14796-67F6-4C63-85EE-991E0F3F4EF2}"/>
                </a:ext>
              </a:extLst>
            </p:cNvPr>
            <p:cNvSpPr txBox="1"/>
            <p:nvPr/>
          </p:nvSpPr>
          <p:spPr>
            <a:xfrm>
              <a:off x="2484242" y="2000441"/>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grpSp>
        <p:nvGrpSpPr>
          <p:cNvPr id="54" name="Group 53">
            <a:extLst>
              <a:ext uri="{FF2B5EF4-FFF2-40B4-BE49-F238E27FC236}">
                <a16:creationId xmlns:a16="http://schemas.microsoft.com/office/drawing/2014/main" xmlns="" id="{DC999533-79ED-4DB0-9278-5C9F816AA9B1}"/>
              </a:ext>
            </a:extLst>
          </p:cNvPr>
          <p:cNvGrpSpPr/>
          <p:nvPr/>
        </p:nvGrpSpPr>
        <p:grpSpPr>
          <a:xfrm>
            <a:off x="7141396" y="1102121"/>
            <a:ext cx="3930545" cy="830997"/>
            <a:chOff x="7521640" y="858103"/>
            <a:chExt cx="3930545" cy="830997"/>
          </a:xfrm>
        </p:grpSpPr>
        <p:sp>
          <p:nvSpPr>
            <p:cNvPr id="39" name="TextBox 38">
              <a:extLst>
                <a:ext uri="{FF2B5EF4-FFF2-40B4-BE49-F238E27FC236}">
                  <a16:creationId xmlns:a16="http://schemas.microsoft.com/office/drawing/2014/main" xmlns="" id="{49562B66-3AA4-4307-B7DB-60357201D9C8}"/>
                </a:ext>
              </a:extLst>
            </p:cNvPr>
            <p:cNvSpPr txBox="1"/>
            <p:nvPr/>
          </p:nvSpPr>
          <p:spPr>
            <a:xfrm>
              <a:off x="8515913" y="1057735"/>
              <a:ext cx="293627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FUNZIONALITÀ</a:t>
              </a:r>
              <a:endParaRPr lang="ko-KR" altLang="en-US" sz="2700" b="1" dirty="0">
                <a:solidFill>
                  <a:schemeClr val="bg1"/>
                </a:solidFill>
                <a:cs typeface="Arial" pitchFamily="34" charset="0"/>
              </a:endParaRPr>
            </a:p>
          </p:txBody>
        </p:sp>
        <p:sp>
          <p:nvSpPr>
            <p:cNvPr id="40" name="TextBox 39">
              <a:extLst>
                <a:ext uri="{FF2B5EF4-FFF2-40B4-BE49-F238E27FC236}">
                  <a16:creationId xmlns:a16="http://schemas.microsoft.com/office/drawing/2014/main" xmlns="" id="{4E0D2063-C2F2-4CBF-AF66-60EC6E59C5A1}"/>
                </a:ext>
              </a:extLst>
            </p:cNvPr>
            <p:cNvSpPr txBox="1"/>
            <p:nvPr/>
          </p:nvSpPr>
          <p:spPr>
            <a:xfrm>
              <a:off x="7521640" y="85810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grpSp>
        <p:nvGrpSpPr>
          <p:cNvPr id="51" name="Group 50">
            <a:extLst>
              <a:ext uri="{FF2B5EF4-FFF2-40B4-BE49-F238E27FC236}">
                <a16:creationId xmlns:a16="http://schemas.microsoft.com/office/drawing/2014/main" xmlns="" id="{0EA0B30E-6517-47FB-810F-2876F82E30E7}"/>
              </a:ext>
            </a:extLst>
          </p:cNvPr>
          <p:cNvGrpSpPr/>
          <p:nvPr/>
        </p:nvGrpSpPr>
        <p:grpSpPr>
          <a:xfrm>
            <a:off x="7141396" y="2760925"/>
            <a:ext cx="3930545" cy="830997"/>
            <a:chOff x="7521640" y="2064239"/>
            <a:chExt cx="3930545" cy="830997"/>
          </a:xfrm>
        </p:grpSpPr>
        <p:sp>
          <p:nvSpPr>
            <p:cNvPr id="43" name="TextBox 42">
              <a:extLst>
                <a:ext uri="{FF2B5EF4-FFF2-40B4-BE49-F238E27FC236}">
                  <a16:creationId xmlns:a16="http://schemas.microsoft.com/office/drawing/2014/main" xmlns="" id="{552D6435-E23B-440D-8D59-A3208310FDD5}"/>
                </a:ext>
              </a:extLst>
            </p:cNvPr>
            <p:cNvSpPr txBox="1"/>
            <p:nvPr/>
          </p:nvSpPr>
          <p:spPr>
            <a:xfrm>
              <a:off x="8515913" y="2241734"/>
              <a:ext cx="293627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MODALITÀ D’USO</a:t>
              </a:r>
              <a:endParaRPr lang="ko-KR" altLang="en-US" sz="2700" b="1" dirty="0">
                <a:solidFill>
                  <a:schemeClr val="bg1"/>
                </a:solidFill>
                <a:cs typeface="Arial" pitchFamily="34" charset="0"/>
              </a:endParaRPr>
            </a:p>
          </p:txBody>
        </p:sp>
        <p:sp>
          <p:nvSpPr>
            <p:cNvPr id="44" name="TextBox 43">
              <a:extLst>
                <a:ext uri="{FF2B5EF4-FFF2-40B4-BE49-F238E27FC236}">
                  <a16:creationId xmlns:a16="http://schemas.microsoft.com/office/drawing/2014/main" xmlns="" id="{67DF30F8-9BE7-41B3-8280-BE41BE4B7DF5}"/>
                </a:ext>
              </a:extLst>
            </p:cNvPr>
            <p:cNvSpPr txBox="1"/>
            <p:nvPr/>
          </p:nvSpPr>
          <p:spPr>
            <a:xfrm>
              <a:off x="7521640" y="206423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grpSp>
      <p:sp>
        <p:nvSpPr>
          <p:cNvPr id="64" name="TextBox 63">
            <a:extLst>
              <a:ext uri="{FF2B5EF4-FFF2-40B4-BE49-F238E27FC236}">
                <a16:creationId xmlns:a16="http://schemas.microsoft.com/office/drawing/2014/main" xmlns="" id="{F066F4BE-6FF2-44A2-A231-C5B427ACAB65}"/>
              </a:ext>
            </a:extLst>
          </p:cNvPr>
          <p:cNvSpPr txBox="1"/>
          <p:nvPr/>
        </p:nvSpPr>
        <p:spPr>
          <a:xfrm rot="16200000">
            <a:off x="-1064886" y="1996845"/>
            <a:ext cx="3504471" cy="523220"/>
          </a:xfrm>
          <a:prstGeom prst="rect">
            <a:avLst/>
          </a:prstGeom>
          <a:noFill/>
        </p:spPr>
        <p:txBody>
          <a:bodyPr wrap="square" rtlCol="0" anchor="ctr">
            <a:spAutoFit/>
          </a:bodyPr>
          <a:lstStyle/>
          <a:p>
            <a:pPr algn="dist"/>
            <a:r>
              <a:rPr lang="en-US" altLang="ko-KR" sz="2800" dirty="0">
                <a:solidFill>
                  <a:schemeClr val="bg1"/>
                </a:solidFill>
                <a:cs typeface="Arial" pitchFamily="34" charset="0"/>
              </a:rPr>
              <a:t>B€ST PRICE$</a:t>
            </a:r>
            <a:endParaRPr lang="ko-KR" altLang="en-US" sz="2800" dirty="0">
              <a:solidFill>
                <a:schemeClr val="bg1"/>
              </a:solidFill>
              <a:cs typeface="Arial" pitchFamily="34" charset="0"/>
            </a:endParaRPr>
          </a:p>
        </p:txBody>
      </p:sp>
      <p:sp>
        <p:nvSpPr>
          <p:cNvPr id="65" name="TextBox 64">
            <a:extLst>
              <a:ext uri="{FF2B5EF4-FFF2-40B4-BE49-F238E27FC236}">
                <a16:creationId xmlns:a16="http://schemas.microsoft.com/office/drawing/2014/main" xmlns="" id="{B53A0D9B-438F-4363-88DD-1448FAECC8BF}"/>
              </a:ext>
            </a:extLst>
          </p:cNvPr>
          <p:cNvSpPr txBox="1"/>
          <p:nvPr/>
        </p:nvSpPr>
        <p:spPr>
          <a:xfrm rot="16200000">
            <a:off x="-293288" y="1935289"/>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cs typeface="Arial" pitchFamily="34" charset="0"/>
              </a:rPr>
              <a:t>E-COMMERCE</a:t>
            </a:r>
            <a:endParaRPr lang="ko-KR" altLang="en-US" sz="3600" dirty="0">
              <a:solidFill>
                <a:schemeClr val="accent3">
                  <a:lumMod val="60000"/>
                  <a:lumOff val="40000"/>
                </a:schemeClr>
              </a:solidFill>
              <a:cs typeface="Arial" pitchFamily="34" charset="0"/>
            </a:endParaRPr>
          </a:p>
        </p:txBody>
      </p:sp>
      <p:grpSp>
        <p:nvGrpSpPr>
          <p:cNvPr id="25" name="Group 50">
            <a:extLst>
              <a:ext uri="{FF2B5EF4-FFF2-40B4-BE49-F238E27FC236}">
                <a16:creationId xmlns:a16="http://schemas.microsoft.com/office/drawing/2014/main" xmlns="" id="{13581D8F-B70B-4BA3-B82A-99EAB7F30F93}"/>
              </a:ext>
            </a:extLst>
          </p:cNvPr>
          <p:cNvGrpSpPr/>
          <p:nvPr/>
        </p:nvGrpSpPr>
        <p:grpSpPr>
          <a:xfrm>
            <a:off x="4971281" y="4086793"/>
            <a:ext cx="3951646" cy="830997"/>
            <a:chOff x="7521640" y="2064239"/>
            <a:chExt cx="3951646" cy="830997"/>
          </a:xfrm>
        </p:grpSpPr>
        <p:sp>
          <p:nvSpPr>
            <p:cNvPr id="46" name="TextBox 42">
              <a:extLst>
                <a:ext uri="{FF2B5EF4-FFF2-40B4-BE49-F238E27FC236}">
                  <a16:creationId xmlns:a16="http://schemas.microsoft.com/office/drawing/2014/main" xmlns="" id="{C66C3B5A-5122-4AD5-8B0B-5A7F355FEC72}"/>
                </a:ext>
              </a:extLst>
            </p:cNvPr>
            <p:cNvSpPr txBox="1"/>
            <p:nvPr/>
          </p:nvSpPr>
          <p:spPr>
            <a:xfrm>
              <a:off x="8537014" y="2267928"/>
              <a:ext cx="293627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VANTAGGI</a:t>
              </a:r>
              <a:endParaRPr lang="ko-KR" altLang="en-US" sz="2700" b="1" dirty="0">
                <a:solidFill>
                  <a:schemeClr val="bg1"/>
                </a:solidFill>
                <a:cs typeface="Arial" pitchFamily="34" charset="0"/>
              </a:endParaRPr>
            </a:p>
          </p:txBody>
        </p:sp>
        <p:sp>
          <p:nvSpPr>
            <p:cNvPr id="27" name="TextBox 43">
              <a:extLst>
                <a:ext uri="{FF2B5EF4-FFF2-40B4-BE49-F238E27FC236}">
                  <a16:creationId xmlns:a16="http://schemas.microsoft.com/office/drawing/2014/main" xmlns="" id="{4AA14A98-DD74-4104-BC1F-19709DB73E05}"/>
                </a:ext>
              </a:extLst>
            </p:cNvPr>
            <p:cNvSpPr txBox="1"/>
            <p:nvPr/>
          </p:nvSpPr>
          <p:spPr>
            <a:xfrm>
              <a:off x="7521640" y="206423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05</a:t>
              </a:r>
              <a:endParaRPr lang="ko-KR" altLang="en-US" sz="4800" b="1" dirty="0">
                <a:solidFill>
                  <a:schemeClr val="bg1"/>
                </a:solidFill>
                <a:cs typeface="Arial" pitchFamily="34" charset="0"/>
              </a:endParaRPr>
            </a:p>
          </p:txBody>
        </p:sp>
      </p:grpSp>
    </p:spTree>
    <p:extLst>
      <p:ext uri="{BB962C8B-B14F-4D97-AF65-F5344CB8AC3E}">
        <p14:creationId xmlns:p14="http://schemas.microsoft.com/office/powerpoint/2010/main" val="4128707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Il nostro team</a:t>
            </a:r>
            <a:endParaRPr lang="ko-KR" altLang="en-US" dirty="0"/>
          </a:p>
        </p:txBody>
      </p:sp>
      <p:grpSp>
        <p:nvGrpSpPr>
          <p:cNvPr id="16" name="Group 15"/>
          <p:cNvGrpSpPr/>
          <p:nvPr/>
        </p:nvGrpSpPr>
        <p:grpSpPr>
          <a:xfrm>
            <a:off x="335360" y="4336234"/>
            <a:ext cx="2208245" cy="682388"/>
            <a:chOff x="3779911" y="3327771"/>
            <a:chExt cx="1584178" cy="511791"/>
          </a:xfrm>
          <a:noFill/>
        </p:grpSpPr>
        <p:sp>
          <p:nvSpPr>
            <p:cNvPr id="17"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err="1">
                  <a:solidFill>
                    <a:schemeClr val="tx1">
                      <a:lumMod val="75000"/>
                      <a:lumOff val="25000"/>
                    </a:schemeClr>
                  </a:solidFill>
                  <a:cs typeface="Arial" pitchFamily="34" charset="0"/>
                </a:rPr>
                <a:t>Bissola</a:t>
              </a:r>
              <a:r>
                <a:rPr lang="en-US" sz="1867" b="1" dirty="0">
                  <a:solidFill>
                    <a:schemeClr val="tx1">
                      <a:lumMod val="75000"/>
                      <a:lumOff val="25000"/>
                    </a:schemeClr>
                  </a:solidFill>
                  <a:cs typeface="Arial" pitchFamily="34" charset="0"/>
                </a:rPr>
                <a:t> Mattia</a:t>
              </a:r>
            </a:p>
          </p:txBody>
        </p:sp>
        <p:sp>
          <p:nvSpPr>
            <p:cNvPr id="18"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cs typeface="Arial" pitchFamily="34" charset="0"/>
                </a:rPr>
                <a:t>Developer</a:t>
              </a:r>
            </a:p>
          </p:txBody>
        </p:sp>
      </p:grpSp>
      <p:grpSp>
        <p:nvGrpSpPr>
          <p:cNvPr id="19" name="Group 18"/>
          <p:cNvGrpSpPr/>
          <p:nvPr/>
        </p:nvGrpSpPr>
        <p:grpSpPr>
          <a:xfrm>
            <a:off x="2642267" y="4336234"/>
            <a:ext cx="2208245" cy="682388"/>
            <a:chOff x="3779911" y="3327771"/>
            <a:chExt cx="1584178" cy="511791"/>
          </a:xfrm>
          <a:noFill/>
        </p:grpSpPr>
        <p:sp>
          <p:nvSpPr>
            <p:cNvPr id="2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err="1">
                  <a:solidFill>
                    <a:schemeClr val="tx1">
                      <a:lumMod val="75000"/>
                      <a:lumOff val="25000"/>
                    </a:schemeClr>
                  </a:solidFill>
                  <a:cs typeface="Arial" pitchFamily="34" charset="0"/>
                </a:rPr>
                <a:t>Giuggioli</a:t>
              </a:r>
              <a:r>
                <a:rPr lang="en-US" sz="1867" b="1" dirty="0">
                  <a:solidFill>
                    <a:schemeClr val="tx1">
                      <a:lumMod val="75000"/>
                      <a:lumOff val="25000"/>
                    </a:schemeClr>
                  </a:solidFill>
                  <a:cs typeface="Arial" pitchFamily="34" charset="0"/>
                </a:rPr>
                <a:t> Daniel</a:t>
              </a:r>
            </a:p>
          </p:txBody>
        </p:sp>
        <p:sp>
          <p:nvSpPr>
            <p:cNvPr id="2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cs typeface="Arial" pitchFamily="34" charset="0"/>
                </a:rPr>
                <a:t>Developer</a:t>
              </a:r>
            </a:p>
          </p:txBody>
        </p:sp>
      </p:grpSp>
      <p:grpSp>
        <p:nvGrpSpPr>
          <p:cNvPr id="22" name="Group 21"/>
          <p:cNvGrpSpPr/>
          <p:nvPr/>
        </p:nvGrpSpPr>
        <p:grpSpPr>
          <a:xfrm>
            <a:off x="4949172" y="4336234"/>
            <a:ext cx="2208245" cy="682388"/>
            <a:chOff x="3779911" y="3327771"/>
            <a:chExt cx="1584178" cy="511791"/>
          </a:xfrm>
          <a:noFill/>
        </p:grpSpPr>
        <p:sp>
          <p:nvSpPr>
            <p:cNvPr id="23"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bg1"/>
                  </a:solidFill>
                  <a:cs typeface="Arial" pitchFamily="34" charset="0"/>
                </a:rPr>
                <a:t>Majid </a:t>
              </a:r>
              <a:r>
                <a:rPr lang="en-US" sz="1867" b="1" dirty="0" err="1">
                  <a:solidFill>
                    <a:schemeClr val="bg1"/>
                  </a:solidFill>
                  <a:cs typeface="Arial" pitchFamily="34" charset="0"/>
                </a:rPr>
                <a:t>Zaccaria</a:t>
              </a:r>
              <a:endParaRPr lang="en-US" sz="1867" b="1" dirty="0">
                <a:solidFill>
                  <a:schemeClr val="bg1"/>
                </a:solidFill>
                <a:cs typeface="Arial" pitchFamily="34" charset="0"/>
              </a:endParaRPr>
            </a:p>
          </p:txBody>
        </p:sp>
        <p:sp>
          <p:nvSpPr>
            <p:cNvPr id="24"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bg1"/>
                  </a:solidFill>
                  <a:cs typeface="Arial" pitchFamily="34" charset="0"/>
                </a:rPr>
                <a:t>Developer</a:t>
              </a:r>
            </a:p>
          </p:txBody>
        </p:sp>
      </p:grpSp>
      <p:grpSp>
        <p:nvGrpSpPr>
          <p:cNvPr id="25" name="Group 24"/>
          <p:cNvGrpSpPr/>
          <p:nvPr/>
        </p:nvGrpSpPr>
        <p:grpSpPr>
          <a:xfrm>
            <a:off x="7256078" y="4336234"/>
            <a:ext cx="2208245" cy="682388"/>
            <a:chOff x="3779911" y="3327771"/>
            <a:chExt cx="1584178" cy="511791"/>
          </a:xfrm>
          <a:noFill/>
        </p:grpSpPr>
        <p:sp>
          <p:nvSpPr>
            <p:cNvPr id="26"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tx1">
                      <a:lumMod val="75000"/>
                      <a:lumOff val="25000"/>
                    </a:schemeClr>
                  </a:solidFill>
                  <a:cs typeface="Arial" pitchFamily="34" charset="0"/>
                </a:rPr>
                <a:t>Salvi Alessandro</a:t>
              </a:r>
            </a:p>
          </p:txBody>
        </p:sp>
        <p:sp>
          <p:nvSpPr>
            <p:cNvPr id="27"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cs typeface="Arial" pitchFamily="34" charset="0"/>
                </a:rPr>
                <a:t>Developer</a:t>
              </a:r>
            </a:p>
          </p:txBody>
        </p:sp>
      </p:grpSp>
      <p:grpSp>
        <p:nvGrpSpPr>
          <p:cNvPr id="28" name="Group 27"/>
          <p:cNvGrpSpPr/>
          <p:nvPr/>
        </p:nvGrpSpPr>
        <p:grpSpPr>
          <a:xfrm>
            <a:off x="9562984" y="4336234"/>
            <a:ext cx="2208245" cy="682388"/>
            <a:chOff x="3779911" y="3327771"/>
            <a:chExt cx="1584178" cy="511791"/>
          </a:xfrm>
          <a:noFill/>
        </p:grpSpPr>
        <p:sp>
          <p:nvSpPr>
            <p:cNvPr id="29"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67" b="1" dirty="0">
                  <a:solidFill>
                    <a:schemeClr val="tx1">
                      <a:lumMod val="75000"/>
                      <a:lumOff val="25000"/>
                    </a:schemeClr>
                  </a:solidFill>
                  <a:cs typeface="Arial" pitchFamily="34" charset="0"/>
                </a:rPr>
                <a:t>Sonzogni Nicolò</a:t>
              </a:r>
            </a:p>
          </p:txBody>
        </p:sp>
        <p:sp>
          <p:nvSpPr>
            <p:cNvPr id="30"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cs typeface="Arial" pitchFamily="34" charset="0"/>
                </a:rPr>
                <a:t>Developer</a:t>
              </a:r>
            </a:p>
          </p:txBody>
        </p:sp>
      </p:grpSp>
      <p:sp>
        <p:nvSpPr>
          <p:cNvPr id="32" name="TextBox 31"/>
          <p:cNvSpPr txBox="1"/>
          <p:nvPr/>
        </p:nvSpPr>
        <p:spPr>
          <a:xfrm>
            <a:off x="5144206" y="5050012"/>
            <a:ext cx="1818180" cy="400110"/>
          </a:xfrm>
          <a:prstGeom prst="rect">
            <a:avLst/>
          </a:prstGeom>
          <a:noFill/>
        </p:spPr>
        <p:txBody>
          <a:bodyPr wrap="square" rtlCol="0">
            <a:spAutoFit/>
          </a:bodyPr>
          <a:lstStyle/>
          <a:p>
            <a:pPr algn="ctr"/>
            <a:r>
              <a:rPr lang="en-US" altLang="ko-KR" sz="2000" dirty="0" err="1">
                <a:solidFill>
                  <a:schemeClr val="bg1"/>
                </a:solidFill>
                <a:cs typeface="Arial" pitchFamily="34" charset="0"/>
              </a:rPr>
              <a:t>Capoprogetto</a:t>
            </a:r>
            <a:endParaRPr lang="ko-KR" altLang="en-US" sz="2000" dirty="0">
              <a:solidFill>
                <a:schemeClr val="bg1"/>
              </a:solidFill>
              <a:cs typeface="Arial" pitchFamily="34" charset="0"/>
            </a:endParaRPr>
          </a:p>
        </p:txBody>
      </p:sp>
      <p:pic>
        <p:nvPicPr>
          <p:cNvPr id="10" name="Segnaposto immagine 9">
            <a:extLst>
              <a:ext uri="{FF2B5EF4-FFF2-40B4-BE49-F238E27FC236}">
                <a16:creationId xmlns:a16="http://schemas.microsoft.com/office/drawing/2014/main" xmlns="" id="{D2714839-B4B7-4730-897F-9C2D9D526F39}"/>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7011" r="7011"/>
          <a:stretch>
            <a:fillRect/>
          </a:stretch>
        </p:blipFill>
        <p:spPr/>
      </p:pic>
      <p:pic>
        <p:nvPicPr>
          <p:cNvPr id="14" name="Segnaposto immagine 13">
            <a:extLst>
              <a:ext uri="{FF2B5EF4-FFF2-40B4-BE49-F238E27FC236}">
                <a16:creationId xmlns:a16="http://schemas.microsoft.com/office/drawing/2014/main" xmlns="" id="{2183BC1D-85A6-4B5A-AE4C-E4C46188E501}"/>
              </a:ext>
            </a:extLst>
          </p:cNvPr>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l="6978" r="6978"/>
          <a:stretch>
            <a:fillRect/>
          </a:stretch>
        </p:blipFill>
        <p:spPr/>
      </p:pic>
      <p:pic>
        <p:nvPicPr>
          <p:cNvPr id="31" name="Segnaposto immagine 30">
            <a:extLst>
              <a:ext uri="{FF2B5EF4-FFF2-40B4-BE49-F238E27FC236}">
                <a16:creationId xmlns:a16="http://schemas.microsoft.com/office/drawing/2014/main" xmlns="" id="{B2230E3D-C93E-4282-93F6-E1C1E7F7B049}"/>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7011" r="7011"/>
          <a:stretch>
            <a:fillRect/>
          </a:stretch>
        </p:blipFill>
        <p:spPr/>
      </p:pic>
      <p:pic>
        <p:nvPicPr>
          <p:cNvPr id="34" name="Segnaposto immagine 33">
            <a:extLst>
              <a:ext uri="{FF2B5EF4-FFF2-40B4-BE49-F238E27FC236}">
                <a16:creationId xmlns:a16="http://schemas.microsoft.com/office/drawing/2014/main" xmlns="" id="{3924DB78-F755-4696-8579-A00749BFD70E}"/>
              </a:ext>
            </a:extLst>
          </p:cNvPr>
          <p:cNvPicPr>
            <a:picLocks noGrp="1" noChangeAspect="1"/>
          </p:cNvPicPr>
          <p:nvPr>
            <p:ph type="pic" idx="15"/>
          </p:nvPr>
        </p:nvPicPr>
        <p:blipFill>
          <a:blip r:embed="rId2" cstate="print">
            <a:extLst>
              <a:ext uri="{28A0092B-C50C-407E-A947-70E740481C1C}">
                <a14:useLocalDpi xmlns:a14="http://schemas.microsoft.com/office/drawing/2010/main" val="0"/>
              </a:ext>
            </a:extLst>
          </a:blip>
          <a:srcRect l="6978" r="6978"/>
          <a:stretch>
            <a:fillRect/>
          </a:stretch>
        </p:blipFill>
        <p:spPr/>
      </p:pic>
      <p:pic>
        <p:nvPicPr>
          <p:cNvPr id="36" name="Segnaposto immagine 35">
            <a:extLst>
              <a:ext uri="{FF2B5EF4-FFF2-40B4-BE49-F238E27FC236}">
                <a16:creationId xmlns:a16="http://schemas.microsoft.com/office/drawing/2014/main" xmlns="" id="{B345D822-7F84-46C1-AD7D-8B2648063464}"/>
              </a:ext>
            </a:extLst>
          </p:cNvPr>
          <p:cNvPicPr>
            <a:picLocks noGrp="1" noChangeAspect="1"/>
          </p:cNvPicPr>
          <p:nvPr>
            <p:ph type="pic" idx="14"/>
          </p:nvPr>
        </p:nvPicPr>
        <p:blipFill>
          <a:blip r:embed="rId2" cstate="print">
            <a:extLst>
              <a:ext uri="{28A0092B-C50C-407E-A947-70E740481C1C}">
                <a14:useLocalDpi xmlns:a14="http://schemas.microsoft.com/office/drawing/2010/main" val="0"/>
              </a:ext>
            </a:extLst>
          </a:blip>
          <a:srcRect l="7011" r="7011"/>
          <a:stretch>
            <a:fillRect/>
          </a:stretch>
        </p:blipFill>
        <p:spPr/>
      </p:pic>
    </p:spTree>
    <p:extLst>
      <p:ext uri="{BB962C8B-B14F-4D97-AF65-F5344CB8AC3E}">
        <p14:creationId xmlns:p14="http://schemas.microsoft.com/office/powerpoint/2010/main" val="785014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xmlns="" id="{98593631-C861-49E5-9764-148423FCEDCA}"/>
              </a:ext>
            </a:extLst>
          </p:cNvPr>
          <p:cNvSpPr txBox="1"/>
          <p:nvPr/>
        </p:nvSpPr>
        <p:spPr>
          <a:xfrm>
            <a:off x="2039939" y="2114900"/>
            <a:ext cx="6341496" cy="2308324"/>
          </a:xfrm>
          <a:prstGeom prst="rect">
            <a:avLst/>
          </a:prstGeom>
          <a:noFill/>
        </p:spPr>
        <p:txBody>
          <a:bodyPr wrap="square" rtlCol="0">
            <a:spAutoFit/>
          </a:bodyPr>
          <a:lstStyle/>
          <a:p>
            <a:r>
              <a:rPr lang="it-IT" sz="1800" dirty="0">
                <a:effectLst/>
                <a:latin typeface="Oswald" panose="00000500000000000000" pitchFamily="2" charset="0"/>
                <a:ea typeface="Tahoma" panose="020B0604030504040204" pitchFamily="34" charset="0"/>
              </a:rPr>
              <a:t>Applicazione</a:t>
            </a:r>
            <a:r>
              <a:rPr lang="it-IT" sz="1800" spc="-3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web sviluppata</a:t>
            </a:r>
            <a:r>
              <a:rPr lang="it-IT" sz="1800" spc="-3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in</a:t>
            </a:r>
            <a:r>
              <a:rPr lang="it-IT" sz="1800" spc="-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C#</a:t>
            </a:r>
            <a:r>
              <a:rPr lang="it-IT" sz="1800" spc="-4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con</a:t>
            </a:r>
            <a:r>
              <a:rPr lang="it-IT" sz="1800" spc="-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Visual</a:t>
            </a:r>
            <a:r>
              <a:rPr lang="it-IT" sz="1800" spc="-4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Studio</a:t>
            </a:r>
            <a:r>
              <a:rPr lang="it-IT" sz="1800" spc="-3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che</a:t>
            </a:r>
            <a:r>
              <a:rPr lang="it-IT" sz="1800" spc="-3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consente</a:t>
            </a:r>
            <a:r>
              <a:rPr lang="it-IT" sz="1800" spc="-4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di</a:t>
            </a:r>
            <a:r>
              <a:rPr lang="it-IT" sz="1800" spc="-4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trovare</a:t>
            </a:r>
            <a:r>
              <a:rPr lang="it-IT" sz="1800" spc="-3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il</a:t>
            </a:r>
            <a:r>
              <a:rPr lang="it-IT" sz="1800" spc="-45"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miglior</a:t>
            </a:r>
            <a:r>
              <a:rPr lang="it-IT" sz="1800" spc="-4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prezzo</a:t>
            </a:r>
            <a:r>
              <a:rPr lang="it-IT" sz="1800" spc="-3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dei</a:t>
            </a:r>
            <a:r>
              <a:rPr lang="it-IT" sz="1800" spc="-4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prodotti</a:t>
            </a:r>
            <a:r>
              <a:rPr lang="it-IT" sz="1800" spc="3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confrontando</a:t>
            </a:r>
            <a:r>
              <a:rPr lang="it-IT" sz="1800" spc="-6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quelli</a:t>
            </a:r>
            <a:r>
              <a:rPr lang="it-IT" sz="1800" spc="-4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presenti</a:t>
            </a:r>
            <a:r>
              <a:rPr lang="it-IT" sz="1800" spc="-4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sui</a:t>
            </a:r>
            <a:r>
              <a:rPr lang="it-IT" sz="1800" spc="-360" dirty="0">
                <a:effectLst/>
                <a:latin typeface="Oswald" panose="00000500000000000000" pitchFamily="2" charset="0"/>
                <a:ea typeface="Tahoma" panose="020B0604030504040204" pitchFamily="34" charset="0"/>
              </a:rPr>
              <a:t> </a:t>
            </a:r>
            <a:r>
              <a:rPr lang="it-IT" sz="1800" dirty="0">
                <a:effectLst/>
                <a:latin typeface="Oswald" panose="00000500000000000000" pitchFamily="2" charset="0"/>
                <a:ea typeface="Tahoma" panose="020B0604030504040204" pitchFamily="34" charset="0"/>
              </a:rPr>
              <a:t>principali siti di E-commerce, come ad esempio AMAZON ed EBAY.</a:t>
            </a:r>
            <a:r>
              <a:rPr lang="it-IT" dirty="0">
                <a:latin typeface="Oswald" panose="00000500000000000000" pitchFamily="2" charset="0"/>
              </a:rPr>
              <a:t> B€ST PRICE$ è la soluzione rapida ed efficiente, sviluppata per tutte quelle persone che stanno cercando un software per la ricerca dei prodotti ai migliori prezzi.  Garantisce sempre il miglior servizio, con la massima affidabilità!</a:t>
            </a:r>
          </a:p>
          <a:p>
            <a:endParaRPr lang="it-IT" sz="1800" dirty="0">
              <a:effectLst/>
              <a:latin typeface="Tahoma" panose="020B0604030504040204" pitchFamily="34" charset="0"/>
              <a:ea typeface="Tahoma" panose="020B0604030504040204" pitchFamily="34" charset="0"/>
            </a:endParaRPr>
          </a:p>
        </p:txBody>
      </p:sp>
      <p:sp>
        <p:nvSpPr>
          <p:cNvPr id="18" name="TextBox 17">
            <a:extLst>
              <a:ext uri="{FF2B5EF4-FFF2-40B4-BE49-F238E27FC236}">
                <a16:creationId xmlns:a16="http://schemas.microsoft.com/office/drawing/2014/main" xmlns="" id="{8DCC1A4C-57B2-404B-8837-0FA812AD97C7}"/>
              </a:ext>
            </a:extLst>
          </p:cNvPr>
          <p:cNvSpPr txBox="1"/>
          <p:nvPr/>
        </p:nvSpPr>
        <p:spPr>
          <a:xfrm>
            <a:off x="2039940" y="1589437"/>
            <a:ext cx="6341496" cy="400110"/>
          </a:xfrm>
          <a:prstGeom prst="rect">
            <a:avLst/>
          </a:prstGeom>
          <a:noFill/>
        </p:spPr>
        <p:txBody>
          <a:bodyPr wrap="square" rtlCol="0">
            <a:spAutoFit/>
          </a:bodyPr>
          <a:lstStyle/>
          <a:p>
            <a:r>
              <a:rPr lang="en-US" altLang="ko-KR" sz="2000" b="1" dirty="0">
                <a:solidFill>
                  <a:schemeClr val="accent3"/>
                </a:solidFill>
                <a:cs typeface="Arial" pitchFamily="34" charset="0"/>
              </a:rPr>
              <a:t>PROGETTO</a:t>
            </a:r>
            <a:endParaRPr lang="ko-KR" altLang="en-US" sz="2000" b="1" dirty="0">
              <a:solidFill>
                <a:schemeClr val="accent3"/>
              </a:solidFill>
              <a:cs typeface="Arial" pitchFamily="34" charset="0"/>
            </a:endParaRPr>
          </a:p>
        </p:txBody>
      </p:sp>
      <p:sp>
        <p:nvSpPr>
          <p:cNvPr id="19" name="TextBox 18">
            <a:extLst>
              <a:ext uri="{FF2B5EF4-FFF2-40B4-BE49-F238E27FC236}">
                <a16:creationId xmlns:a16="http://schemas.microsoft.com/office/drawing/2014/main" xmlns="" id="{92BAA2C0-2E45-4D82-9CA9-F671AC158B80}"/>
              </a:ext>
            </a:extLst>
          </p:cNvPr>
          <p:cNvSpPr txBox="1"/>
          <p:nvPr/>
        </p:nvSpPr>
        <p:spPr>
          <a:xfrm>
            <a:off x="5370214" y="831568"/>
            <a:ext cx="3504468" cy="646331"/>
          </a:xfrm>
          <a:prstGeom prst="rect">
            <a:avLst/>
          </a:prstGeom>
          <a:noFill/>
        </p:spPr>
        <p:txBody>
          <a:bodyPr wrap="square" rtlCol="0" anchor="ctr">
            <a:spAutoFit/>
          </a:bodyPr>
          <a:lstStyle/>
          <a:p>
            <a:pPr algn="r"/>
            <a:r>
              <a:rPr lang="en-US" altLang="ko-KR" sz="3600" dirty="0">
                <a:solidFill>
                  <a:schemeClr val="bg1"/>
                </a:solidFill>
                <a:cs typeface="Arial" pitchFamily="34" charset="0"/>
              </a:rPr>
              <a:t>B€ST PRICE$</a:t>
            </a:r>
            <a:endParaRPr lang="ko-KR" altLang="en-US" sz="3600" dirty="0">
              <a:solidFill>
                <a:schemeClr val="bg1"/>
              </a:solidFill>
              <a:cs typeface="Arial" pitchFamily="34" charset="0"/>
            </a:endParaRPr>
          </a:p>
        </p:txBody>
      </p:sp>
      <p:sp>
        <p:nvSpPr>
          <p:cNvPr id="20" name="Rounded Rectangle 12">
            <a:extLst>
              <a:ext uri="{FF2B5EF4-FFF2-40B4-BE49-F238E27FC236}">
                <a16:creationId xmlns:a16="http://schemas.microsoft.com/office/drawing/2014/main" xmlns="" id="{F3639FE9-105F-4BCA-988E-151838661405}"/>
              </a:ext>
            </a:extLst>
          </p:cNvPr>
          <p:cNvSpPr>
            <a:spLocks noChangeAspect="1"/>
          </p:cNvSpPr>
          <p:nvPr/>
        </p:nvSpPr>
        <p:spPr>
          <a:xfrm>
            <a:off x="4839077" y="767167"/>
            <a:ext cx="596412" cy="71073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xmlns="" id="{8922FBBF-7CF7-40C6-9D25-D726119F52F8}"/>
              </a:ext>
            </a:extLst>
          </p:cNvPr>
          <p:cNvGrpSpPr/>
          <p:nvPr/>
        </p:nvGrpSpPr>
        <p:grpSpPr>
          <a:xfrm rot="20187535">
            <a:off x="3152515" y="1894206"/>
            <a:ext cx="768112" cy="912170"/>
            <a:chOff x="3790950" y="1741170"/>
            <a:chExt cx="2447925" cy="2907029"/>
          </a:xfrm>
        </p:grpSpPr>
        <p:grpSp>
          <p:nvGrpSpPr>
            <p:cNvPr id="116" name="Graphic 3">
              <a:extLst>
                <a:ext uri="{FF2B5EF4-FFF2-40B4-BE49-F238E27FC236}">
                  <a16:creationId xmlns:a16="http://schemas.microsoft.com/office/drawing/2014/main" xmlns="" id="{62425FCF-722F-48A5-8D57-BD15B4785DCE}"/>
                </a:ext>
              </a:extLst>
            </p:cNvPr>
            <p:cNvGrpSpPr/>
            <p:nvPr/>
          </p:nvGrpSpPr>
          <p:grpSpPr>
            <a:xfrm>
              <a:off x="4295774" y="1741170"/>
              <a:ext cx="1457326" cy="1156846"/>
              <a:chOff x="5172075" y="2695575"/>
              <a:chExt cx="1847850" cy="1466850"/>
            </a:xfrm>
            <a:solidFill>
              <a:schemeClr val="accent1"/>
            </a:solidFill>
          </p:grpSpPr>
          <p:sp>
            <p:nvSpPr>
              <p:cNvPr id="120" name="Freeform: Shape 119">
                <a:extLst>
                  <a:ext uri="{FF2B5EF4-FFF2-40B4-BE49-F238E27FC236}">
                    <a16:creationId xmlns:a16="http://schemas.microsoft.com/office/drawing/2014/main" xmlns="" id="{B43BA768-6F65-40C0-8B6D-8FE77CF49142}"/>
                  </a:ext>
                </a:extLst>
              </p:cNvPr>
              <p:cNvSpPr/>
              <p:nvPr/>
            </p:nvSpPr>
            <p:spPr>
              <a:xfrm>
                <a:off x="6072664" y="3246076"/>
                <a:ext cx="952500" cy="819150"/>
              </a:xfrm>
              <a:custGeom>
                <a:avLst/>
                <a:gdLst>
                  <a:gd name="connsiteX0" fmla="*/ 20479 w 952500"/>
                  <a:gd name="connsiteY0" fmla="*/ 778237 h 819150"/>
                  <a:gd name="connsiteX1" fmla="*/ 30004 w 952500"/>
                  <a:gd name="connsiteY1" fmla="*/ 753472 h 819150"/>
                  <a:gd name="connsiteX2" fmla="*/ 58579 w 952500"/>
                  <a:gd name="connsiteY2" fmla="*/ 683939 h 819150"/>
                  <a:gd name="connsiteX3" fmla="*/ 107156 w 952500"/>
                  <a:gd name="connsiteY3" fmla="*/ 578212 h 819150"/>
                  <a:gd name="connsiteX4" fmla="*/ 139541 w 952500"/>
                  <a:gd name="connsiteY4" fmla="*/ 513442 h 819150"/>
                  <a:gd name="connsiteX5" fmla="*/ 177641 w 952500"/>
                  <a:gd name="connsiteY5" fmla="*/ 442957 h 819150"/>
                  <a:gd name="connsiteX6" fmla="*/ 274796 w 952500"/>
                  <a:gd name="connsiteY6" fmla="*/ 289604 h 819150"/>
                  <a:gd name="connsiteX7" fmla="*/ 410051 w 952500"/>
                  <a:gd name="connsiteY7" fmla="*/ 131489 h 819150"/>
                  <a:gd name="connsiteX8" fmla="*/ 502444 w 952500"/>
                  <a:gd name="connsiteY8" fmla="*/ 59099 h 819150"/>
                  <a:gd name="connsiteX9" fmla="*/ 559594 w 952500"/>
                  <a:gd name="connsiteY9" fmla="*/ 29572 h 819150"/>
                  <a:gd name="connsiteX10" fmla="*/ 626269 w 952500"/>
                  <a:gd name="connsiteY10" fmla="*/ 10522 h 819150"/>
                  <a:gd name="connsiteX11" fmla="*/ 700564 w 952500"/>
                  <a:gd name="connsiteY11" fmla="*/ 9569 h 819150"/>
                  <a:gd name="connsiteX12" fmla="*/ 772954 w 952500"/>
                  <a:gd name="connsiteY12" fmla="*/ 32429 h 819150"/>
                  <a:gd name="connsiteX13" fmla="*/ 832961 w 952500"/>
                  <a:gd name="connsiteY13" fmla="*/ 72434 h 819150"/>
                  <a:gd name="connsiteX14" fmla="*/ 845344 w 952500"/>
                  <a:gd name="connsiteY14" fmla="*/ 83864 h 819150"/>
                  <a:gd name="connsiteX15" fmla="*/ 852011 w 952500"/>
                  <a:gd name="connsiteY15" fmla="*/ 89579 h 819150"/>
                  <a:gd name="connsiteX16" fmla="*/ 854869 w 952500"/>
                  <a:gd name="connsiteY16" fmla="*/ 92437 h 819150"/>
                  <a:gd name="connsiteX17" fmla="*/ 855821 w 952500"/>
                  <a:gd name="connsiteY17" fmla="*/ 93389 h 819150"/>
                  <a:gd name="connsiteX18" fmla="*/ 857726 w 952500"/>
                  <a:gd name="connsiteY18" fmla="*/ 96247 h 819150"/>
                  <a:gd name="connsiteX19" fmla="*/ 867251 w 952500"/>
                  <a:gd name="connsiteY19" fmla="*/ 105772 h 819150"/>
                  <a:gd name="connsiteX20" fmla="*/ 878681 w 952500"/>
                  <a:gd name="connsiteY20" fmla="*/ 119107 h 819150"/>
                  <a:gd name="connsiteX21" fmla="*/ 899636 w 952500"/>
                  <a:gd name="connsiteY21" fmla="*/ 146729 h 819150"/>
                  <a:gd name="connsiteX22" fmla="*/ 917734 w 952500"/>
                  <a:gd name="connsiteY22" fmla="*/ 177209 h 819150"/>
                  <a:gd name="connsiteX23" fmla="*/ 943451 w 952500"/>
                  <a:gd name="connsiteY23" fmla="*/ 245789 h 819150"/>
                  <a:gd name="connsiteX24" fmla="*/ 947261 w 952500"/>
                  <a:gd name="connsiteY24" fmla="*/ 321989 h 819150"/>
                  <a:gd name="connsiteX25" fmla="*/ 929164 w 952500"/>
                  <a:gd name="connsiteY25" fmla="*/ 392474 h 819150"/>
                  <a:gd name="connsiteX26" fmla="*/ 856774 w 952500"/>
                  <a:gd name="connsiteY26" fmla="*/ 500107 h 819150"/>
                  <a:gd name="connsiteX27" fmla="*/ 769144 w 952500"/>
                  <a:gd name="connsiteY27" fmla="*/ 576307 h 819150"/>
                  <a:gd name="connsiteX28" fmla="*/ 678656 w 952500"/>
                  <a:gd name="connsiteY28" fmla="*/ 634409 h 819150"/>
                  <a:gd name="connsiteX29" fmla="*/ 589121 w 952500"/>
                  <a:gd name="connsiteY29" fmla="*/ 681082 h 819150"/>
                  <a:gd name="connsiteX30" fmla="*/ 419576 w 952500"/>
                  <a:gd name="connsiteY30" fmla="*/ 748709 h 819150"/>
                  <a:gd name="connsiteX31" fmla="*/ 271939 w 952500"/>
                  <a:gd name="connsiteY31" fmla="*/ 790619 h 819150"/>
                  <a:gd name="connsiteX32" fmla="*/ 155734 w 952500"/>
                  <a:gd name="connsiteY32" fmla="*/ 813479 h 819150"/>
                  <a:gd name="connsiteX33" fmla="*/ 78581 w 952500"/>
                  <a:gd name="connsiteY33" fmla="*/ 821099 h 819150"/>
                  <a:gd name="connsiteX34" fmla="*/ 57626 w 952500"/>
                  <a:gd name="connsiteY34" fmla="*/ 821099 h 819150"/>
                  <a:gd name="connsiteX35" fmla="*/ 7144 w 952500"/>
                  <a:gd name="connsiteY35" fmla="*/ 820147 h 819150"/>
                  <a:gd name="connsiteX36" fmla="*/ 20479 w 952500"/>
                  <a:gd name="connsiteY36" fmla="*/ 778237 h 819150"/>
                  <a:gd name="connsiteX37" fmla="*/ 109061 w 952500"/>
                  <a:gd name="connsiteY37" fmla="*/ 745852 h 819150"/>
                  <a:gd name="connsiteX38" fmla="*/ 138589 w 952500"/>
                  <a:gd name="connsiteY38" fmla="*/ 738232 h 819150"/>
                  <a:gd name="connsiteX39" fmla="*/ 245269 w 952500"/>
                  <a:gd name="connsiteY39" fmla="*/ 703942 h 819150"/>
                  <a:gd name="connsiteX40" fmla="*/ 380524 w 952500"/>
                  <a:gd name="connsiteY40" fmla="*/ 649649 h 819150"/>
                  <a:gd name="connsiteX41" fmla="*/ 533876 w 952500"/>
                  <a:gd name="connsiteY41" fmla="*/ 574402 h 819150"/>
                  <a:gd name="connsiteX42" fmla="*/ 689134 w 952500"/>
                  <a:gd name="connsiteY42" fmla="*/ 473437 h 819150"/>
                  <a:gd name="connsiteX43" fmla="*/ 755809 w 952500"/>
                  <a:gd name="connsiteY43" fmla="*/ 410572 h 819150"/>
                  <a:gd name="connsiteX44" fmla="*/ 799624 w 952500"/>
                  <a:gd name="connsiteY44" fmla="*/ 341039 h 819150"/>
                  <a:gd name="connsiteX45" fmla="*/ 805339 w 952500"/>
                  <a:gd name="connsiteY45" fmla="*/ 275317 h 819150"/>
                  <a:gd name="connsiteX46" fmla="*/ 792956 w 952500"/>
                  <a:gd name="connsiteY46" fmla="*/ 242932 h 819150"/>
                  <a:gd name="connsiteX47" fmla="*/ 782479 w 952500"/>
                  <a:gd name="connsiteY47" fmla="*/ 225787 h 819150"/>
                  <a:gd name="connsiteX48" fmla="*/ 770096 w 952500"/>
                  <a:gd name="connsiteY48" fmla="*/ 209594 h 819150"/>
                  <a:gd name="connsiteX49" fmla="*/ 763429 w 952500"/>
                  <a:gd name="connsiteY49" fmla="*/ 201974 h 819150"/>
                  <a:gd name="connsiteX50" fmla="*/ 753904 w 952500"/>
                  <a:gd name="connsiteY50" fmla="*/ 192449 h 819150"/>
                  <a:gd name="connsiteX51" fmla="*/ 739616 w 952500"/>
                  <a:gd name="connsiteY51" fmla="*/ 178162 h 819150"/>
                  <a:gd name="connsiteX52" fmla="*/ 709136 w 952500"/>
                  <a:gd name="connsiteY52" fmla="*/ 157207 h 819150"/>
                  <a:gd name="connsiteX53" fmla="*/ 678656 w 952500"/>
                  <a:gd name="connsiteY53" fmla="*/ 147682 h 819150"/>
                  <a:gd name="connsiteX54" fmla="*/ 645319 w 952500"/>
                  <a:gd name="connsiteY54" fmla="*/ 147682 h 819150"/>
                  <a:gd name="connsiteX55" fmla="*/ 609124 w 952500"/>
                  <a:gd name="connsiteY55" fmla="*/ 157207 h 819150"/>
                  <a:gd name="connsiteX56" fmla="*/ 571024 w 952500"/>
                  <a:gd name="connsiteY56" fmla="*/ 175304 h 819150"/>
                  <a:gd name="connsiteX57" fmla="*/ 497681 w 952500"/>
                  <a:gd name="connsiteY57" fmla="*/ 228644 h 819150"/>
                  <a:gd name="connsiteX58" fmla="*/ 370046 w 952500"/>
                  <a:gd name="connsiteY58" fmla="*/ 362947 h 819150"/>
                  <a:gd name="connsiteX59" fmla="*/ 267176 w 952500"/>
                  <a:gd name="connsiteY59" fmla="*/ 500107 h 819150"/>
                  <a:gd name="connsiteX60" fmla="*/ 185261 w 952500"/>
                  <a:gd name="connsiteY60" fmla="*/ 622027 h 819150"/>
                  <a:gd name="connsiteX61" fmla="*/ 125254 w 952500"/>
                  <a:gd name="connsiteY61" fmla="*/ 718229 h 819150"/>
                  <a:gd name="connsiteX62" fmla="*/ 109061 w 952500"/>
                  <a:gd name="connsiteY62" fmla="*/ 74585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20479" y="778237"/>
                    </a:moveTo>
                    <a:cubicBezTo>
                      <a:pt x="20479" y="778237"/>
                      <a:pt x="23336" y="769664"/>
                      <a:pt x="30004" y="753472"/>
                    </a:cubicBezTo>
                    <a:cubicBezTo>
                      <a:pt x="36671" y="737279"/>
                      <a:pt x="45244" y="713467"/>
                      <a:pt x="58579" y="683939"/>
                    </a:cubicBezTo>
                    <a:cubicBezTo>
                      <a:pt x="70961" y="654412"/>
                      <a:pt x="87154" y="618217"/>
                      <a:pt x="107156" y="578212"/>
                    </a:cubicBezTo>
                    <a:cubicBezTo>
                      <a:pt x="116681" y="558209"/>
                      <a:pt x="128111" y="536302"/>
                      <a:pt x="139541" y="513442"/>
                    </a:cubicBezTo>
                    <a:cubicBezTo>
                      <a:pt x="150971" y="490582"/>
                      <a:pt x="164306" y="467722"/>
                      <a:pt x="177641" y="442957"/>
                    </a:cubicBezTo>
                    <a:cubicBezTo>
                      <a:pt x="205264" y="394379"/>
                      <a:pt x="237649" y="342944"/>
                      <a:pt x="274796" y="289604"/>
                    </a:cubicBezTo>
                    <a:cubicBezTo>
                      <a:pt x="312896" y="237217"/>
                      <a:pt x="355759" y="182924"/>
                      <a:pt x="410051" y="131489"/>
                    </a:cubicBezTo>
                    <a:cubicBezTo>
                      <a:pt x="436721" y="105772"/>
                      <a:pt x="467201" y="81007"/>
                      <a:pt x="502444" y="59099"/>
                    </a:cubicBezTo>
                    <a:cubicBezTo>
                      <a:pt x="519589" y="48622"/>
                      <a:pt x="538639" y="38144"/>
                      <a:pt x="559594" y="29572"/>
                    </a:cubicBezTo>
                    <a:cubicBezTo>
                      <a:pt x="580549" y="20999"/>
                      <a:pt x="602456" y="14332"/>
                      <a:pt x="626269" y="10522"/>
                    </a:cubicBezTo>
                    <a:cubicBezTo>
                      <a:pt x="650081" y="6712"/>
                      <a:pt x="675799" y="5759"/>
                      <a:pt x="700564" y="9569"/>
                    </a:cubicBezTo>
                    <a:cubicBezTo>
                      <a:pt x="725329" y="13379"/>
                      <a:pt x="750094" y="20999"/>
                      <a:pt x="772954" y="32429"/>
                    </a:cubicBezTo>
                    <a:cubicBezTo>
                      <a:pt x="794861" y="43859"/>
                      <a:pt x="814864" y="57194"/>
                      <a:pt x="832961" y="72434"/>
                    </a:cubicBezTo>
                    <a:cubicBezTo>
                      <a:pt x="837724" y="76244"/>
                      <a:pt x="841534" y="80054"/>
                      <a:pt x="845344" y="83864"/>
                    </a:cubicBezTo>
                    <a:lnTo>
                      <a:pt x="852011" y="89579"/>
                    </a:lnTo>
                    <a:lnTo>
                      <a:pt x="854869" y="92437"/>
                    </a:lnTo>
                    <a:lnTo>
                      <a:pt x="855821" y="93389"/>
                    </a:lnTo>
                    <a:lnTo>
                      <a:pt x="857726" y="96247"/>
                    </a:lnTo>
                    <a:lnTo>
                      <a:pt x="867251" y="105772"/>
                    </a:lnTo>
                    <a:cubicBezTo>
                      <a:pt x="870109" y="109582"/>
                      <a:pt x="874871" y="114344"/>
                      <a:pt x="878681" y="119107"/>
                    </a:cubicBezTo>
                    <a:cubicBezTo>
                      <a:pt x="886301" y="128632"/>
                      <a:pt x="892969" y="137204"/>
                      <a:pt x="899636" y="146729"/>
                    </a:cubicBezTo>
                    <a:cubicBezTo>
                      <a:pt x="905351" y="156254"/>
                      <a:pt x="912019" y="165779"/>
                      <a:pt x="917734" y="177209"/>
                    </a:cubicBezTo>
                    <a:cubicBezTo>
                      <a:pt x="929164" y="198164"/>
                      <a:pt x="937736" y="221024"/>
                      <a:pt x="943451" y="245789"/>
                    </a:cubicBezTo>
                    <a:cubicBezTo>
                      <a:pt x="948214" y="270554"/>
                      <a:pt x="950119" y="296272"/>
                      <a:pt x="947261" y="321989"/>
                    </a:cubicBezTo>
                    <a:cubicBezTo>
                      <a:pt x="944404" y="346754"/>
                      <a:pt x="937736" y="371519"/>
                      <a:pt x="929164" y="392474"/>
                    </a:cubicBezTo>
                    <a:cubicBezTo>
                      <a:pt x="911066" y="436289"/>
                      <a:pt x="884396" y="470579"/>
                      <a:pt x="856774" y="500107"/>
                    </a:cubicBezTo>
                    <a:cubicBezTo>
                      <a:pt x="829151" y="529634"/>
                      <a:pt x="799624" y="554399"/>
                      <a:pt x="769144" y="576307"/>
                    </a:cubicBezTo>
                    <a:cubicBezTo>
                      <a:pt x="739616" y="598214"/>
                      <a:pt x="709136" y="617264"/>
                      <a:pt x="678656" y="634409"/>
                    </a:cubicBezTo>
                    <a:cubicBezTo>
                      <a:pt x="648176" y="651554"/>
                      <a:pt x="618649" y="666794"/>
                      <a:pt x="589121" y="681082"/>
                    </a:cubicBezTo>
                    <a:cubicBezTo>
                      <a:pt x="530066" y="708704"/>
                      <a:pt x="472916" y="730612"/>
                      <a:pt x="419576" y="748709"/>
                    </a:cubicBezTo>
                    <a:cubicBezTo>
                      <a:pt x="366236" y="766807"/>
                      <a:pt x="316706" y="780142"/>
                      <a:pt x="271939" y="790619"/>
                    </a:cubicBezTo>
                    <a:cubicBezTo>
                      <a:pt x="228124" y="801097"/>
                      <a:pt x="188119" y="807764"/>
                      <a:pt x="155734" y="813479"/>
                    </a:cubicBezTo>
                    <a:cubicBezTo>
                      <a:pt x="123349" y="818242"/>
                      <a:pt x="96679" y="820147"/>
                      <a:pt x="78581" y="821099"/>
                    </a:cubicBezTo>
                    <a:cubicBezTo>
                      <a:pt x="69056" y="821099"/>
                      <a:pt x="62389" y="821099"/>
                      <a:pt x="57626" y="821099"/>
                    </a:cubicBezTo>
                    <a:lnTo>
                      <a:pt x="7144" y="820147"/>
                    </a:lnTo>
                    <a:lnTo>
                      <a:pt x="20479" y="778237"/>
                    </a:lnTo>
                    <a:close/>
                    <a:moveTo>
                      <a:pt x="109061" y="745852"/>
                    </a:moveTo>
                    <a:cubicBezTo>
                      <a:pt x="117634" y="743947"/>
                      <a:pt x="128111" y="741089"/>
                      <a:pt x="138589" y="738232"/>
                    </a:cubicBezTo>
                    <a:cubicBezTo>
                      <a:pt x="168116" y="729659"/>
                      <a:pt x="204311" y="718229"/>
                      <a:pt x="245269" y="703942"/>
                    </a:cubicBezTo>
                    <a:cubicBezTo>
                      <a:pt x="286226" y="689654"/>
                      <a:pt x="331946" y="671557"/>
                      <a:pt x="380524" y="649649"/>
                    </a:cubicBezTo>
                    <a:cubicBezTo>
                      <a:pt x="429101" y="628694"/>
                      <a:pt x="481489" y="603929"/>
                      <a:pt x="533876" y="574402"/>
                    </a:cubicBezTo>
                    <a:cubicBezTo>
                      <a:pt x="586264" y="545827"/>
                      <a:pt x="639604" y="512489"/>
                      <a:pt x="689134" y="473437"/>
                    </a:cubicBezTo>
                    <a:cubicBezTo>
                      <a:pt x="712946" y="453434"/>
                      <a:pt x="736759" y="432479"/>
                      <a:pt x="755809" y="410572"/>
                    </a:cubicBezTo>
                    <a:cubicBezTo>
                      <a:pt x="775811" y="388664"/>
                      <a:pt x="791051" y="363899"/>
                      <a:pt x="799624" y="341039"/>
                    </a:cubicBezTo>
                    <a:cubicBezTo>
                      <a:pt x="808196" y="318179"/>
                      <a:pt x="810101" y="297224"/>
                      <a:pt x="805339" y="275317"/>
                    </a:cubicBezTo>
                    <a:cubicBezTo>
                      <a:pt x="803434" y="264839"/>
                      <a:pt x="798671" y="253409"/>
                      <a:pt x="792956" y="242932"/>
                    </a:cubicBezTo>
                    <a:cubicBezTo>
                      <a:pt x="790099" y="237217"/>
                      <a:pt x="786289" y="231502"/>
                      <a:pt x="782479" y="225787"/>
                    </a:cubicBezTo>
                    <a:cubicBezTo>
                      <a:pt x="778669" y="220072"/>
                      <a:pt x="773906" y="214357"/>
                      <a:pt x="770096" y="209594"/>
                    </a:cubicBezTo>
                    <a:cubicBezTo>
                      <a:pt x="768191" y="206737"/>
                      <a:pt x="766286" y="204832"/>
                      <a:pt x="763429" y="201974"/>
                    </a:cubicBezTo>
                    <a:lnTo>
                      <a:pt x="753904" y="192449"/>
                    </a:lnTo>
                    <a:cubicBezTo>
                      <a:pt x="750094" y="187687"/>
                      <a:pt x="744379" y="182924"/>
                      <a:pt x="739616" y="178162"/>
                    </a:cubicBezTo>
                    <a:cubicBezTo>
                      <a:pt x="729139" y="169589"/>
                      <a:pt x="719614" y="162922"/>
                      <a:pt x="709136" y="157207"/>
                    </a:cubicBezTo>
                    <a:cubicBezTo>
                      <a:pt x="698659" y="152444"/>
                      <a:pt x="689134" y="148634"/>
                      <a:pt x="678656" y="147682"/>
                    </a:cubicBezTo>
                    <a:cubicBezTo>
                      <a:pt x="668179" y="145777"/>
                      <a:pt x="657701" y="145777"/>
                      <a:pt x="645319" y="147682"/>
                    </a:cubicBezTo>
                    <a:cubicBezTo>
                      <a:pt x="633889" y="149587"/>
                      <a:pt x="621506" y="152444"/>
                      <a:pt x="609124" y="157207"/>
                    </a:cubicBezTo>
                    <a:cubicBezTo>
                      <a:pt x="596741" y="161969"/>
                      <a:pt x="584359" y="168637"/>
                      <a:pt x="571024" y="175304"/>
                    </a:cubicBezTo>
                    <a:cubicBezTo>
                      <a:pt x="545306" y="189592"/>
                      <a:pt x="521494" y="208642"/>
                      <a:pt x="497681" y="228644"/>
                    </a:cubicBezTo>
                    <a:cubicBezTo>
                      <a:pt x="451009" y="269602"/>
                      <a:pt x="408146" y="316274"/>
                      <a:pt x="370046" y="362947"/>
                    </a:cubicBezTo>
                    <a:cubicBezTo>
                      <a:pt x="331946" y="409619"/>
                      <a:pt x="297656" y="456292"/>
                      <a:pt x="267176" y="500107"/>
                    </a:cubicBezTo>
                    <a:cubicBezTo>
                      <a:pt x="236696" y="543922"/>
                      <a:pt x="209074" y="584879"/>
                      <a:pt x="185261" y="622027"/>
                    </a:cubicBezTo>
                    <a:cubicBezTo>
                      <a:pt x="161449" y="659174"/>
                      <a:pt x="141446" y="691559"/>
                      <a:pt x="125254" y="718229"/>
                    </a:cubicBezTo>
                    <a:cubicBezTo>
                      <a:pt x="120491" y="728707"/>
                      <a:pt x="114776" y="737279"/>
                      <a:pt x="109061" y="745852"/>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xmlns="" id="{8B41327F-EEF8-45F4-8701-2742FB36772B}"/>
                  </a:ext>
                </a:extLst>
              </p:cNvPr>
              <p:cNvSpPr/>
              <p:nvPr/>
            </p:nvSpPr>
            <p:spPr>
              <a:xfrm>
                <a:off x="5165276" y="3246076"/>
                <a:ext cx="952500" cy="819150"/>
              </a:xfrm>
              <a:custGeom>
                <a:avLst/>
                <a:gdLst>
                  <a:gd name="connsiteX0" fmla="*/ 844047 w 952500"/>
                  <a:gd name="connsiteY0" fmla="*/ 745852 h 819150"/>
                  <a:gd name="connsiteX1" fmla="*/ 826902 w 952500"/>
                  <a:gd name="connsiteY1" fmla="*/ 718229 h 819150"/>
                  <a:gd name="connsiteX2" fmla="*/ 766894 w 952500"/>
                  <a:gd name="connsiteY2" fmla="*/ 622027 h 819150"/>
                  <a:gd name="connsiteX3" fmla="*/ 684979 w 952500"/>
                  <a:gd name="connsiteY3" fmla="*/ 500107 h 819150"/>
                  <a:gd name="connsiteX4" fmla="*/ 582109 w 952500"/>
                  <a:gd name="connsiteY4" fmla="*/ 362947 h 819150"/>
                  <a:gd name="connsiteX5" fmla="*/ 454474 w 952500"/>
                  <a:gd name="connsiteY5" fmla="*/ 228644 h 819150"/>
                  <a:gd name="connsiteX6" fmla="*/ 381132 w 952500"/>
                  <a:gd name="connsiteY6" fmla="*/ 175304 h 819150"/>
                  <a:gd name="connsiteX7" fmla="*/ 343032 w 952500"/>
                  <a:gd name="connsiteY7" fmla="*/ 157207 h 819150"/>
                  <a:gd name="connsiteX8" fmla="*/ 306837 w 952500"/>
                  <a:gd name="connsiteY8" fmla="*/ 147682 h 819150"/>
                  <a:gd name="connsiteX9" fmla="*/ 273499 w 952500"/>
                  <a:gd name="connsiteY9" fmla="*/ 147682 h 819150"/>
                  <a:gd name="connsiteX10" fmla="*/ 243019 w 952500"/>
                  <a:gd name="connsiteY10" fmla="*/ 157207 h 819150"/>
                  <a:gd name="connsiteX11" fmla="*/ 212539 w 952500"/>
                  <a:gd name="connsiteY11" fmla="*/ 178162 h 819150"/>
                  <a:gd name="connsiteX12" fmla="*/ 198252 w 952500"/>
                  <a:gd name="connsiteY12" fmla="*/ 192449 h 819150"/>
                  <a:gd name="connsiteX13" fmla="*/ 188727 w 952500"/>
                  <a:gd name="connsiteY13" fmla="*/ 201974 h 819150"/>
                  <a:gd name="connsiteX14" fmla="*/ 182059 w 952500"/>
                  <a:gd name="connsiteY14" fmla="*/ 209594 h 819150"/>
                  <a:gd name="connsiteX15" fmla="*/ 169677 w 952500"/>
                  <a:gd name="connsiteY15" fmla="*/ 225787 h 819150"/>
                  <a:gd name="connsiteX16" fmla="*/ 159199 w 952500"/>
                  <a:gd name="connsiteY16" fmla="*/ 242932 h 819150"/>
                  <a:gd name="connsiteX17" fmla="*/ 146817 w 952500"/>
                  <a:gd name="connsiteY17" fmla="*/ 275317 h 819150"/>
                  <a:gd name="connsiteX18" fmla="*/ 152532 w 952500"/>
                  <a:gd name="connsiteY18" fmla="*/ 341039 h 819150"/>
                  <a:gd name="connsiteX19" fmla="*/ 196347 w 952500"/>
                  <a:gd name="connsiteY19" fmla="*/ 410572 h 819150"/>
                  <a:gd name="connsiteX20" fmla="*/ 263022 w 952500"/>
                  <a:gd name="connsiteY20" fmla="*/ 473437 h 819150"/>
                  <a:gd name="connsiteX21" fmla="*/ 418279 w 952500"/>
                  <a:gd name="connsiteY21" fmla="*/ 574402 h 819150"/>
                  <a:gd name="connsiteX22" fmla="*/ 571632 w 952500"/>
                  <a:gd name="connsiteY22" fmla="*/ 649649 h 819150"/>
                  <a:gd name="connsiteX23" fmla="*/ 706887 w 952500"/>
                  <a:gd name="connsiteY23" fmla="*/ 703942 h 819150"/>
                  <a:gd name="connsiteX24" fmla="*/ 813567 w 952500"/>
                  <a:gd name="connsiteY24" fmla="*/ 738232 h 819150"/>
                  <a:gd name="connsiteX25" fmla="*/ 844047 w 952500"/>
                  <a:gd name="connsiteY25" fmla="*/ 745852 h 819150"/>
                  <a:gd name="connsiteX26" fmla="*/ 904054 w 952500"/>
                  <a:gd name="connsiteY26" fmla="*/ 820147 h 819150"/>
                  <a:gd name="connsiteX27" fmla="*/ 896434 w 952500"/>
                  <a:gd name="connsiteY27" fmla="*/ 820147 h 819150"/>
                  <a:gd name="connsiteX28" fmla="*/ 875479 w 952500"/>
                  <a:gd name="connsiteY28" fmla="*/ 820147 h 819150"/>
                  <a:gd name="connsiteX29" fmla="*/ 798327 w 952500"/>
                  <a:gd name="connsiteY29" fmla="*/ 812527 h 819150"/>
                  <a:gd name="connsiteX30" fmla="*/ 682122 w 952500"/>
                  <a:gd name="connsiteY30" fmla="*/ 789667 h 819150"/>
                  <a:gd name="connsiteX31" fmla="*/ 534484 w 952500"/>
                  <a:gd name="connsiteY31" fmla="*/ 747757 h 819150"/>
                  <a:gd name="connsiteX32" fmla="*/ 364939 w 952500"/>
                  <a:gd name="connsiteY32" fmla="*/ 680129 h 819150"/>
                  <a:gd name="connsiteX33" fmla="*/ 275404 w 952500"/>
                  <a:gd name="connsiteY33" fmla="*/ 633457 h 819150"/>
                  <a:gd name="connsiteX34" fmla="*/ 184917 w 952500"/>
                  <a:gd name="connsiteY34" fmla="*/ 575354 h 819150"/>
                  <a:gd name="connsiteX35" fmla="*/ 97287 w 952500"/>
                  <a:gd name="connsiteY35" fmla="*/ 499154 h 819150"/>
                  <a:gd name="connsiteX36" fmla="*/ 26802 w 952500"/>
                  <a:gd name="connsiteY36" fmla="*/ 392474 h 819150"/>
                  <a:gd name="connsiteX37" fmla="*/ 8704 w 952500"/>
                  <a:gd name="connsiteY37" fmla="*/ 321989 h 819150"/>
                  <a:gd name="connsiteX38" fmla="*/ 12514 w 952500"/>
                  <a:gd name="connsiteY38" fmla="*/ 245789 h 819150"/>
                  <a:gd name="connsiteX39" fmla="*/ 38232 w 952500"/>
                  <a:gd name="connsiteY39" fmla="*/ 177209 h 819150"/>
                  <a:gd name="connsiteX40" fmla="*/ 56329 w 952500"/>
                  <a:gd name="connsiteY40" fmla="*/ 146729 h 819150"/>
                  <a:gd name="connsiteX41" fmla="*/ 77284 w 952500"/>
                  <a:gd name="connsiteY41" fmla="*/ 119107 h 819150"/>
                  <a:gd name="connsiteX42" fmla="*/ 88714 w 952500"/>
                  <a:gd name="connsiteY42" fmla="*/ 105772 h 819150"/>
                  <a:gd name="connsiteX43" fmla="*/ 98239 w 952500"/>
                  <a:gd name="connsiteY43" fmla="*/ 96247 h 819150"/>
                  <a:gd name="connsiteX44" fmla="*/ 100144 w 952500"/>
                  <a:gd name="connsiteY44" fmla="*/ 93389 h 819150"/>
                  <a:gd name="connsiteX45" fmla="*/ 101097 w 952500"/>
                  <a:gd name="connsiteY45" fmla="*/ 92437 h 819150"/>
                  <a:gd name="connsiteX46" fmla="*/ 103954 w 952500"/>
                  <a:gd name="connsiteY46" fmla="*/ 89579 h 819150"/>
                  <a:gd name="connsiteX47" fmla="*/ 110622 w 952500"/>
                  <a:gd name="connsiteY47" fmla="*/ 83864 h 819150"/>
                  <a:gd name="connsiteX48" fmla="*/ 123004 w 952500"/>
                  <a:gd name="connsiteY48" fmla="*/ 72434 h 819150"/>
                  <a:gd name="connsiteX49" fmla="*/ 183012 w 952500"/>
                  <a:gd name="connsiteY49" fmla="*/ 32429 h 819150"/>
                  <a:gd name="connsiteX50" fmla="*/ 255402 w 952500"/>
                  <a:gd name="connsiteY50" fmla="*/ 9569 h 819150"/>
                  <a:gd name="connsiteX51" fmla="*/ 329697 w 952500"/>
                  <a:gd name="connsiteY51" fmla="*/ 10522 h 819150"/>
                  <a:gd name="connsiteX52" fmla="*/ 396372 w 952500"/>
                  <a:gd name="connsiteY52" fmla="*/ 29572 h 819150"/>
                  <a:gd name="connsiteX53" fmla="*/ 453522 w 952500"/>
                  <a:gd name="connsiteY53" fmla="*/ 59099 h 819150"/>
                  <a:gd name="connsiteX54" fmla="*/ 545914 w 952500"/>
                  <a:gd name="connsiteY54" fmla="*/ 131489 h 819150"/>
                  <a:gd name="connsiteX55" fmla="*/ 681169 w 952500"/>
                  <a:gd name="connsiteY55" fmla="*/ 289604 h 819150"/>
                  <a:gd name="connsiteX56" fmla="*/ 778324 w 952500"/>
                  <a:gd name="connsiteY56" fmla="*/ 442957 h 819150"/>
                  <a:gd name="connsiteX57" fmla="*/ 816424 w 952500"/>
                  <a:gd name="connsiteY57" fmla="*/ 513442 h 819150"/>
                  <a:gd name="connsiteX58" fmla="*/ 848809 w 952500"/>
                  <a:gd name="connsiteY58" fmla="*/ 578212 h 819150"/>
                  <a:gd name="connsiteX59" fmla="*/ 897387 w 952500"/>
                  <a:gd name="connsiteY59" fmla="*/ 683939 h 819150"/>
                  <a:gd name="connsiteX60" fmla="*/ 925962 w 952500"/>
                  <a:gd name="connsiteY60" fmla="*/ 753472 h 819150"/>
                  <a:gd name="connsiteX61" fmla="*/ 949774 w 952500"/>
                  <a:gd name="connsiteY61" fmla="*/ 821099 h 819150"/>
                  <a:gd name="connsiteX62" fmla="*/ 904054 w 952500"/>
                  <a:gd name="connsiteY62" fmla="*/ 820147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2500" h="819150">
                    <a:moveTo>
                      <a:pt x="844047" y="745852"/>
                    </a:moveTo>
                    <a:cubicBezTo>
                      <a:pt x="839284" y="737279"/>
                      <a:pt x="833569" y="727754"/>
                      <a:pt x="826902" y="718229"/>
                    </a:cubicBezTo>
                    <a:cubicBezTo>
                      <a:pt x="810709" y="691559"/>
                      <a:pt x="789754" y="659174"/>
                      <a:pt x="766894" y="622027"/>
                    </a:cubicBezTo>
                    <a:cubicBezTo>
                      <a:pt x="743082" y="584879"/>
                      <a:pt x="715459" y="543922"/>
                      <a:pt x="684979" y="500107"/>
                    </a:cubicBezTo>
                    <a:cubicBezTo>
                      <a:pt x="654499" y="456292"/>
                      <a:pt x="620209" y="409619"/>
                      <a:pt x="582109" y="362947"/>
                    </a:cubicBezTo>
                    <a:cubicBezTo>
                      <a:pt x="544009" y="316274"/>
                      <a:pt x="502099" y="269602"/>
                      <a:pt x="454474" y="228644"/>
                    </a:cubicBezTo>
                    <a:cubicBezTo>
                      <a:pt x="430662" y="208642"/>
                      <a:pt x="406849" y="189592"/>
                      <a:pt x="381132" y="175304"/>
                    </a:cubicBezTo>
                    <a:cubicBezTo>
                      <a:pt x="368749" y="167684"/>
                      <a:pt x="355414" y="161969"/>
                      <a:pt x="343032" y="157207"/>
                    </a:cubicBezTo>
                    <a:cubicBezTo>
                      <a:pt x="330649" y="152444"/>
                      <a:pt x="318267" y="149587"/>
                      <a:pt x="306837" y="147682"/>
                    </a:cubicBezTo>
                    <a:cubicBezTo>
                      <a:pt x="295407" y="145777"/>
                      <a:pt x="283977" y="145777"/>
                      <a:pt x="273499" y="147682"/>
                    </a:cubicBezTo>
                    <a:cubicBezTo>
                      <a:pt x="263022" y="149587"/>
                      <a:pt x="252544" y="152444"/>
                      <a:pt x="243019" y="157207"/>
                    </a:cubicBezTo>
                    <a:cubicBezTo>
                      <a:pt x="232542" y="162922"/>
                      <a:pt x="223017" y="169589"/>
                      <a:pt x="212539" y="178162"/>
                    </a:cubicBezTo>
                    <a:cubicBezTo>
                      <a:pt x="207777" y="182924"/>
                      <a:pt x="202062" y="187687"/>
                      <a:pt x="198252" y="192449"/>
                    </a:cubicBezTo>
                    <a:lnTo>
                      <a:pt x="188727" y="201974"/>
                    </a:lnTo>
                    <a:cubicBezTo>
                      <a:pt x="185869" y="204832"/>
                      <a:pt x="184917" y="206737"/>
                      <a:pt x="182059" y="209594"/>
                    </a:cubicBezTo>
                    <a:cubicBezTo>
                      <a:pt x="178249" y="214357"/>
                      <a:pt x="173487" y="220072"/>
                      <a:pt x="169677" y="225787"/>
                    </a:cubicBezTo>
                    <a:cubicBezTo>
                      <a:pt x="165867" y="231502"/>
                      <a:pt x="162057" y="237217"/>
                      <a:pt x="159199" y="242932"/>
                    </a:cubicBezTo>
                    <a:cubicBezTo>
                      <a:pt x="153484" y="254362"/>
                      <a:pt x="148722" y="264839"/>
                      <a:pt x="146817" y="275317"/>
                    </a:cubicBezTo>
                    <a:cubicBezTo>
                      <a:pt x="142054" y="296272"/>
                      <a:pt x="143959" y="317227"/>
                      <a:pt x="152532" y="341039"/>
                    </a:cubicBezTo>
                    <a:cubicBezTo>
                      <a:pt x="162057" y="363899"/>
                      <a:pt x="177297" y="387712"/>
                      <a:pt x="196347" y="410572"/>
                    </a:cubicBezTo>
                    <a:cubicBezTo>
                      <a:pt x="216349" y="432479"/>
                      <a:pt x="239209" y="454387"/>
                      <a:pt x="263022" y="473437"/>
                    </a:cubicBezTo>
                    <a:cubicBezTo>
                      <a:pt x="311599" y="512489"/>
                      <a:pt x="365892" y="545827"/>
                      <a:pt x="418279" y="574402"/>
                    </a:cubicBezTo>
                    <a:cubicBezTo>
                      <a:pt x="470667" y="602977"/>
                      <a:pt x="523054" y="627742"/>
                      <a:pt x="571632" y="649649"/>
                    </a:cubicBezTo>
                    <a:cubicBezTo>
                      <a:pt x="620209" y="670604"/>
                      <a:pt x="665929" y="688702"/>
                      <a:pt x="706887" y="703942"/>
                    </a:cubicBezTo>
                    <a:cubicBezTo>
                      <a:pt x="747844" y="718229"/>
                      <a:pt x="783087" y="730612"/>
                      <a:pt x="813567" y="738232"/>
                    </a:cubicBezTo>
                    <a:cubicBezTo>
                      <a:pt x="824997" y="742042"/>
                      <a:pt x="835474" y="743947"/>
                      <a:pt x="844047" y="745852"/>
                    </a:cubicBezTo>
                    <a:close/>
                    <a:moveTo>
                      <a:pt x="904054" y="820147"/>
                    </a:moveTo>
                    <a:cubicBezTo>
                      <a:pt x="904054" y="820147"/>
                      <a:pt x="901197" y="820147"/>
                      <a:pt x="896434" y="820147"/>
                    </a:cubicBezTo>
                    <a:cubicBezTo>
                      <a:pt x="891672" y="820147"/>
                      <a:pt x="885004" y="820147"/>
                      <a:pt x="875479" y="820147"/>
                    </a:cubicBezTo>
                    <a:cubicBezTo>
                      <a:pt x="857382" y="819194"/>
                      <a:pt x="830712" y="817289"/>
                      <a:pt x="798327" y="812527"/>
                    </a:cubicBezTo>
                    <a:cubicBezTo>
                      <a:pt x="765942" y="807764"/>
                      <a:pt x="725937" y="801097"/>
                      <a:pt x="682122" y="789667"/>
                    </a:cubicBezTo>
                    <a:cubicBezTo>
                      <a:pt x="637354" y="779189"/>
                      <a:pt x="587824" y="765854"/>
                      <a:pt x="534484" y="747757"/>
                    </a:cubicBezTo>
                    <a:cubicBezTo>
                      <a:pt x="481144" y="729659"/>
                      <a:pt x="423994" y="707752"/>
                      <a:pt x="364939" y="680129"/>
                    </a:cubicBezTo>
                    <a:cubicBezTo>
                      <a:pt x="335412" y="666794"/>
                      <a:pt x="305884" y="650602"/>
                      <a:pt x="275404" y="633457"/>
                    </a:cubicBezTo>
                    <a:cubicBezTo>
                      <a:pt x="244924" y="616312"/>
                      <a:pt x="214444" y="597262"/>
                      <a:pt x="184917" y="575354"/>
                    </a:cubicBezTo>
                    <a:cubicBezTo>
                      <a:pt x="155389" y="553447"/>
                      <a:pt x="124909" y="528682"/>
                      <a:pt x="97287" y="499154"/>
                    </a:cubicBezTo>
                    <a:cubicBezTo>
                      <a:pt x="71569" y="471532"/>
                      <a:pt x="44899" y="436289"/>
                      <a:pt x="26802" y="392474"/>
                    </a:cubicBezTo>
                    <a:cubicBezTo>
                      <a:pt x="18229" y="370567"/>
                      <a:pt x="11562" y="346754"/>
                      <a:pt x="8704" y="321989"/>
                    </a:cubicBezTo>
                    <a:cubicBezTo>
                      <a:pt x="5847" y="297224"/>
                      <a:pt x="6799" y="270554"/>
                      <a:pt x="12514" y="245789"/>
                    </a:cubicBezTo>
                    <a:cubicBezTo>
                      <a:pt x="17277" y="221024"/>
                      <a:pt x="26802" y="198164"/>
                      <a:pt x="38232" y="177209"/>
                    </a:cubicBezTo>
                    <a:cubicBezTo>
                      <a:pt x="43947" y="166732"/>
                      <a:pt x="49662" y="157207"/>
                      <a:pt x="56329" y="146729"/>
                    </a:cubicBezTo>
                    <a:cubicBezTo>
                      <a:pt x="62997" y="137204"/>
                      <a:pt x="68712" y="128632"/>
                      <a:pt x="77284" y="119107"/>
                    </a:cubicBezTo>
                    <a:cubicBezTo>
                      <a:pt x="81094" y="114344"/>
                      <a:pt x="84904" y="109582"/>
                      <a:pt x="88714" y="105772"/>
                    </a:cubicBezTo>
                    <a:lnTo>
                      <a:pt x="98239" y="96247"/>
                    </a:lnTo>
                    <a:lnTo>
                      <a:pt x="100144" y="93389"/>
                    </a:lnTo>
                    <a:lnTo>
                      <a:pt x="101097" y="92437"/>
                    </a:lnTo>
                    <a:lnTo>
                      <a:pt x="103954" y="89579"/>
                    </a:lnTo>
                    <a:lnTo>
                      <a:pt x="110622" y="83864"/>
                    </a:lnTo>
                    <a:cubicBezTo>
                      <a:pt x="114432" y="80054"/>
                      <a:pt x="119194" y="76244"/>
                      <a:pt x="123004" y="72434"/>
                    </a:cubicBezTo>
                    <a:cubicBezTo>
                      <a:pt x="141102" y="57194"/>
                      <a:pt x="160152" y="43859"/>
                      <a:pt x="183012" y="32429"/>
                    </a:cubicBezTo>
                    <a:cubicBezTo>
                      <a:pt x="204919" y="20999"/>
                      <a:pt x="229684" y="13379"/>
                      <a:pt x="255402" y="9569"/>
                    </a:cubicBezTo>
                    <a:cubicBezTo>
                      <a:pt x="280167" y="5759"/>
                      <a:pt x="305884" y="6712"/>
                      <a:pt x="329697" y="10522"/>
                    </a:cubicBezTo>
                    <a:cubicBezTo>
                      <a:pt x="353509" y="14332"/>
                      <a:pt x="375417" y="20999"/>
                      <a:pt x="396372" y="29572"/>
                    </a:cubicBezTo>
                    <a:cubicBezTo>
                      <a:pt x="416374" y="38144"/>
                      <a:pt x="435424" y="47669"/>
                      <a:pt x="453522" y="59099"/>
                    </a:cubicBezTo>
                    <a:cubicBezTo>
                      <a:pt x="487812" y="81007"/>
                      <a:pt x="518292" y="105772"/>
                      <a:pt x="545914" y="131489"/>
                    </a:cubicBezTo>
                    <a:cubicBezTo>
                      <a:pt x="600207" y="182924"/>
                      <a:pt x="643069" y="237217"/>
                      <a:pt x="681169" y="289604"/>
                    </a:cubicBezTo>
                    <a:cubicBezTo>
                      <a:pt x="719269" y="342944"/>
                      <a:pt x="750702" y="394379"/>
                      <a:pt x="778324" y="442957"/>
                    </a:cubicBezTo>
                    <a:cubicBezTo>
                      <a:pt x="791659" y="467722"/>
                      <a:pt x="804994" y="490582"/>
                      <a:pt x="816424" y="513442"/>
                    </a:cubicBezTo>
                    <a:cubicBezTo>
                      <a:pt x="827854" y="536302"/>
                      <a:pt x="839284" y="557257"/>
                      <a:pt x="848809" y="578212"/>
                    </a:cubicBezTo>
                    <a:cubicBezTo>
                      <a:pt x="868812" y="618217"/>
                      <a:pt x="885004" y="654412"/>
                      <a:pt x="897387" y="683939"/>
                    </a:cubicBezTo>
                    <a:cubicBezTo>
                      <a:pt x="910722" y="713467"/>
                      <a:pt x="919294" y="737279"/>
                      <a:pt x="925962" y="753472"/>
                    </a:cubicBezTo>
                    <a:lnTo>
                      <a:pt x="949774" y="821099"/>
                    </a:lnTo>
                    <a:lnTo>
                      <a:pt x="904054" y="820147"/>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xmlns="" id="{CE130CC0-649C-4728-9B33-EB116A52B599}"/>
                  </a:ext>
                </a:extLst>
              </p:cNvPr>
              <p:cNvSpPr/>
              <p:nvPr/>
            </p:nvSpPr>
            <p:spPr>
              <a:xfrm>
                <a:off x="6063761" y="2687479"/>
                <a:ext cx="933450" cy="1476375"/>
              </a:xfrm>
              <a:custGeom>
                <a:avLst/>
                <a:gdLst>
                  <a:gd name="connsiteX0" fmla="*/ 16999 w 933450"/>
                  <a:gd name="connsiteY0" fmla="*/ 1477804 h 1476375"/>
                  <a:gd name="connsiteX1" fmla="*/ 30334 w 933450"/>
                  <a:gd name="connsiteY1" fmla="*/ 1027271 h 1476375"/>
                  <a:gd name="connsiteX2" fmla="*/ 177971 w 933450"/>
                  <a:gd name="connsiteY2" fmla="*/ 595789 h 1476375"/>
                  <a:gd name="connsiteX3" fmla="*/ 206546 w 933450"/>
                  <a:gd name="connsiteY3" fmla="*/ 545306 h 1476375"/>
                  <a:gd name="connsiteX4" fmla="*/ 237979 w 933450"/>
                  <a:gd name="connsiteY4" fmla="*/ 496729 h 1476375"/>
                  <a:gd name="connsiteX5" fmla="*/ 272269 w 933450"/>
                  <a:gd name="connsiteY5" fmla="*/ 449104 h 1476375"/>
                  <a:gd name="connsiteX6" fmla="*/ 279889 w 933450"/>
                  <a:gd name="connsiteY6" fmla="*/ 436721 h 1476375"/>
                  <a:gd name="connsiteX7" fmla="*/ 289414 w 933450"/>
                  <a:gd name="connsiteY7" fmla="*/ 425291 h 1476375"/>
                  <a:gd name="connsiteX8" fmla="*/ 307511 w 933450"/>
                  <a:gd name="connsiteY8" fmla="*/ 402431 h 1476375"/>
                  <a:gd name="connsiteX9" fmla="*/ 473246 w 933450"/>
                  <a:gd name="connsiteY9" fmla="*/ 237649 h 1476375"/>
                  <a:gd name="connsiteX10" fmla="*/ 496106 w 933450"/>
                  <a:gd name="connsiteY10" fmla="*/ 218599 h 1476375"/>
                  <a:gd name="connsiteX11" fmla="*/ 519919 w 933450"/>
                  <a:gd name="connsiteY11" fmla="*/ 201454 h 1476375"/>
                  <a:gd name="connsiteX12" fmla="*/ 543731 w 933450"/>
                  <a:gd name="connsiteY12" fmla="*/ 184309 h 1476375"/>
                  <a:gd name="connsiteX13" fmla="*/ 567544 w 933450"/>
                  <a:gd name="connsiteY13" fmla="*/ 167164 h 1476375"/>
                  <a:gd name="connsiteX14" fmla="*/ 617074 w 933450"/>
                  <a:gd name="connsiteY14" fmla="*/ 135731 h 1476375"/>
                  <a:gd name="connsiteX15" fmla="*/ 629456 w 933450"/>
                  <a:gd name="connsiteY15" fmla="*/ 128111 h 1476375"/>
                  <a:gd name="connsiteX16" fmla="*/ 641839 w 933450"/>
                  <a:gd name="connsiteY16" fmla="*/ 120491 h 1476375"/>
                  <a:gd name="connsiteX17" fmla="*/ 667556 w 933450"/>
                  <a:gd name="connsiteY17" fmla="*/ 106204 h 1476375"/>
                  <a:gd name="connsiteX18" fmla="*/ 879011 w 933450"/>
                  <a:gd name="connsiteY18" fmla="*/ 7144 h 1476375"/>
                  <a:gd name="connsiteX19" fmla="*/ 928541 w 933450"/>
                  <a:gd name="connsiteY19" fmla="*/ 150019 h 1476375"/>
                  <a:gd name="connsiteX20" fmla="*/ 731374 w 933450"/>
                  <a:gd name="connsiteY20" fmla="*/ 227171 h 1476375"/>
                  <a:gd name="connsiteX21" fmla="*/ 707561 w 933450"/>
                  <a:gd name="connsiteY21" fmla="*/ 238601 h 1476375"/>
                  <a:gd name="connsiteX22" fmla="*/ 695179 w 933450"/>
                  <a:gd name="connsiteY22" fmla="*/ 244316 h 1476375"/>
                  <a:gd name="connsiteX23" fmla="*/ 683749 w 933450"/>
                  <a:gd name="connsiteY23" fmla="*/ 250984 h 1476375"/>
                  <a:gd name="connsiteX24" fmla="*/ 637076 w 933450"/>
                  <a:gd name="connsiteY24" fmla="*/ 276701 h 1476375"/>
                  <a:gd name="connsiteX25" fmla="*/ 614216 w 933450"/>
                  <a:gd name="connsiteY25" fmla="*/ 290036 h 1476375"/>
                  <a:gd name="connsiteX26" fmla="*/ 592309 w 933450"/>
                  <a:gd name="connsiteY26" fmla="*/ 304324 h 1476375"/>
                  <a:gd name="connsiteX27" fmla="*/ 570401 w 933450"/>
                  <a:gd name="connsiteY27" fmla="*/ 318611 h 1476375"/>
                  <a:gd name="connsiteX28" fmla="*/ 548494 w 933450"/>
                  <a:gd name="connsiteY28" fmla="*/ 333851 h 1476375"/>
                  <a:gd name="connsiteX29" fmla="*/ 388474 w 933450"/>
                  <a:gd name="connsiteY29" fmla="*/ 472916 h 1476375"/>
                  <a:gd name="connsiteX30" fmla="*/ 370376 w 933450"/>
                  <a:gd name="connsiteY30" fmla="*/ 491966 h 1476375"/>
                  <a:gd name="connsiteX31" fmla="*/ 360851 w 933450"/>
                  <a:gd name="connsiteY31" fmla="*/ 501491 h 1476375"/>
                  <a:gd name="connsiteX32" fmla="*/ 352279 w 933450"/>
                  <a:gd name="connsiteY32" fmla="*/ 511969 h 1476375"/>
                  <a:gd name="connsiteX33" fmla="*/ 317989 w 933450"/>
                  <a:gd name="connsiteY33" fmla="*/ 552926 h 1476375"/>
                  <a:gd name="connsiteX34" fmla="*/ 286556 w 933450"/>
                  <a:gd name="connsiteY34" fmla="*/ 595789 h 1476375"/>
                  <a:gd name="connsiteX35" fmla="*/ 257029 w 933450"/>
                  <a:gd name="connsiteY35" fmla="*/ 640556 h 1476375"/>
                  <a:gd name="connsiteX36" fmla="*/ 91294 w 933450"/>
                  <a:gd name="connsiteY36" fmla="*/ 1038701 h 1476375"/>
                  <a:gd name="connsiteX37" fmla="*/ 49384 w 933450"/>
                  <a:gd name="connsiteY37" fmla="*/ 1474946 h 1476375"/>
                  <a:gd name="connsiteX38" fmla="*/ 16999 w 933450"/>
                  <a:gd name="connsiteY38" fmla="*/ 1477804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33450" h="1476375">
                    <a:moveTo>
                      <a:pt x="16999" y="1477804"/>
                    </a:moveTo>
                    <a:cubicBezTo>
                      <a:pt x="-146" y="1328261"/>
                      <a:pt x="5569" y="1176814"/>
                      <a:pt x="30334" y="1027271"/>
                    </a:cubicBezTo>
                    <a:cubicBezTo>
                      <a:pt x="56051" y="877729"/>
                      <a:pt x="103676" y="731044"/>
                      <a:pt x="177971" y="595789"/>
                    </a:cubicBezTo>
                    <a:cubicBezTo>
                      <a:pt x="187496" y="578644"/>
                      <a:pt x="197021" y="562451"/>
                      <a:pt x="206546" y="545306"/>
                    </a:cubicBezTo>
                    <a:lnTo>
                      <a:pt x="237979" y="496729"/>
                    </a:lnTo>
                    <a:cubicBezTo>
                      <a:pt x="249409" y="480536"/>
                      <a:pt x="260839" y="465296"/>
                      <a:pt x="272269" y="449104"/>
                    </a:cubicBezTo>
                    <a:lnTo>
                      <a:pt x="279889" y="436721"/>
                    </a:lnTo>
                    <a:lnTo>
                      <a:pt x="289414" y="425291"/>
                    </a:lnTo>
                    <a:lnTo>
                      <a:pt x="307511" y="402431"/>
                    </a:lnTo>
                    <a:cubicBezTo>
                      <a:pt x="357041" y="343376"/>
                      <a:pt x="412286" y="287179"/>
                      <a:pt x="473246" y="237649"/>
                    </a:cubicBezTo>
                    <a:cubicBezTo>
                      <a:pt x="480866" y="231934"/>
                      <a:pt x="488486" y="225266"/>
                      <a:pt x="496106" y="218599"/>
                    </a:cubicBezTo>
                    <a:lnTo>
                      <a:pt x="519919" y="201454"/>
                    </a:lnTo>
                    <a:lnTo>
                      <a:pt x="543731" y="184309"/>
                    </a:lnTo>
                    <a:cubicBezTo>
                      <a:pt x="551351" y="178594"/>
                      <a:pt x="558971" y="172879"/>
                      <a:pt x="567544" y="167164"/>
                    </a:cubicBezTo>
                    <a:lnTo>
                      <a:pt x="617074" y="135731"/>
                    </a:lnTo>
                    <a:lnTo>
                      <a:pt x="629456" y="128111"/>
                    </a:lnTo>
                    <a:cubicBezTo>
                      <a:pt x="633266" y="125254"/>
                      <a:pt x="638029" y="123349"/>
                      <a:pt x="641839" y="120491"/>
                    </a:cubicBezTo>
                    <a:lnTo>
                      <a:pt x="667556" y="106204"/>
                    </a:lnTo>
                    <a:cubicBezTo>
                      <a:pt x="735184" y="67151"/>
                      <a:pt x="806621" y="36671"/>
                      <a:pt x="879011" y="7144"/>
                    </a:cubicBezTo>
                    <a:lnTo>
                      <a:pt x="928541" y="150019"/>
                    </a:lnTo>
                    <a:cubicBezTo>
                      <a:pt x="861866" y="171926"/>
                      <a:pt x="794239" y="195739"/>
                      <a:pt x="731374" y="227171"/>
                    </a:cubicBezTo>
                    <a:lnTo>
                      <a:pt x="707561" y="238601"/>
                    </a:lnTo>
                    <a:cubicBezTo>
                      <a:pt x="703751" y="240506"/>
                      <a:pt x="699941" y="242411"/>
                      <a:pt x="695179" y="244316"/>
                    </a:cubicBezTo>
                    <a:lnTo>
                      <a:pt x="683749" y="250984"/>
                    </a:lnTo>
                    <a:lnTo>
                      <a:pt x="637076" y="276701"/>
                    </a:lnTo>
                    <a:cubicBezTo>
                      <a:pt x="629456" y="280511"/>
                      <a:pt x="621836" y="285274"/>
                      <a:pt x="614216" y="290036"/>
                    </a:cubicBezTo>
                    <a:lnTo>
                      <a:pt x="592309" y="304324"/>
                    </a:lnTo>
                    <a:lnTo>
                      <a:pt x="570401" y="318611"/>
                    </a:lnTo>
                    <a:cubicBezTo>
                      <a:pt x="562781" y="323374"/>
                      <a:pt x="556114" y="329089"/>
                      <a:pt x="548494" y="333851"/>
                    </a:cubicBezTo>
                    <a:cubicBezTo>
                      <a:pt x="490391" y="373856"/>
                      <a:pt x="438004" y="421481"/>
                      <a:pt x="388474" y="472916"/>
                    </a:cubicBezTo>
                    <a:lnTo>
                      <a:pt x="370376" y="491966"/>
                    </a:lnTo>
                    <a:lnTo>
                      <a:pt x="360851" y="501491"/>
                    </a:lnTo>
                    <a:lnTo>
                      <a:pt x="352279" y="511969"/>
                    </a:lnTo>
                    <a:cubicBezTo>
                      <a:pt x="340849" y="525304"/>
                      <a:pt x="329419" y="539591"/>
                      <a:pt x="317989" y="552926"/>
                    </a:cubicBezTo>
                    <a:lnTo>
                      <a:pt x="286556" y="595789"/>
                    </a:lnTo>
                    <a:cubicBezTo>
                      <a:pt x="276079" y="610076"/>
                      <a:pt x="266554" y="625316"/>
                      <a:pt x="257029" y="640556"/>
                    </a:cubicBezTo>
                    <a:cubicBezTo>
                      <a:pt x="179876" y="761524"/>
                      <a:pt x="124631" y="896779"/>
                      <a:pt x="91294" y="1038701"/>
                    </a:cubicBezTo>
                    <a:cubicBezTo>
                      <a:pt x="57956" y="1180624"/>
                      <a:pt x="42716" y="1328261"/>
                      <a:pt x="49384" y="1474946"/>
                    </a:cubicBezTo>
                    <a:lnTo>
                      <a:pt x="16999" y="1477804"/>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xmlns="" id="{51235C94-F577-48F1-AF22-C2064C475952}"/>
                  </a:ext>
                </a:extLst>
              </p:cNvPr>
              <p:cNvSpPr/>
              <p:nvPr/>
            </p:nvSpPr>
            <p:spPr>
              <a:xfrm>
                <a:off x="5496401" y="2864644"/>
                <a:ext cx="628650" cy="1257300"/>
              </a:xfrm>
              <a:custGeom>
                <a:avLst/>
                <a:gdLst>
                  <a:gd name="connsiteX0" fmla="*/ 576739 w 628650"/>
                  <a:gd name="connsiteY0" fmla="*/ 1249204 h 1257300"/>
                  <a:gd name="connsiteX1" fmla="*/ 556736 w 628650"/>
                  <a:gd name="connsiteY1" fmla="*/ 900589 h 1257300"/>
                  <a:gd name="connsiteX2" fmla="*/ 468154 w 628650"/>
                  <a:gd name="connsiteY2" fmla="*/ 569119 h 1257300"/>
                  <a:gd name="connsiteX3" fmla="*/ 285274 w 628650"/>
                  <a:gd name="connsiteY3" fmla="*/ 296704 h 1257300"/>
                  <a:gd name="connsiteX4" fmla="*/ 155734 w 628650"/>
                  <a:gd name="connsiteY4" fmla="*/ 205264 h 1257300"/>
                  <a:gd name="connsiteX5" fmla="*/ 7144 w 628650"/>
                  <a:gd name="connsiteY5" fmla="*/ 152876 h 1257300"/>
                  <a:gd name="connsiteX6" fmla="*/ 46196 w 628650"/>
                  <a:gd name="connsiteY6" fmla="*/ 7144 h 1257300"/>
                  <a:gd name="connsiteX7" fmla="*/ 223361 w 628650"/>
                  <a:gd name="connsiteY7" fmla="*/ 88106 h 1257300"/>
                  <a:gd name="connsiteX8" fmla="*/ 371951 w 628650"/>
                  <a:gd name="connsiteY8" fmla="*/ 212884 h 1257300"/>
                  <a:gd name="connsiteX9" fmla="*/ 481489 w 628650"/>
                  <a:gd name="connsiteY9" fmla="*/ 368141 h 1257300"/>
                  <a:gd name="connsiteX10" fmla="*/ 553879 w 628650"/>
                  <a:gd name="connsiteY10" fmla="*/ 539591 h 1257300"/>
                  <a:gd name="connsiteX11" fmla="*/ 617696 w 628650"/>
                  <a:gd name="connsiteY11" fmla="*/ 896779 h 1257300"/>
                  <a:gd name="connsiteX12" fmla="*/ 607219 w 628650"/>
                  <a:gd name="connsiteY12" fmla="*/ 1253966 h 1257300"/>
                  <a:gd name="connsiteX13" fmla="*/ 576739 w 628650"/>
                  <a:gd name="connsiteY13" fmla="*/ 1249204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0" h="1257300">
                    <a:moveTo>
                      <a:pt x="576739" y="1249204"/>
                    </a:moveTo>
                    <a:cubicBezTo>
                      <a:pt x="580549" y="1132046"/>
                      <a:pt x="573881" y="1014889"/>
                      <a:pt x="556736" y="900589"/>
                    </a:cubicBezTo>
                    <a:cubicBezTo>
                      <a:pt x="539591" y="786289"/>
                      <a:pt x="511969" y="672941"/>
                      <a:pt x="468154" y="569119"/>
                    </a:cubicBezTo>
                    <a:cubicBezTo>
                      <a:pt x="424339" y="465296"/>
                      <a:pt x="364331" y="369094"/>
                      <a:pt x="285274" y="296704"/>
                    </a:cubicBezTo>
                    <a:cubicBezTo>
                      <a:pt x="246221" y="260509"/>
                      <a:pt x="202406" y="229076"/>
                      <a:pt x="155734" y="205264"/>
                    </a:cubicBezTo>
                    <a:cubicBezTo>
                      <a:pt x="108109" y="181451"/>
                      <a:pt x="58579" y="164306"/>
                      <a:pt x="7144" y="152876"/>
                    </a:cubicBezTo>
                    <a:lnTo>
                      <a:pt x="46196" y="7144"/>
                    </a:lnTo>
                    <a:cubicBezTo>
                      <a:pt x="108109" y="27146"/>
                      <a:pt x="168116" y="53816"/>
                      <a:pt x="223361" y="88106"/>
                    </a:cubicBezTo>
                    <a:cubicBezTo>
                      <a:pt x="278606" y="122396"/>
                      <a:pt x="328136" y="165259"/>
                      <a:pt x="371951" y="212884"/>
                    </a:cubicBezTo>
                    <a:cubicBezTo>
                      <a:pt x="414814" y="260509"/>
                      <a:pt x="451961" y="312896"/>
                      <a:pt x="481489" y="368141"/>
                    </a:cubicBezTo>
                    <a:cubicBezTo>
                      <a:pt x="511016" y="423386"/>
                      <a:pt x="534829" y="480536"/>
                      <a:pt x="553879" y="539591"/>
                    </a:cubicBezTo>
                    <a:cubicBezTo>
                      <a:pt x="591979" y="656749"/>
                      <a:pt x="610076" y="776764"/>
                      <a:pt x="617696" y="896779"/>
                    </a:cubicBezTo>
                    <a:cubicBezTo>
                      <a:pt x="625316" y="1016794"/>
                      <a:pt x="621506" y="1135856"/>
                      <a:pt x="607219" y="1253966"/>
                    </a:cubicBezTo>
                    <a:lnTo>
                      <a:pt x="576739" y="1249204"/>
                    </a:lnTo>
                    <a:close/>
                  </a:path>
                </a:pathLst>
              </a:custGeom>
              <a:grpFill/>
              <a:ln w="9525" cap="flat">
                <a:noFill/>
                <a:prstDash val="solid"/>
                <a:miter/>
              </a:ln>
            </p:spPr>
            <p:txBody>
              <a:bodyPr rtlCol="0" anchor="ctr"/>
              <a:lstStyle/>
              <a:p>
                <a:endParaRPr lang="en-US"/>
              </a:p>
            </p:txBody>
          </p:sp>
        </p:grpSp>
        <p:sp>
          <p:nvSpPr>
            <p:cNvPr id="117" name="Rectangle 116">
              <a:extLst>
                <a:ext uri="{FF2B5EF4-FFF2-40B4-BE49-F238E27FC236}">
                  <a16:creationId xmlns:a16="http://schemas.microsoft.com/office/drawing/2014/main" xmlns="" id="{CB9E7D4A-064F-4D7D-AEFB-9E1675E2C34B}"/>
                </a:ext>
              </a:extLst>
            </p:cNvPr>
            <p:cNvSpPr/>
            <p:nvPr/>
          </p:nvSpPr>
          <p:spPr>
            <a:xfrm>
              <a:off x="3790950" y="2772505"/>
              <a:ext cx="2447925" cy="399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xmlns="" id="{225EA908-008D-495E-8A1B-97C3A4FFB7F1}"/>
                </a:ext>
              </a:extLst>
            </p:cNvPr>
            <p:cNvSpPr/>
            <p:nvPr/>
          </p:nvSpPr>
          <p:spPr>
            <a:xfrm>
              <a:off x="3900488" y="3171825"/>
              <a:ext cx="2228849" cy="14763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70309870-8162-44C0-A683-2D3130314C3A}"/>
                </a:ext>
              </a:extLst>
            </p:cNvPr>
            <p:cNvSpPr/>
            <p:nvPr/>
          </p:nvSpPr>
          <p:spPr>
            <a:xfrm>
              <a:off x="3900488" y="3171825"/>
              <a:ext cx="2228849" cy="45719"/>
            </a:xfrm>
            <a:prstGeom prst="rect">
              <a:avLst/>
            </a:prstGeom>
            <a:solidFill>
              <a:schemeClr val="accent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그룹 95">
            <a:extLst>
              <a:ext uri="{FF2B5EF4-FFF2-40B4-BE49-F238E27FC236}">
                <a16:creationId xmlns:a16="http://schemas.microsoft.com/office/drawing/2014/main" xmlns="" id="{3B4260DA-8282-45EF-B805-F0830FFFD041}"/>
              </a:ext>
            </a:extLst>
          </p:cNvPr>
          <p:cNvGrpSpPr/>
          <p:nvPr/>
        </p:nvGrpSpPr>
        <p:grpSpPr>
          <a:xfrm rot="1153036">
            <a:off x="536158" y="1895702"/>
            <a:ext cx="1546307" cy="1710359"/>
            <a:chOff x="6380731" y="3501815"/>
            <a:chExt cx="2051981" cy="2269681"/>
          </a:xfrm>
        </p:grpSpPr>
        <p:sp>
          <p:nvSpPr>
            <p:cNvPr id="110" name="Freeform 3">
              <a:extLst>
                <a:ext uri="{FF2B5EF4-FFF2-40B4-BE49-F238E27FC236}">
                  <a16:creationId xmlns:a16="http://schemas.microsoft.com/office/drawing/2014/main" xmlns="" id="{4FE33892-C0F0-4EDE-A8CD-6FCF89C9787E}"/>
                </a:ext>
              </a:extLst>
            </p:cNvPr>
            <p:cNvSpPr/>
            <p:nvPr/>
          </p:nvSpPr>
          <p:spPr>
            <a:xfrm>
              <a:off x="6651002" y="3501815"/>
              <a:ext cx="1781710" cy="2012329"/>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 name="connsiteX0" fmla="*/ 813722 w 2024063"/>
                <a:gd name="connsiteY0" fmla="*/ 0 h 2548163"/>
                <a:gd name="connsiteX1" fmla="*/ 0 w 2024063"/>
                <a:gd name="connsiteY1" fmla="*/ 538388 h 2548163"/>
                <a:gd name="connsiteX2" fmla="*/ 1635125 w 2024063"/>
                <a:gd name="connsiteY2" fmla="*/ 2548163 h 2548163"/>
                <a:gd name="connsiteX3" fmla="*/ 2024063 w 2024063"/>
                <a:gd name="connsiteY3" fmla="*/ 1786163 h 2548163"/>
                <a:gd name="connsiteX4" fmla="*/ 813722 w 2024063"/>
                <a:gd name="connsiteY4" fmla="*/ 0 h 2548163"/>
                <a:gd name="connsiteX0" fmla="*/ 813722 w 2090741"/>
                <a:gd name="connsiteY0" fmla="*/ 0 h 2548163"/>
                <a:gd name="connsiteX1" fmla="*/ 0 w 2090741"/>
                <a:gd name="connsiteY1" fmla="*/ 538388 h 2548163"/>
                <a:gd name="connsiteX2" fmla="*/ 1635125 w 2090741"/>
                <a:gd name="connsiteY2" fmla="*/ 2548163 h 2548163"/>
                <a:gd name="connsiteX3" fmla="*/ 2090741 w 2090741"/>
                <a:gd name="connsiteY3" fmla="*/ 1648320 h 2548163"/>
                <a:gd name="connsiteX4" fmla="*/ 813722 w 2090741"/>
                <a:gd name="connsiteY4" fmla="*/ 0 h 2548163"/>
                <a:gd name="connsiteX0" fmla="*/ 813722 w 2160628"/>
                <a:gd name="connsiteY0" fmla="*/ 0 h 2548163"/>
                <a:gd name="connsiteX1" fmla="*/ 0 w 2160628"/>
                <a:gd name="connsiteY1" fmla="*/ 538388 h 2548163"/>
                <a:gd name="connsiteX2" fmla="*/ 1635125 w 2160628"/>
                <a:gd name="connsiteY2" fmla="*/ 2548163 h 2548163"/>
                <a:gd name="connsiteX3" fmla="*/ 2160629 w 2160628"/>
                <a:gd name="connsiteY3" fmla="*/ 1556753 h 2548163"/>
                <a:gd name="connsiteX4" fmla="*/ 813722 w 2160628"/>
                <a:gd name="connsiteY4" fmla="*/ 0 h 2548163"/>
                <a:gd name="connsiteX0" fmla="*/ 862758 w 2160629"/>
                <a:gd name="connsiteY0" fmla="*/ 0 h 2605825"/>
                <a:gd name="connsiteX1" fmla="*/ 0 w 2160629"/>
                <a:gd name="connsiteY1" fmla="*/ 596050 h 2605825"/>
                <a:gd name="connsiteX2" fmla="*/ 1635125 w 2160629"/>
                <a:gd name="connsiteY2" fmla="*/ 2605825 h 2605825"/>
                <a:gd name="connsiteX3" fmla="*/ 2160629 w 2160629"/>
                <a:gd name="connsiteY3" fmla="*/ 1614415 h 2605825"/>
                <a:gd name="connsiteX4" fmla="*/ 862758 w 2160629"/>
                <a:gd name="connsiteY4" fmla="*/ 0 h 2605825"/>
                <a:gd name="connsiteX0" fmla="*/ 838696 w 2136567"/>
                <a:gd name="connsiteY0" fmla="*/ 0 h 2605825"/>
                <a:gd name="connsiteX1" fmla="*/ 1 w 2136567"/>
                <a:gd name="connsiteY1" fmla="*/ 608422 h 2605825"/>
                <a:gd name="connsiteX2" fmla="*/ 1611063 w 2136567"/>
                <a:gd name="connsiteY2" fmla="*/ 2605825 h 2605825"/>
                <a:gd name="connsiteX3" fmla="*/ 2136567 w 2136567"/>
                <a:gd name="connsiteY3" fmla="*/ 1614415 h 2605825"/>
                <a:gd name="connsiteX4" fmla="*/ 838696 w 2136567"/>
                <a:gd name="connsiteY4" fmla="*/ 0 h 260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6567" h="2605825">
                  <a:moveTo>
                    <a:pt x="838696" y="0"/>
                  </a:moveTo>
                  <a:lnTo>
                    <a:pt x="1" y="608422"/>
                  </a:lnTo>
                  <a:lnTo>
                    <a:pt x="1611063" y="2605825"/>
                  </a:lnTo>
                  <a:lnTo>
                    <a:pt x="2136567" y="1614415"/>
                  </a:lnTo>
                  <a:lnTo>
                    <a:pt x="838696" y="0"/>
                  </a:lnTo>
                  <a:close/>
                </a:path>
              </a:pathLst>
            </a:custGeom>
            <a:gradFill>
              <a:gsLst>
                <a:gs pos="0">
                  <a:schemeClr val="accent1">
                    <a:lumMod val="50000"/>
                    <a:lumOff val="50000"/>
                  </a:schemeClr>
                </a:gs>
                <a:gs pos="100000">
                  <a:schemeClr val="accent1">
                    <a:lumMod val="50000"/>
                    <a:lumOff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1" name="Freeform 4">
              <a:extLst>
                <a:ext uri="{FF2B5EF4-FFF2-40B4-BE49-F238E27FC236}">
                  <a16:creationId xmlns:a16="http://schemas.microsoft.com/office/drawing/2014/main" xmlns="" id="{16F880FB-8FD6-48D0-B4C2-7FE0F0A6DBCD}"/>
                </a:ext>
              </a:extLst>
            </p:cNvPr>
            <p:cNvSpPr/>
            <p:nvPr/>
          </p:nvSpPr>
          <p:spPr>
            <a:xfrm>
              <a:off x="6380731" y="4011148"/>
              <a:ext cx="1104079" cy="1746841"/>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Freeform 9">
              <a:extLst>
                <a:ext uri="{FF2B5EF4-FFF2-40B4-BE49-F238E27FC236}">
                  <a16:creationId xmlns:a16="http://schemas.microsoft.com/office/drawing/2014/main" xmlns="" id="{2463F5BA-5711-48C6-BEFD-4D9543650D75}"/>
                </a:ext>
              </a:extLst>
            </p:cNvPr>
            <p:cNvSpPr/>
            <p:nvPr/>
          </p:nvSpPr>
          <p:spPr>
            <a:xfrm>
              <a:off x="7341916" y="5335158"/>
              <a:ext cx="663161" cy="436338"/>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Freeform 7">
              <a:extLst>
                <a:ext uri="{FF2B5EF4-FFF2-40B4-BE49-F238E27FC236}">
                  <a16:creationId xmlns:a16="http://schemas.microsoft.com/office/drawing/2014/main" xmlns="" id="{62DB4B02-C504-48E9-8F15-48777C55B1FE}"/>
                </a:ext>
              </a:extLst>
            </p:cNvPr>
            <p:cNvSpPr/>
            <p:nvPr/>
          </p:nvSpPr>
          <p:spPr>
            <a:xfrm>
              <a:off x="6616260" y="3957201"/>
              <a:ext cx="1374016" cy="1552035"/>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Freeform 65">
              <a:extLst>
                <a:ext uri="{FF2B5EF4-FFF2-40B4-BE49-F238E27FC236}">
                  <a16:creationId xmlns:a16="http://schemas.microsoft.com/office/drawing/2014/main" xmlns="" id="{E3641433-2EE1-4C89-B677-DEAF57EBD897}"/>
                </a:ext>
              </a:extLst>
            </p:cNvPr>
            <p:cNvSpPr/>
            <p:nvPr/>
          </p:nvSpPr>
          <p:spPr>
            <a:xfrm rot="10124631">
              <a:off x="7034337" y="3678799"/>
              <a:ext cx="826949" cy="94840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537150 w 776832"/>
                <a:gd name="connsiteY0" fmla="*/ 878220 h 878220"/>
                <a:gd name="connsiteX1" fmla="*/ 4412 w 776832"/>
                <a:gd name="connsiteY1" fmla="*/ 19479 h 878220"/>
                <a:gd name="connsiteX2" fmla="*/ 776832 w 776832"/>
                <a:gd name="connsiteY2" fmla="*/ 720586 h 878220"/>
                <a:gd name="connsiteX0" fmla="*/ 560333 w 800015"/>
                <a:gd name="connsiteY0" fmla="*/ 878220 h 878220"/>
                <a:gd name="connsiteX1" fmla="*/ 27595 w 800015"/>
                <a:gd name="connsiteY1" fmla="*/ 19479 h 878220"/>
                <a:gd name="connsiteX2" fmla="*/ 800015 w 800015"/>
                <a:gd name="connsiteY2" fmla="*/ 720586 h 878220"/>
                <a:gd name="connsiteX0" fmla="*/ 560333 w 800015"/>
                <a:gd name="connsiteY0" fmla="*/ 900402 h 900402"/>
                <a:gd name="connsiteX1" fmla="*/ 27595 w 800015"/>
                <a:gd name="connsiteY1" fmla="*/ 41661 h 900402"/>
                <a:gd name="connsiteX2" fmla="*/ 800015 w 800015"/>
                <a:gd name="connsiteY2" fmla="*/ 742768 h 900402"/>
                <a:gd name="connsiteX0" fmla="*/ 383094 w 817278"/>
                <a:gd name="connsiteY0" fmla="*/ 996660 h 996660"/>
                <a:gd name="connsiteX1" fmla="*/ 44858 w 817278"/>
                <a:gd name="connsiteY1" fmla="*/ 41661 h 996660"/>
                <a:gd name="connsiteX2" fmla="*/ 817278 w 817278"/>
                <a:gd name="connsiteY2" fmla="*/ 742768 h 996660"/>
                <a:gd name="connsiteX0" fmla="*/ 383094 w 734578"/>
                <a:gd name="connsiteY0" fmla="*/ 994305 h 994305"/>
                <a:gd name="connsiteX1" fmla="*/ 44858 w 734578"/>
                <a:gd name="connsiteY1" fmla="*/ 39306 h 994305"/>
                <a:gd name="connsiteX2" fmla="*/ 734578 w 734578"/>
                <a:gd name="connsiteY2" fmla="*/ 809002 h 994305"/>
                <a:gd name="connsiteX0" fmla="*/ 419361 w 770845"/>
                <a:gd name="connsiteY0" fmla="*/ 972157 h 972157"/>
                <a:gd name="connsiteX1" fmla="*/ 39747 w 770845"/>
                <a:gd name="connsiteY1" fmla="*/ 40062 h 972157"/>
                <a:gd name="connsiteX2" fmla="*/ 770845 w 770845"/>
                <a:gd name="connsiteY2" fmla="*/ 786854 h 972157"/>
              </a:gdLst>
              <a:ahLst/>
              <a:cxnLst>
                <a:cxn ang="0">
                  <a:pos x="connsiteX0" y="connsiteY0"/>
                </a:cxn>
                <a:cxn ang="0">
                  <a:pos x="connsiteX1" y="connsiteY1"/>
                </a:cxn>
                <a:cxn ang="0">
                  <a:pos x="connsiteX2" y="connsiteY2"/>
                </a:cxn>
              </a:cxnLst>
              <a:rect l="l" t="t" r="r" b="b"/>
              <a:pathLst>
                <a:path w="770845" h="972157">
                  <a:moveTo>
                    <a:pt x="419361" y="972157"/>
                  </a:moveTo>
                  <a:cubicBezTo>
                    <a:pt x="121187" y="525558"/>
                    <a:pt x="-91916" y="119001"/>
                    <a:pt x="39747" y="40062"/>
                  </a:cubicBezTo>
                  <a:cubicBezTo>
                    <a:pt x="154412" y="-211965"/>
                    <a:pt x="749310" y="808389"/>
                    <a:pt x="770845" y="786854"/>
                  </a:cubicBez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01" name="Freeform: Shape 100">
            <a:extLst>
              <a:ext uri="{FF2B5EF4-FFF2-40B4-BE49-F238E27FC236}">
                <a16:creationId xmlns:a16="http://schemas.microsoft.com/office/drawing/2014/main" xmlns="" id="{4648A7D2-DA8F-40E1-9DBB-A25B8BBF210B}"/>
              </a:ext>
            </a:extLst>
          </p:cNvPr>
          <p:cNvSpPr/>
          <p:nvPr/>
        </p:nvSpPr>
        <p:spPr>
          <a:xfrm rot="19740589">
            <a:off x="1135976" y="3692262"/>
            <a:ext cx="791736" cy="393705"/>
          </a:xfrm>
          <a:custGeom>
            <a:avLst/>
            <a:gdLst>
              <a:gd name="connsiteX0" fmla="*/ 1677443 w 1743075"/>
              <a:gd name="connsiteY0" fmla="*/ 330518 h 866775"/>
              <a:gd name="connsiteX1" fmla="*/ 1438365 w 1743075"/>
              <a:gd name="connsiteY1" fmla="*/ 142875 h 866775"/>
              <a:gd name="connsiteX2" fmla="*/ 1195478 w 1743075"/>
              <a:gd name="connsiteY2" fmla="*/ 384810 h 866775"/>
              <a:gd name="connsiteX3" fmla="*/ 1186905 w 1743075"/>
              <a:gd name="connsiteY3" fmla="*/ 381953 h 866775"/>
              <a:gd name="connsiteX4" fmla="*/ 1350735 w 1743075"/>
              <a:gd name="connsiteY4" fmla="*/ 97155 h 866775"/>
              <a:gd name="connsiteX5" fmla="*/ 1239293 w 1743075"/>
              <a:gd name="connsiteY5" fmla="*/ 55245 h 866775"/>
              <a:gd name="connsiteX6" fmla="*/ 922110 w 1743075"/>
              <a:gd name="connsiteY6" fmla="*/ 351472 h 866775"/>
              <a:gd name="connsiteX7" fmla="*/ 913538 w 1743075"/>
              <a:gd name="connsiteY7" fmla="*/ 348615 h 866775"/>
              <a:gd name="connsiteX8" fmla="*/ 1108800 w 1743075"/>
              <a:gd name="connsiteY8" fmla="*/ 23813 h 866775"/>
              <a:gd name="connsiteX9" fmla="*/ 997358 w 1743075"/>
              <a:gd name="connsiteY9" fmla="*/ 8572 h 866775"/>
              <a:gd name="connsiteX10" fmla="*/ 612548 w 1743075"/>
              <a:gd name="connsiteY10" fmla="*/ 350520 h 866775"/>
              <a:gd name="connsiteX11" fmla="*/ 603975 w 1743075"/>
              <a:gd name="connsiteY11" fmla="*/ 347663 h 866775"/>
              <a:gd name="connsiteX12" fmla="*/ 818288 w 1743075"/>
              <a:gd name="connsiteY12" fmla="*/ 0 h 866775"/>
              <a:gd name="connsiteX13" fmla="*/ 746850 w 1743075"/>
              <a:gd name="connsiteY13" fmla="*/ 7620 h 866775"/>
              <a:gd name="connsiteX14" fmla="*/ 696368 w 1743075"/>
              <a:gd name="connsiteY14" fmla="*/ 13335 h 866775"/>
              <a:gd name="connsiteX15" fmla="*/ 319178 w 1743075"/>
              <a:gd name="connsiteY15" fmla="*/ 350520 h 866775"/>
              <a:gd name="connsiteX16" fmla="*/ 310605 w 1743075"/>
              <a:gd name="connsiteY16" fmla="*/ 347663 h 866775"/>
              <a:gd name="connsiteX17" fmla="*/ 474435 w 1743075"/>
              <a:gd name="connsiteY17" fmla="*/ 62865 h 866775"/>
              <a:gd name="connsiteX18" fmla="*/ 329655 w 1743075"/>
              <a:gd name="connsiteY18" fmla="*/ 126682 h 866775"/>
              <a:gd name="connsiteX19" fmla="*/ 222975 w 1743075"/>
              <a:gd name="connsiteY19" fmla="*/ 192405 h 866775"/>
              <a:gd name="connsiteX20" fmla="*/ 21045 w 1743075"/>
              <a:gd name="connsiteY20" fmla="*/ 421957 h 866775"/>
              <a:gd name="connsiteX21" fmla="*/ 137250 w 1743075"/>
              <a:gd name="connsiteY21" fmla="*/ 749618 h 866775"/>
              <a:gd name="connsiteX22" fmla="*/ 305843 w 1743075"/>
              <a:gd name="connsiteY22" fmla="*/ 816293 h 866775"/>
              <a:gd name="connsiteX23" fmla="*/ 1135470 w 1743075"/>
              <a:gd name="connsiteY23" fmla="*/ 860107 h 866775"/>
              <a:gd name="connsiteX24" fmla="*/ 1544093 w 1743075"/>
              <a:gd name="connsiteY24" fmla="*/ 781050 h 866775"/>
              <a:gd name="connsiteX25" fmla="*/ 1677443 w 1743075"/>
              <a:gd name="connsiteY25" fmla="*/ 330518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075" h="866775">
                <a:moveTo>
                  <a:pt x="1677443" y="330518"/>
                </a:moveTo>
                <a:cubicBezTo>
                  <a:pt x="1617435" y="242888"/>
                  <a:pt x="1528853" y="193357"/>
                  <a:pt x="1438365" y="142875"/>
                </a:cubicBezTo>
                <a:cubicBezTo>
                  <a:pt x="1335495" y="220028"/>
                  <a:pt x="1230720" y="311468"/>
                  <a:pt x="1195478" y="384810"/>
                </a:cubicBezTo>
                <a:cubicBezTo>
                  <a:pt x="1193573" y="389572"/>
                  <a:pt x="1185953" y="387668"/>
                  <a:pt x="1186905" y="381953"/>
                </a:cubicBezTo>
                <a:cubicBezTo>
                  <a:pt x="1198335" y="310515"/>
                  <a:pt x="1270725" y="200025"/>
                  <a:pt x="1350735" y="97155"/>
                </a:cubicBezTo>
                <a:cubicBezTo>
                  <a:pt x="1316445" y="80963"/>
                  <a:pt x="1279298" y="66675"/>
                  <a:pt x="1239293" y="55245"/>
                </a:cubicBezTo>
                <a:cubicBezTo>
                  <a:pt x="1119278" y="140018"/>
                  <a:pt x="965925" y="260032"/>
                  <a:pt x="922110" y="351472"/>
                </a:cubicBezTo>
                <a:cubicBezTo>
                  <a:pt x="920205" y="356235"/>
                  <a:pt x="912585" y="354330"/>
                  <a:pt x="913538" y="348615"/>
                </a:cubicBezTo>
                <a:cubicBezTo>
                  <a:pt x="926873" y="267653"/>
                  <a:pt x="1018313" y="137160"/>
                  <a:pt x="1108800" y="23813"/>
                </a:cubicBezTo>
                <a:cubicBezTo>
                  <a:pt x="1072605" y="17145"/>
                  <a:pt x="1035458" y="12382"/>
                  <a:pt x="997358" y="8572"/>
                </a:cubicBezTo>
                <a:cubicBezTo>
                  <a:pt x="875438" y="89535"/>
                  <a:pt x="664935" y="240982"/>
                  <a:pt x="612548" y="350520"/>
                </a:cubicBezTo>
                <a:cubicBezTo>
                  <a:pt x="610643" y="355282"/>
                  <a:pt x="603023" y="353378"/>
                  <a:pt x="603975" y="347663"/>
                </a:cubicBezTo>
                <a:cubicBezTo>
                  <a:pt x="618263" y="260985"/>
                  <a:pt x="721133" y="118110"/>
                  <a:pt x="818288" y="0"/>
                </a:cubicBezTo>
                <a:cubicBezTo>
                  <a:pt x="794475" y="953"/>
                  <a:pt x="772568" y="3810"/>
                  <a:pt x="746850" y="7620"/>
                </a:cubicBezTo>
                <a:cubicBezTo>
                  <a:pt x="729705" y="9525"/>
                  <a:pt x="712560" y="11430"/>
                  <a:pt x="696368" y="13335"/>
                </a:cubicBezTo>
                <a:cubicBezTo>
                  <a:pt x="573495" y="95250"/>
                  <a:pt x="370613" y="242888"/>
                  <a:pt x="319178" y="350520"/>
                </a:cubicBezTo>
                <a:cubicBezTo>
                  <a:pt x="317273" y="355282"/>
                  <a:pt x="309653" y="353378"/>
                  <a:pt x="310605" y="347663"/>
                </a:cubicBezTo>
                <a:cubicBezTo>
                  <a:pt x="322035" y="276225"/>
                  <a:pt x="395378" y="165735"/>
                  <a:pt x="474435" y="62865"/>
                </a:cubicBezTo>
                <a:cubicBezTo>
                  <a:pt x="421095" y="80963"/>
                  <a:pt x="372518" y="102870"/>
                  <a:pt x="329655" y="126682"/>
                </a:cubicBezTo>
                <a:cubicBezTo>
                  <a:pt x="292508" y="145732"/>
                  <a:pt x="256313" y="167640"/>
                  <a:pt x="222975" y="192405"/>
                </a:cubicBezTo>
                <a:cubicBezTo>
                  <a:pt x="135345" y="258128"/>
                  <a:pt x="60098" y="316230"/>
                  <a:pt x="21045" y="421957"/>
                </a:cubicBezTo>
                <a:cubicBezTo>
                  <a:pt x="-29437" y="559118"/>
                  <a:pt x="11520" y="674370"/>
                  <a:pt x="137250" y="749618"/>
                </a:cubicBezTo>
                <a:cubicBezTo>
                  <a:pt x="189638" y="781050"/>
                  <a:pt x="246788" y="802005"/>
                  <a:pt x="305843" y="816293"/>
                </a:cubicBezTo>
                <a:cubicBezTo>
                  <a:pt x="576353" y="881063"/>
                  <a:pt x="860198" y="876300"/>
                  <a:pt x="1135470" y="860107"/>
                </a:cubicBezTo>
                <a:cubicBezTo>
                  <a:pt x="1271678" y="852488"/>
                  <a:pt x="1416458" y="834390"/>
                  <a:pt x="1544093" y="781050"/>
                </a:cubicBezTo>
                <a:cubicBezTo>
                  <a:pt x="1753643" y="695325"/>
                  <a:pt x="1805078" y="516255"/>
                  <a:pt x="1677443" y="330518"/>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100" name="Freeform 18">
            <a:extLst>
              <a:ext uri="{FF2B5EF4-FFF2-40B4-BE49-F238E27FC236}">
                <a16:creationId xmlns:a16="http://schemas.microsoft.com/office/drawing/2014/main" xmlns="" id="{5696A315-B922-4290-A652-9A707B0DE6C3}"/>
              </a:ext>
            </a:extLst>
          </p:cNvPr>
          <p:cNvSpPr/>
          <p:nvPr/>
        </p:nvSpPr>
        <p:spPr>
          <a:xfrm rot="2350217">
            <a:off x="1878678" y="3008147"/>
            <a:ext cx="712945" cy="5753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85" name="Group 84">
            <a:extLst>
              <a:ext uri="{FF2B5EF4-FFF2-40B4-BE49-F238E27FC236}">
                <a16:creationId xmlns:a16="http://schemas.microsoft.com/office/drawing/2014/main" xmlns="" id="{37D237BB-099F-4F5B-A2D2-86938374E74B}"/>
              </a:ext>
            </a:extLst>
          </p:cNvPr>
          <p:cNvGrpSpPr/>
          <p:nvPr/>
        </p:nvGrpSpPr>
        <p:grpSpPr>
          <a:xfrm rot="3147218">
            <a:off x="658900" y="939276"/>
            <a:ext cx="1087258" cy="586634"/>
            <a:chOff x="5163072" y="3396567"/>
            <a:chExt cx="1946746" cy="1050372"/>
          </a:xfrm>
        </p:grpSpPr>
        <p:grpSp>
          <p:nvGrpSpPr>
            <p:cNvPr id="86" name="Group 85">
              <a:extLst>
                <a:ext uri="{FF2B5EF4-FFF2-40B4-BE49-F238E27FC236}">
                  <a16:creationId xmlns:a16="http://schemas.microsoft.com/office/drawing/2014/main" xmlns="" id="{24A371B0-A83B-4B67-A923-DFE0E1E797E5}"/>
                </a:ext>
              </a:extLst>
            </p:cNvPr>
            <p:cNvGrpSpPr/>
            <p:nvPr/>
          </p:nvGrpSpPr>
          <p:grpSpPr>
            <a:xfrm>
              <a:off x="5163072" y="3396567"/>
              <a:ext cx="1946746" cy="1050372"/>
              <a:chOff x="5163072" y="3396567"/>
              <a:chExt cx="1946746" cy="1050372"/>
            </a:xfrm>
          </p:grpSpPr>
          <p:grpSp>
            <p:nvGrpSpPr>
              <p:cNvPr id="88" name="Group 87">
                <a:extLst>
                  <a:ext uri="{FF2B5EF4-FFF2-40B4-BE49-F238E27FC236}">
                    <a16:creationId xmlns:a16="http://schemas.microsoft.com/office/drawing/2014/main" xmlns="" id="{3FA29EAD-9E04-432A-9889-E5D32BE51763}"/>
                  </a:ext>
                </a:extLst>
              </p:cNvPr>
              <p:cNvGrpSpPr/>
              <p:nvPr/>
            </p:nvGrpSpPr>
            <p:grpSpPr>
              <a:xfrm>
                <a:off x="5163072" y="3396567"/>
                <a:ext cx="1946746" cy="1050372"/>
                <a:chOff x="4552948" y="3928227"/>
                <a:chExt cx="3086104" cy="1665116"/>
              </a:xfrm>
            </p:grpSpPr>
            <p:grpSp>
              <p:nvGrpSpPr>
                <p:cNvPr id="90" name="Group 89">
                  <a:extLst>
                    <a:ext uri="{FF2B5EF4-FFF2-40B4-BE49-F238E27FC236}">
                      <a16:creationId xmlns:a16="http://schemas.microsoft.com/office/drawing/2014/main" xmlns="" id="{C11A41FC-93D4-4CAB-9B8B-2A0EABFDE2DA}"/>
                    </a:ext>
                  </a:extLst>
                </p:cNvPr>
                <p:cNvGrpSpPr/>
                <p:nvPr/>
              </p:nvGrpSpPr>
              <p:grpSpPr>
                <a:xfrm>
                  <a:off x="4552948" y="3928227"/>
                  <a:ext cx="3086104" cy="1219660"/>
                  <a:chOff x="4552948" y="3928227"/>
                  <a:chExt cx="3086104" cy="1219660"/>
                </a:xfrm>
              </p:grpSpPr>
              <p:sp>
                <p:nvSpPr>
                  <p:cNvPr id="92" name="Freeform 50">
                    <a:extLst>
                      <a:ext uri="{FF2B5EF4-FFF2-40B4-BE49-F238E27FC236}">
                        <a16:creationId xmlns:a16="http://schemas.microsoft.com/office/drawing/2014/main" xmlns="" id="{1FD8BD11-4527-4A0A-893B-A5660EE36E9C}"/>
                      </a:ext>
                    </a:extLst>
                  </p:cNvPr>
                  <p:cNvSpPr>
                    <a:spLocks/>
                  </p:cNvSpPr>
                  <p:nvPr/>
                </p:nvSpPr>
                <p:spPr bwMode="auto">
                  <a:xfrm>
                    <a:off x="4552948" y="3928227"/>
                    <a:ext cx="3086104" cy="1219660"/>
                  </a:xfrm>
                  <a:custGeom>
                    <a:avLst/>
                    <a:gdLst>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3057773 w 3086104"/>
                      <a:gd name="connsiteY8" fmla="*/ 1049051 h 1219659"/>
                      <a:gd name="connsiteX9" fmla="*/ 2890195 w 3086104"/>
                      <a:gd name="connsiteY9" fmla="*/ 1219659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3057773 w 3086104"/>
                      <a:gd name="connsiteY8" fmla="*/ 1049051 h 1219659"/>
                      <a:gd name="connsiteX9" fmla="*/ 2805134 w 3086104"/>
                      <a:gd name="connsiteY9" fmla="*/ 1198393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2993977 w 3086104"/>
                      <a:gd name="connsiteY8" fmla="*/ 1049051 h 1219659"/>
                      <a:gd name="connsiteX9" fmla="*/ 2805134 w 3086104"/>
                      <a:gd name="connsiteY9" fmla="*/ 1198393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7 h 1219659"/>
                      <a:gd name="connsiteX1" fmla="*/ 2520756 w 3086104"/>
                      <a:gd name="connsiteY1" fmla="*/ 334765 h 1219659"/>
                      <a:gd name="connsiteX2" fmla="*/ 2979548 w 3086104"/>
                      <a:gd name="connsiteY2" fmla="*/ 86354 h 1219659"/>
                      <a:gd name="connsiteX3" fmla="*/ 3079692 w 3086104"/>
                      <a:gd name="connsiteY3" fmla="*/ 734315 h 1219659"/>
                      <a:gd name="connsiteX4" fmla="*/ 3074395 w 3086104"/>
                      <a:gd name="connsiteY4" fmla="*/ 812797 h 1219659"/>
                      <a:gd name="connsiteX5" fmla="*/ 3082575 w 3086104"/>
                      <a:gd name="connsiteY5" fmla="*/ 812705 h 1219659"/>
                      <a:gd name="connsiteX6" fmla="*/ 3068459 w 3086104"/>
                      <a:gd name="connsiteY6" fmla="*/ 1028900 h 1219659"/>
                      <a:gd name="connsiteX7" fmla="*/ 3061713 w 3086104"/>
                      <a:gd name="connsiteY7" fmla="*/ 1026217 h 1219659"/>
                      <a:gd name="connsiteX8" fmla="*/ 2993977 w 3086104"/>
                      <a:gd name="connsiteY8" fmla="*/ 1049051 h 1219659"/>
                      <a:gd name="connsiteX9" fmla="*/ 2730706 w 3086104"/>
                      <a:gd name="connsiteY9" fmla="*/ 1166496 h 1219659"/>
                      <a:gd name="connsiteX10" fmla="*/ 842291 w 3086104"/>
                      <a:gd name="connsiteY10" fmla="*/ 1219659 h 1219659"/>
                      <a:gd name="connsiteX11" fmla="*/ 89517 w 3086104"/>
                      <a:gd name="connsiteY11" fmla="*/ 1076627 h 1219659"/>
                      <a:gd name="connsiteX12" fmla="*/ 52962 w 3086104"/>
                      <a:gd name="connsiteY12" fmla="*/ 1048081 h 1219659"/>
                      <a:gd name="connsiteX13" fmla="*/ 18574 w 3086104"/>
                      <a:gd name="connsiteY13" fmla="*/ 1023623 h 1219659"/>
                      <a:gd name="connsiteX14" fmla="*/ 126214 w 3086104"/>
                      <a:gd name="connsiteY14" fmla="*/ 627221 h 1219659"/>
                      <a:gd name="connsiteX15" fmla="*/ 1013800 w 3086104"/>
                      <a:gd name="connsiteY15" fmla="*/ 442234 h 1219659"/>
                      <a:gd name="connsiteX16" fmla="*/ 1971970 w 3086104"/>
                      <a:gd name="connsiteY16" fmla="*/ 27 h 1219659"/>
                      <a:gd name="connsiteX0" fmla="*/ 1971970 w 3086104"/>
                      <a:gd name="connsiteY0" fmla="*/ 29 h 1219661"/>
                      <a:gd name="connsiteX1" fmla="*/ 2520756 w 3086104"/>
                      <a:gd name="connsiteY1" fmla="*/ 334767 h 1219661"/>
                      <a:gd name="connsiteX2" fmla="*/ 3000813 w 3086104"/>
                      <a:gd name="connsiteY2" fmla="*/ 171417 h 1219661"/>
                      <a:gd name="connsiteX3" fmla="*/ 3079692 w 3086104"/>
                      <a:gd name="connsiteY3" fmla="*/ 734317 h 1219661"/>
                      <a:gd name="connsiteX4" fmla="*/ 3074395 w 3086104"/>
                      <a:gd name="connsiteY4" fmla="*/ 812799 h 1219661"/>
                      <a:gd name="connsiteX5" fmla="*/ 3082575 w 3086104"/>
                      <a:gd name="connsiteY5" fmla="*/ 812707 h 1219661"/>
                      <a:gd name="connsiteX6" fmla="*/ 3068459 w 3086104"/>
                      <a:gd name="connsiteY6" fmla="*/ 1028902 h 1219661"/>
                      <a:gd name="connsiteX7" fmla="*/ 3061713 w 3086104"/>
                      <a:gd name="connsiteY7" fmla="*/ 1026219 h 1219661"/>
                      <a:gd name="connsiteX8" fmla="*/ 2993977 w 3086104"/>
                      <a:gd name="connsiteY8" fmla="*/ 1049053 h 1219661"/>
                      <a:gd name="connsiteX9" fmla="*/ 2730706 w 3086104"/>
                      <a:gd name="connsiteY9" fmla="*/ 1166498 h 1219661"/>
                      <a:gd name="connsiteX10" fmla="*/ 842291 w 3086104"/>
                      <a:gd name="connsiteY10" fmla="*/ 1219661 h 1219661"/>
                      <a:gd name="connsiteX11" fmla="*/ 89517 w 3086104"/>
                      <a:gd name="connsiteY11" fmla="*/ 1076629 h 1219661"/>
                      <a:gd name="connsiteX12" fmla="*/ 52962 w 3086104"/>
                      <a:gd name="connsiteY12" fmla="*/ 1048083 h 1219661"/>
                      <a:gd name="connsiteX13" fmla="*/ 18574 w 3086104"/>
                      <a:gd name="connsiteY13" fmla="*/ 1023625 h 1219661"/>
                      <a:gd name="connsiteX14" fmla="*/ 126214 w 3086104"/>
                      <a:gd name="connsiteY14" fmla="*/ 627223 h 1219661"/>
                      <a:gd name="connsiteX15" fmla="*/ 1013800 w 3086104"/>
                      <a:gd name="connsiteY15" fmla="*/ 442236 h 1219661"/>
                      <a:gd name="connsiteX16" fmla="*/ 1971970 w 3086104"/>
                      <a:gd name="connsiteY16" fmla="*/ 29 h 1219661"/>
                      <a:gd name="connsiteX0" fmla="*/ 1971970 w 3086104"/>
                      <a:gd name="connsiteY0" fmla="*/ 28 h 1219660"/>
                      <a:gd name="connsiteX1" fmla="*/ 2520756 w 3086104"/>
                      <a:gd name="connsiteY1" fmla="*/ 334766 h 1219660"/>
                      <a:gd name="connsiteX2" fmla="*/ 3000813 w 3086104"/>
                      <a:gd name="connsiteY2" fmla="*/ 171416 h 1219660"/>
                      <a:gd name="connsiteX3" fmla="*/ 3079692 w 3086104"/>
                      <a:gd name="connsiteY3" fmla="*/ 734316 h 1219660"/>
                      <a:gd name="connsiteX4" fmla="*/ 3074395 w 3086104"/>
                      <a:gd name="connsiteY4" fmla="*/ 812798 h 1219660"/>
                      <a:gd name="connsiteX5" fmla="*/ 3082575 w 3086104"/>
                      <a:gd name="connsiteY5" fmla="*/ 812706 h 1219660"/>
                      <a:gd name="connsiteX6" fmla="*/ 3068459 w 3086104"/>
                      <a:gd name="connsiteY6" fmla="*/ 1028901 h 1219660"/>
                      <a:gd name="connsiteX7" fmla="*/ 3061713 w 3086104"/>
                      <a:gd name="connsiteY7" fmla="*/ 1026218 h 1219660"/>
                      <a:gd name="connsiteX8" fmla="*/ 2993977 w 3086104"/>
                      <a:gd name="connsiteY8" fmla="*/ 1049052 h 1219660"/>
                      <a:gd name="connsiteX9" fmla="*/ 2730706 w 3086104"/>
                      <a:gd name="connsiteY9" fmla="*/ 1166497 h 1219660"/>
                      <a:gd name="connsiteX10" fmla="*/ 842291 w 3086104"/>
                      <a:gd name="connsiteY10" fmla="*/ 1219660 h 1219660"/>
                      <a:gd name="connsiteX11" fmla="*/ 89517 w 3086104"/>
                      <a:gd name="connsiteY11" fmla="*/ 1076628 h 1219660"/>
                      <a:gd name="connsiteX12" fmla="*/ 52962 w 3086104"/>
                      <a:gd name="connsiteY12" fmla="*/ 1048082 h 1219660"/>
                      <a:gd name="connsiteX13" fmla="*/ 18574 w 3086104"/>
                      <a:gd name="connsiteY13" fmla="*/ 1023624 h 1219660"/>
                      <a:gd name="connsiteX14" fmla="*/ 126214 w 3086104"/>
                      <a:gd name="connsiteY14" fmla="*/ 627222 h 1219660"/>
                      <a:gd name="connsiteX15" fmla="*/ 1013800 w 3086104"/>
                      <a:gd name="connsiteY15" fmla="*/ 442235 h 1219660"/>
                      <a:gd name="connsiteX16" fmla="*/ 1971970 w 3086104"/>
                      <a:gd name="connsiteY16" fmla="*/ 28 h 121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6104" h="1219660">
                        <a:moveTo>
                          <a:pt x="1971970" y="28"/>
                        </a:moveTo>
                        <a:cubicBezTo>
                          <a:pt x="1982557" y="-3496"/>
                          <a:pt x="2179161" y="327466"/>
                          <a:pt x="2520756" y="334766"/>
                        </a:cubicBezTo>
                        <a:cubicBezTo>
                          <a:pt x="2694553" y="338480"/>
                          <a:pt x="3000813" y="171416"/>
                          <a:pt x="3000813" y="171416"/>
                        </a:cubicBezTo>
                        <a:cubicBezTo>
                          <a:pt x="3000813" y="171416"/>
                          <a:pt x="3088980" y="341291"/>
                          <a:pt x="3079692" y="734316"/>
                        </a:cubicBezTo>
                        <a:lnTo>
                          <a:pt x="3074395" y="812798"/>
                        </a:lnTo>
                        <a:lnTo>
                          <a:pt x="3082575" y="812706"/>
                        </a:lnTo>
                        <a:cubicBezTo>
                          <a:pt x="3082575" y="812706"/>
                          <a:pt x="3096691" y="899881"/>
                          <a:pt x="3068459" y="1028901"/>
                        </a:cubicBezTo>
                        <a:lnTo>
                          <a:pt x="3061713" y="1026218"/>
                        </a:lnTo>
                        <a:lnTo>
                          <a:pt x="2993977" y="1049052"/>
                        </a:lnTo>
                        <a:cubicBezTo>
                          <a:pt x="2960462" y="1177132"/>
                          <a:pt x="2782345" y="1166497"/>
                          <a:pt x="2730706" y="1166497"/>
                        </a:cubicBezTo>
                        <a:cubicBezTo>
                          <a:pt x="2048071" y="1166497"/>
                          <a:pt x="1524926" y="1219660"/>
                          <a:pt x="842291" y="1219660"/>
                        </a:cubicBezTo>
                        <a:cubicBezTo>
                          <a:pt x="391002" y="1219660"/>
                          <a:pt x="182460" y="1137928"/>
                          <a:pt x="89517" y="1076628"/>
                        </a:cubicBezTo>
                        <a:lnTo>
                          <a:pt x="52962" y="1048082"/>
                        </a:lnTo>
                        <a:lnTo>
                          <a:pt x="18574" y="1023624"/>
                        </a:lnTo>
                        <a:cubicBezTo>
                          <a:pt x="18574" y="1023624"/>
                          <a:pt x="-66126" y="671267"/>
                          <a:pt x="126214" y="627222"/>
                        </a:cubicBezTo>
                        <a:cubicBezTo>
                          <a:pt x="320318" y="581416"/>
                          <a:pt x="502071" y="662458"/>
                          <a:pt x="1013800" y="442235"/>
                        </a:cubicBezTo>
                        <a:cubicBezTo>
                          <a:pt x="1244961" y="341814"/>
                          <a:pt x="1546705" y="190300"/>
                          <a:pt x="1971970"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93" name="Group 92">
                    <a:extLst>
                      <a:ext uri="{FF2B5EF4-FFF2-40B4-BE49-F238E27FC236}">
                        <a16:creationId xmlns:a16="http://schemas.microsoft.com/office/drawing/2014/main" xmlns="" id="{15C15FBA-90BD-4642-8FF3-08028992DFAE}"/>
                      </a:ext>
                    </a:extLst>
                  </p:cNvPr>
                  <p:cNvGrpSpPr/>
                  <p:nvPr/>
                </p:nvGrpSpPr>
                <p:grpSpPr>
                  <a:xfrm>
                    <a:off x="5831580" y="3966090"/>
                    <a:ext cx="573292" cy="343974"/>
                    <a:chOff x="3595190" y="212751"/>
                    <a:chExt cx="573292" cy="343974"/>
                  </a:xfrm>
                </p:grpSpPr>
                <p:sp>
                  <p:nvSpPr>
                    <p:cNvPr id="96" name="Freeform 372">
                      <a:extLst>
                        <a:ext uri="{FF2B5EF4-FFF2-40B4-BE49-F238E27FC236}">
                          <a16:creationId xmlns:a16="http://schemas.microsoft.com/office/drawing/2014/main" xmlns="" id="{D20471C6-5439-4BDC-AF2F-5CBCFF155B77}"/>
                        </a:ext>
                      </a:extLst>
                    </p:cNvPr>
                    <p:cNvSpPr>
                      <a:spLocks/>
                    </p:cNvSpPr>
                    <p:nvPr/>
                  </p:nvSpPr>
                  <p:spPr bwMode="auto">
                    <a:xfrm>
                      <a:off x="4037443" y="212751"/>
                      <a:ext cx="131039" cy="141958"/>
                    </a:xfrm>
                    <a:custGeom>
                      <a:avLst/>
                      <a:gdLst>
                        <a:gd name="T0" fmla="*/ 27 w 72"/>
                        <a:gd name="T1" fmla="*/ 70 h 81"/>
                        <a:gd name="T2" fmla="*/ 56 w 72"/>
                        <a:gd name="T3" fmla="*/ 76 h 81"/>
                        <a:gd name="T4" fmla="*/ 67 w 72"/>
                        <a:gd name="T5" fmla="*/ 49 h 81"/>
                        <a:gd name="T6" fmla="*/ 44 w 72"/>
                        <a:gd name="T7" fmla="*/ 11 h 81"/>
                        <a:gd name="T8" fmla="*/ 15 w 72"/>
                        <a:gd name="T9" fmla="*/ 6 h 81"/>
                        <a:gd name="T10" fmla="*/ 5 w 72"/>
                        <a:gd name="T11" fmla="*/ 32 h 81"/>
                        <a:gd name="T12" fmla="*/ 27 w 72"/>
                        <a:gd name="T13" fmla="*/ 70 h 81"/>
                      </a:gdLst>
                      <a:ahLst/>
                      <a:cxnLst>
                        <a:cxn ang="0">
                          <a:pos x="T0" y="T1"/>
                        </a:cxn>
                        <a:cxn ang="0">
                          <a:pos x="T2" y="T3"/>
                        </a:cxn>
                        <a:cxn ang="0">
                          <a:pos x="T4" y="T5"/>
                        </a:cxn>
                        <a:cxn ang="0">
                          <a:pos x="T6" y="T7"/>
                        </a:cxn>
                        <a:cxn ang="0">
                          <a:pos x="T8" y="T9"/>
                        </a:cxn>
                        <a:cxn ang="0">
                          <a:pos x="T10" y="T11"/>
                        </a:cxn>
                        <a:cxn ang="0">
                          <a:pos x="T12" y="T13"/>
                        </a:cxn>
                      </a:cxnLst>
                      <a:rect l="0" t="0" r="r" b="b"/>
                      <a:pathLst>
                        <a:path w="72" h="81">
                          <a:moveTo>
                            <a:pt x="27" y="70"/>
                          </a:moveTo>
                          <a:cubicBezTo>
                            <a:pt x="33" y="79"/>
                            <a:pt x="46" y="81"/>
                            <a:pt x="56" y="76"/>
                          </a:cubicBezTo>
                          <a:cubicBezTo>
                            <a:pt x="67" y="70"/>
                            <a:pt x="72" y="58"/>
                            <a:pt x="67" y="49"/>
                          </a:cubicBezTo>
                          <a:lnTo>
                            <a:pt x="44" y="11"/>
                          </a:lnTo>
                          <a:cubicBezTo>
                            <a:pt x="39" y="2"/>
                            <a:pt x="26" y="0"/>
                            <a:pt x="15" y="6"/>
                          </a:cubicBezTo>
                          <a:cubicBezTo>
                            <a:pt x="4" y="12"/>
                            <a:pt x="0" y="23"/>
                            <a:pt x="5" y="32"/>
                          </a:cubicBezTo>
                          <a:lnTo>
                            <a:pt x="27" y="70"/>
                          </a:lnTo>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7" name="Freeform 373">
                      <a:extLst>
                        <a:ext uri="{FF2B5EF4-FFF2-40B4-BE49-F238E27FC236}">
                          <a16:creationId xmlns:a16="http://schemas.microsoft.com/office/drawing/2014/main" xmlns="" id="{CE743B35-B74D-450D-A5CA-1FFFD45E0CC3}"/>
                        </a:ext>
                      </a:extLst>
                    </p:cNvPr>
                    <p:cNvSpPr>
                      <a:spLocks/>
                    </p:cNvSpPr>
                    <p:nvPr/>
                  </p:nvSpPr>
                  <p:spPr bwMode="auto">
                    <a:xfrm>
                      <a:off x="3890027" y="278270"/>
                      <a:ext cx="131039" cy="141958"/>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2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79"/>
                            <a:pt x="46" y="82"/>
                            <a:pt x="57" y="76"/>
                          </a:cubicBezTo>
                          <a:cubicBezTo>
                            <a:pt x="68" y="70"/>
                            <a:pt x="73" y="58"/>
                            <a:pt x="68" y="49"/>
                          </a:cubicBezTo>
                          <a:lnTo>
                            <a:pt x="45" y="11"/>
                          </a:lnTo>
                          <a:cubicBezTo>
                            <a:pt x="40" y="2"/>
                            <a:pt x="27" y="0"/>
                            <a:pt x="16" y="6"/>
                          </a:cubicBezTo>
                          <a:cubicBezTo>
                            <a:pt x="5" y="12"/>
                            <a:pt x="0" y="24"/>
                            <a:pt x="6" y="32"/>
                          </a:cubicBezTo>
                          <a:lnTo>
                            <a:pt x="28" y="71"/>
                          </a:ln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8" name="Freeform 374">
                      <a:extLst>
                        <a:ext uri="{FF2B5EF4-FFF2-40B4-BE49-F238E27FC236}">
                          <a16:creationId xmlns:a16="http://schemas.microsoft.com/office/drawing/2014/main" xmlns="" id="{7810BF0A-B97F-4460-B8F3-C8724BF8B553}"/>
                        </a:ext>
                      </a:extLst>
                    </p:cNvPr>
                    <p:cNvSpPr>
                      <a:spLocks/>
                    </p:cNvSpPr>
                    <p:nvPr/>
                  </p:nvSpPr>
                  <p:spPr bwMode="auto">
                    <a:xfrm>
                      <a:off x="3742606" y="343789"/>
                      <a:ext cx="125580" cy="147420"/>
                    </a:xfrm>
                    <a:custGeom>
                      <a:avLst/>
                      <a:gdLst>
                        <a:gd name="T0" fmla="*/ 28 w 73"/>
                        <a:gd name="T1" fmla="*/ 71 h 82"/>
                        <a:gd name="T2" fmla="*/ 57 w 73"/>
                        <a:gd name="T3" fmla="*/ 76 h 82"/>
                        <a:gd name="T4" fmla="*/ 68 w 73"/>
                        <a:gd name="T5" fmla="*/ 49 h 82"/>
                        <a:gd name="T6" fmla="*/ 45 w 73"/>
                        <a:gd name="T7" fmla="*/ 11 h 82"/>
                        <a:gd name="T8" fmla="*/ 16 w 73"/>
                        <a:gd name="T9" fmla="*/ 6 h 82"/>
                        <a:gd name="T10" fmla="*/ 6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8" y="49"/>
                          </a:cubicBezTo>
                          <a:lnTo>
                            <a:pt x="45" y="11"/>
                          </a:lnTo>
                          <a:cubicBezTo>
                            <a:pt x="40" y="2"/>
                            <a:pt x="27" y="0"/>
                            <a:pt x="16" y="6"/>
                          </a:cubicBezTo>
                          <a:cubicBezTo>
                            <a:pt x="5" y="12"/>
                            <a:pt x="0" y="24"/>
                            <a:pt x="6" y="33"/>
                          </a:cubicBezTo>
                          <a:lnTo>
                            <a:pt x="28" y="71"/>
                          </a:lnTo>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9" name="Freeform 375">
                      <a:extLst>
                        <a:ext uri="{FF2B5EF4-FFF2-40B4-BE49-F238E27FC236}">
                          <a16:creationId xmlns:a16="http://schemas.microsoft.com/office/drawing/2014/main" xmlns="" id="{5F320D6E-A117-4CB4-9721-7E4D228E9430}"/>
                        </a:ext>
                      </a:extLst>
                    </p:cNvPr>
                    <p:cNvSpPr>
                      <a:spLocks/>
                    </p:cNvSpPr>
                    <p:nvPr/>
                  </p:nvSpPr>
                  <p:spPr bwMode="auto">
                    <a:xfrm>
                      <a:off x="3595190" y="414767"/>
                      <a:ext cx="125580" cy="141958"/>
                    </a:xfrm>
                    <a:custGeom>
                      <a:avLst/>
                      <a:gdLst>
                        <a:gd name="T0" fmla="*/ 28 w 73"/>
                        <a:gd name="T1" fmla="*/ 71 h 82"/>
                        <a:gd name="T2" fmla="*/ 57 w 73"/>
                        <a:gd name="T3" fmla="*/ 76 h 82"/>
                        <a:gd name="T4" fmla="*/ 67 w 73"/>
                        <a:gd name="T5" fmla="*/ 50 h 82"/>
                        <a:gd name="T6" fmla="*/ 45 w 73"/>
                        <a:gd name="T7" fmla="*/ 11 h 82"/>
                        <a:gd name="T8" fmla="*/ 16 w 73"/>
                        <a:gd name="T9" fmla="*/ 6 h 82"/>
                        <a:gd name="T10" fmla="*/ 5 w 73"/>
                        <a:gd name="T11" fmla="*/ 33 h 82"/>
                        <a:gd name="T12" fmla="*/ 28 w 73"/>
                        <a:gd name="T13" fmla="*/ 71 h 82"/>
                      </a:gdLst>
                      <a:ahLst/>
                      <a:cxnLst>
                        <a:cxn ang="0">
                          <a:pos x="T0" y="T1"/>
                        </a:cxn>
                        <a:cxn ang="0">
                          <a:pos x="T2" y="T3"/>
                        </a:cxn>
                        <a:cxn ang="0">
                          <a:pos x="T4" y="T5"/>
                        </a:cxn>
                        <a:cxn ang="0">
                          <a:pos x="T6" y="T7"/>
                        </a:cxn>
                        <a:cxn ang="0">
                          <a:pos x="T8" y="T9"/>
                        </a:cxn>
                        <a:cxn ang="0">
                          <a:pos x="T10" y="T11"/>
                        </a:cxn>
                        <a:cxn ang="0">
                          <a:pos x="T12" y="T13"/>
                        </a:cxn>
                      </a:cxnLst>
                      <a:rect l="0" t="0" r="r" b="b"/>
                      <a:pathLst>
                        <a:path w="73" h="82">
                          <a:moveTo>
                            <a:pt x="28" y="71"/>
                          </a:moveTo>
                          <a:cubicBezTo>
                            <a:pt x="33" y="80"/>
                            <a:pt x="46" y="82"/>
                            <a:pt x="57" y="76"/>
                          </a:cubicBezTo>
                          <a:cubicBezTo>
                            <a:pt x="68" y="70"/>
                            <a:pt x="73" y="58"/>
                            <a:pt x="67" y="50"/>
                          </a:cubicBezTo>
                          <a:lnTo>
                            <a:pt x="45" y="11"/>
                          </a:lnTo>
                          <a:cubicBezTo>
                            <a:pt x="40" y="3"/>
                            <a:pt x="27" y="0"/>
                            <a:pt x="16" y="6"/>
                          </a:cubicBezTo>
                          <a:cubicBezTo>
                            <a:pt x="5" y="12"/>
                            <a:pt x="0" y="24"/>
                            <a:pt x="5" y="33"/>
                          </a:cubicBezTo>
                          <a:lnTo>
                            <a:pt x="28" y="71"/>
                          </a:lnTo>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94" name="Freeform 52">
                    <a:extLst>
                      <a:ext uri="{FF2B5EF4-FFF2-40B4-BE49-F238E27FC236}">
                        <a16:creationId xmlns:a16="http://schemas.microsoft.com/office/drawing/2014/main" xmlns="" id="{EA7AA1BD-0FAE-48CC-A1A3-9DD02D63AADD}"/>
                      </a:ext>
                    </a:extLst>
                  </p:cNvPr>
                  <p:cNvSpPr>
                    <a:spLocks/>
                  </p:cNvSpPr>
                  <p:nvPr/>
                </p:nvSpPr>
                <p:spPr bwMode="auto">
                  <a:xfrm>
                    <a:off x="5365751" y="4093308"/>
                    <a:ext cx="2155824" cy="414169"/>
                  </a:xfrm>
                  <a:custGeom>
                    <a:avLst/>
                    <a:gdLst>
                      <a:gd name="connsiteX0" fmla="*/ 1173981 w 2155824"/>
                      <a:gd name="connsiteY0" fmla="*/ 0 h 414169"/>
                      <a:gd name="connsiteX1" fmla="*/ 1198659 w 2155824"/>
                      <a:gd name="connsiteY1" fmla="*/ 26426 h 414169"/>
                      <a:gd name="connsiteX2" fmla="*/ 1128150 w 2155824"/>
                      <a:gd name="connsiteY2" fmla="*/ 56375 h 414169"/>
                      <a:gd name="connsiteX3" fmla="*/ 1685174 w 2155824"/>
                      <a:gd name="connsiteY3" fmla="*/ 322393 h 414169"/>
                      <a:gd name="connsiteX4" fmla="*/ 1727480 w 2155824"/>
                      <a:gd name="connsiteY4" fmla="*/ 320631 h 414169"/>
                      <a:gd name="connsiteX5" fmla="*/ 2115281 w 2155824"/>
                      <a:gd name="connsiteY5" fmla="*/ 192026 h 414169"/>
                      <a:gd name="connsiteX6" fmla="*/ 2147010 w 2155824"/>
                      <a:gd name="connsiteY6" fmla="*/ 163839 h 414169"/>
                      <a:gd name="connsiteX7" fmla="*/ 2155824 w 2155824"/>
                      <a:gd name="connsiteY7" fmla="*/ 206120 h 414169"/>
                      <a:gd name="connsiteX8" fmla="*/ 1729242 w 2155824"/>
                      <a:gd name="connsiteY8" fmla="*/ 355865 h 414169"/>
                      <a:gd name="connsiteX9" fmla="*/ 1685174 w 2155824"/>
                      <a:gd name="connsiteY9" fmla="*/ 357627 h 414169"/>
                      <a:gd name="connsiteX10" fmla="*/ 1094658 w 2155824"/>
                      <a:gd name="connsiteY10" fmla="*/ 70468 h 414169"/>
                      <a:gd name="connsiteX11" fmla="*/ 738586 w 2155824"/>
                      <a:gd name="connsiteY11" fmla="*/ 213167 h 414169"/>
                      <a:gd name="connsiteX12" fmla="*/ 132205 w 2155824"/>
                      <a:gd name="connsiteY12" fmla="*/ 406955 h 414169"/>
                      <a:gd name="connsiteX13" fmla="*/ 131113 w 2155824"/>
                      <a:gd name="connsiteY13" fmla="*/ 414169 h 414169"/>
                      <a:gd name="connsiteX14" fmla="*/ 94143 w 2155824"/>
                      <a:gd name="connsiteY14" fmla="*/ 414169 h 414169"/>
                      <a:gd name="connsiteX15" fmla="*/ 95188 w 2155824"/>
                      <a:gd name="connsiteY15" fmla="*/ 408717 h 414169"/>
                      <a:gd name="connsiteX16" fmla="*/ 54645 w 2155824"/>
                      <a:gd name="connsiteY16" fmla="*/ 401670 h 414169"/>
                      <a:gd name="connsiteX17" fmla="*/ 0 w 2155824"/>
                      <a:gd name="connsiteY17" fmla="*/ 369959 h 414169"/>
                      <a:gd name="connsiteX18" fmla="*/ 42306 w 2155824"/>
                      <a:gd name="connsiteY18" fmla="*/ 354104 h 414169"/>
                      <a:gd name="connsiteX19" fmla="*/ 72272 w 2155824"/>
                      <a:gd name="connsiteY19" fmla="*/ 369959 h 414169"/>
                      <a:gd name="connsiteX20" fmla="*/ 98713 w 2155824"/>
                      <a:gd name="connsiteY20" fmla="*/ 373482 h 414169"/>
                      <a:gd name="connsiteX21" fmla="*/ 1173981 w 2155824"/>
                      <a:gd name="connsiteY21" fmla="*/ 0 h 41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5824" h="414169">
                        <a:moveTo>
                          <a:pt x="1173981" y="0"/>
                        </a:moveTo>
                        <a:cubicBezTo>
                          <a:pt x="1181032" y="8809"/>
                          <a:pt x="1189846" y="17617"/>
                          <a:pt x="1198659" y="26426"/>
                        </a:cubicBezTo>
                        <a:cubicBezTo>
                          <a:pt x="1177506" y="35234"/>
                          <a:pt x="1154591" y="45804"/>
                          <a:pt x="1128150" y="56375"/>
                        </a:cubicBezTo>
                        <a:cubicBezTo>
                          <a:pt x="1179269" y="118035"/>
                          <a:pt x="1369644" y="322393"/>
                          <a:pt x="1685174" y="322393"/>
                        </a:cubicBezTo>
                        <a:cubicBezTo>
                          <a:pt x="1699276" y="322393"/>
                          <a:pt x="1713378" y="322393"/>
                          <a:pt x="1727480" y="320631"/>
                        </a:cubicBezTo>
                        <a:cubicBezTo>
                          <a:pt x="1933720" y="308299"/>
                          <a:pt x="2051823" y="244878"/>
                          <a:pt x="2115281" y="192026"/>
                        </a:cubicBezTo>
                        <a:cubicBezTo>
                          <a:pt x="2127620" y="183218"/>
                          <a:pt x="2138197" y="172648"/>
                          <a:pt x="2147010" y="163839"/>
                        </a:cubicBezTo>
                        <a:cubicBezTo>
                          <a:pt x="2150536" y="177933"/>
                          <a:pt x="2154061" y="192026"/>
                          <a:pt x="2155824" y="206120"/>
                        </a:cubicBezTo>
                        <a:cubicBezTo>
                          <a:pt x="2083552" y="271303"/>
                          <a:pt x="1954872" y="343533"/>
                          <a:pt x="1729242" y="355865"/>
                        </a:cubicBezTo>
                        <a:cubicBezTo>
                          <a:pt x="1715140" y="357627"/>
                          <a:pt x="1699276" y="357627"/>
                          <a:pt x="1685174" y="357627"/>
                        </a:cubicBezTo>
                        <a:cubicBezTo>
                          <a:pt x="1341441" y="357627"/>
                          <a:pt x="1136964" y="126843"/>
                          <a:pt x="1094658" y="70468"/>
                        </a:cubicBezTo>
                        <a:cubicBezTo>
                          <a:pt x="992420" y="112749"/>
                          <a:pt x="867265" y="163839"/>
                          <a:pt x="738586" y="213167"/>
                        </a:cubicBezTo>
                        <a:cubicBezTo>
                          <a:pt x="386039" y="350580"/>
                          <a:pt x="216816" y="396385"/>
                          <a:pt x="132205" y="406955"/>
                        </a:cubicBezTo>
                        <a:lnTo>
                          <a:pt x="131113" y="414169"/>
                        </a:lnTo>
                        <a:lnTo>
                          <a:pt x="94143" y="414169"/>
                        </a:lnTo>
                        <a:lnTo>
                          <a:pt x="95188" y="408717"/>
                        </a:lnTo>
                        <a:cubicBezTo>
                          <a:pt x="75798" y="408717"/>
                          <a:pt x="63459" y="405193"/>
                          <a:pt x="54645" y="401670"/>
                        </a:cubicBezTo>
                        <a:cubicBezTo>
                          <a:pt x="35255" y="391100"/>
                          <a:pt x="17628" y="380529"/>
                          <a:pt x="0" y="369959"/>
                        </a:cubicBezTo>
                        <a:cubicBezTo>
                          <a:pt x="14102" y="364674"/>
                          <a:pt x="28204" y="359389"/>
                          <a:pt x="42306" y="354104"/>
                        </a:cubicBezTo>
                        <a:cubicBezTo>
                          <a:pt x="52882" y="359389"/>
                          <a:pt x="61696" y="364674"/>
                          <a:pt x="72272" y="369959"/>
                        </a:cubicBezTo>
                        <a:cubicBezTo>
                          <a:pt x="77560" y="373482"/>
                          <a:pt x="86374" y="373482"/>
                          <a:pt x="98713" y="373482"/>
                        </a:cubicBezTo>
                        <a:cubicBezTo>
                          <a:pt x="239732" y="373482"/>
                          <a:pt x="777366" y="167362"/>
                          <a:pt x="1173981"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5" name="Freeform 378">
                    <a:extLst>
                      <a:ext uri="{FF2B5EF4-FFF2-40B4-BE49-F238E27FC236}">
                        <a16:creationId xmlns:a16="http://schemas.microsoft.com/office/drawing/2014/main" xmlns="" id="{17725311-5A6E-47B3-8020-934D659FB413}"/>
                      </a:ext>
                    </a:extLst>
                  </p:cNvPr>
                  <p:cNvSpPr>
                    <a:spLocks/>
                  </p:cNvSpPr>
                  <p:nvPr/>
                </p:nvSpPr>
                <p:spPr bwMode="auto">
                  <a:xfrm>
                    <a:off x="6683896" y="4432492"/>
                    <a:ext cx="884510" cy="627895"/>
                  </a:xfrm>
                  <a:custGeom>
                    <a:avLst/>
                    <a:gdLst>
                      <a:gd name="T0" fmla="*/ 0 w 501"/>
                      <a:gd name="T1" fmla="*/ 356 h 356"/>
                      <a:gd name="T2" fmla="*/ 498 w 501"/>
                      <a:gd name="T3" fmla="*/ 0 h 356"/>
                      <a:gd name="T4" fmla="*/ 501 w 501"/>
                      <a:gd name="T5" fmla="*/ 19 h 356"/>
                      <a:gd name="T6" fmla="*/ 374 w 501"/>
                      <a:gd name="T7" fmla="*/ 67 h 356"/>
                      <a:gd name="T8" fmla="*/ 29 w 501"/>
                      <a:gd name="T9" fmla="*/ 352 h 356"/>
                      <a:gd name="T10" fmla="*/ 0 w 501"/>
                      <a:gd name="T11" fmla="*/ 356 h 356"/>
                    </a:gdLst>
                    <a:ahLst/>
                    <a:cxnLst>
                      <a:cxn ang="0">
                        <a:pos x="T0" y="T1"/>
                      </a:cxn>
                      <a:cxn ang="0">
                        <a:pos x="T2" y="T3"/>
                      </a:cxn>
                      <a:cxn ang="0">
                        <a:pos x="T4" y="T5"/>
                      </a:cxn>
                      <a:cxn ang="0">
                        <a:pos x="T6" y="T7"/>
                      </a:cxn>
                      <a:cxn ang="0">
                        <a:pos x="T8" y="T9"/>
                      </a:cxn>
                      <a:cxn ang="0">
                        <a:pos x="T10" y="T11"/>
                      </a:cxn>
                    </a:cxnLst>
                    <a:rect l="0" t="0" r="r" b="b"/>
                    <a:pathLst>
                      <a:path w="501" h="356">
                        <a:moveTo>
                          <a:pt x="0" y="356"/>
                        </a:moveTo>
                        <a:cubicBezTo>
                          <a:pt x="180" y="112"/>
                          <a:pt x="393" y="28"/>
                          <a:pt x="498" y="0"/>
                        </a:cubicBezTo>
                        <a:cubicBezTo>
                          <a:pt x="499" y="6"/>
                          <a:pt x="500" y="13"/>
                          <a:pt x="501" y="19"/>
                        </a:cubicBezTo>
                        <a:cubicBezTo>
                          <a:pt x="468" y="28"/>
                          <a:pt x="424" y="43"/>
                          <a:pt x="374" y="67"/>
                        </a:cubicBezTo>
                        <a:cubicBezTo>
                          <a:pt x="281" y="111"/>
                          <a:pt x="148" y="195"/>
                          <a:pt x="29" y="352"/>
                        </a:cubicBezTo>
                        <a:lnTo>
                          <a:pt x="0" y="356"/>
                        </a:ln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1" name="Freeform 95">
                  <a:extLst>
                    <a:ext uri="{FF2B5EF4-FFF2-40B4-BE49-F238E27FC236}">
                      <a16:creationId xmlns:a16="http://schemas.microsoft.com/office/drawing/2014/main" xmlns="" id="{DD2817F3-6875-469E-8F8B-3BEEEFD4C62B}"/>
                    </a:ext>
                  </a:extLst>
                </p:cNvPr>
                <p:cNvSpPr>
                  <a:spLocks/>
                </p:cNvSpPr>
                <p:nvPr/>
              </p:nvSpPr>
              <p:spPr bwMode="auto">
                <a:xfrm rot="1295621" flipH="1">
                  <a:off x="4589830" y="4170808"/>
                  <a:ext cx="2962247" cy="1422535"/>
                </a:xfrm>
                <a:custGeom>
                  <a:avLst/>
                  <a:gdLst>
                    <a:gd name="T0" fmla="*/ 523 w 3032"/>
                    <a:gd name="T1" fmla="*/ 0 h 1595"/>
                    <a:gd name="T2" fmla="*/ 513 w 3032"/>
                    <a:gd name="T3" fmla="*/ 482 h 1595"/>
                    <a:gd name="T4" fmla="*/ 1333 w 3032"/>
                    <a:gd name="T5" fmla="*/ 1036 h 1595"/>
                    <a:gd name="T6" fmla="*/ 2495 w 3032"/>
                    <a:gd name="T7" fmla="*/ 1533 h 1595"/>
                    <a:gd name="T8" fmla="*/ 2898 w 3032"/>
                    <a:gd name="T9" fmla="*/ 1133 h 1595"/>
                    <a:gd name="T10" fmla="*/ 2171 w 3032"/>
                    <a:gd name="T11" fmla="*/ 1230 h 1595"/>
                    <a:gd name="T12" fmla="*/ 1510 w 3032"/>
                    <a:gd name="T13" fmla="*/ 812 h 1595"/>
                    <a:gd name="T14" fmla="*/ 950 w 3032"/>
                    <a:gd name="T15" fmla="*/ 436 h 1595"/>
                    <a:gd name="T16" fmla="*/ 523 w 3032"/>
                    <a:gd name="T17" fmla="*/ 0 h 1595"/>
                    <a:gd name="connsiteX0" fmla="*/ 777 w 8619"/>
                    <a:gd name="connsiteY0" fmla="*/ 0 h 9641"/>
                    <a:gd name="connsiteX1" fmla="*/ 744 w 8619"/>
                    <a:gd name="connsiteY1" fmla="*/ 3022 h 9641"/>
                    <a:gd name="connsiteX2" fmla="*/ 3448 w 8619"/>
                    <a:gd name="connsiteY2" fmla="*/ 6495 h 9641"/>
                    <a:gd name="connsiteX3" fmla="*/ 7281 w 8619"/>
                    <a:gd name="connsiteY3" fmla="*/ 9611 h 9641"/>
                    <a:gd name="connsiteX4" fmla="*/ 8610 w 8619"/>
                    <a:gd name="connsiteY4" fmla="*/ 7103 h 9641"/>
                    <a:gd name="connsiteX5" fmla="*/ 6212 w 8619"/>
                    <a:gd name="connsiteY5" fmla="*/ 7712 h 9641"/>
                    <a:gd name="connsiteX6" fmla="*/ 4032 w 8619"/>
                    <a:gd name="connsiteY6" fmla="*/ 5091 h 9641"/>
                    <a:gd name="connsiteX7" fmla="*/ 2185 w 8619"/>
                    <a:gd name="connsiteY7" fmla="*/ 2734 h 9641"/>
                    <a:gd name="connsiteX8" fmla="*/ 777 w 8619"/>
                    <a:gd name="connsiteY8" fmla="*/ 0 h 9641"/>
                    <a:gd name="connsiteX0" fmla="*/ 901 w 10164"/>
                    <a:gd name="connsiteY0" fmla="*/ 0 h 9974"/>
                    <a:gd name="connsiteX1" fmla="*/ 863 w 10164"/>
                    <a:gd name="connsiteY1" fmla="*/ 3135 h 9974"/>
                    <a:gd name="connsiteX2" fmla="*/ 4000 w 10164"/>
                    <a:gd name="connsiteY2" fmla="*/ 6737 h 9974"/>
                    <a:gd name="connsiteX3" fmla="*/ 8448 w 10164"/>
                    <a:gd name="connsiteY3" fmla="*/ 9969 h 9974"/>
                    <a:gd name="connsiteX4" fmla="*/ 10164 w 10164"/>
                    <a:gd name="connsiteY4" fmla="*/ 7261 h 9974"/>
                    <a:gd name="connsiteX5" fmla="*/ 7207 w 10164"/>
                    <a:gd name="connsiteY5" fmla="*/ 7999 h 9974"/>
                    <a:gd name="connsiteX6" fmla="*/ 4678 w 10164"/>
                    <a:gd name="connsiteY6" fmla="*/ 5281 h 9974"/>
                    <a:gd name="connsiteX7" fmla="*/ 2535 w 10164"/>
                    <a:gd name="connsiteY7" fmla="*/ 2836 h 9974"/>
                    <a:gd name="connsiteX8" fmla="*/ 901 w 10164"/>
                    <a:gd name="connsiteY8" fmla="*/ 0 h 9974"/>
                    <a:gd name="connsiteX0" fmla="*/ 886 w 10000"/>
                    <a:gd name="connsiteY0" fmla="*/ 0 h 9995"/>
                    <a:gd name="connsiteX1" fmla="*/ 849 w 10000"/>
                    <a:gd name="connsiteY1" fmla="*/ 3143 h 9995"/>
                    <a:gd name="connsiteX2" fmla="*/ 3935 w 10000"/>
                    <a:gd name="connsiteY2" fmla="*/ 6755 h 9995"/>
                    <a:gd name="connsiteX3" fmla="*/ 8312 w 10000"/>
                    <a:gd name="connsiteY3" fmla="*/ 9995 h 9995"/>
                    <a:gd name="connsiteX4" fmla="*/ 10000 w 10000"/>
                    <a:gd name="connsiteY4" fmla="*/ 7280 h 9995"/>
                    <a:gd name="connsiteX5" fmla="*/ 7091 w 10000"/>
                    <a:gd name="connsiteY5" fmla="*/ 8020 h 9995"/>
                    <a:gd name="connsiteX6" fmla="*/ 4603 w 10000"/>
                    <a:gd name="connsiteY6" fmla="*/ 5295 h 9995"/>
                    <a:gd name="connsiteX7" fmla="*/ 2494 w 10000"/>
                    <a:gd name="connsiteY7" fmla="*/ 2843 h 9995"/>
                    <a:gd name="connsiteX8" fmla="*/ 886 w 10000"/>
                    <a:gd name="connsiteY8" fmla="*/ 0 h 9995"/>
                    <a:gd name="connsiteX0" fmla="*/ 52 w 9528"/>
                    <a:gd name="connsiteY0" fmla="*/ 0 h 10328"/>
                    <a:gd name="connsiteX1" fmla="*/ 377 w 9528"/>
                    <a:gd name="connsiteY1" fmla="*/ 3473 h 10328"/>
                    <a:gd name="connsiteX2" fmla="*/ 3463 w 9528"/>
                    <a:gd name="connsiteY2" fmla="*/ 7086 h 10328"/>
                    <a:gd name="connsiteX3" fmla="*/ 7840 w 9528"/>
                    <a:gd name="connsiteY3" fmla="*/ 10328 h 10328"/>
                    <a:gd name="connsiteX4" fmla="*/ 9528 w 9528"/>
                    <a:gd name="connsiteY4" fmla="*/ 7612 h 10328"/>
                    <a:gd name="connsiteX5" fmla="*/ 6619 w 9528"/>
                    <a:gd name="connsiteY5" fmla="*/ 8352 h 10328"/>
                    <a:gd name="connsiteX6" fmla="*/ 4131 w 9528"/>
                    <a:gd name="connsiteY6" fmla="*/ 5626 h 10328"/>
                    <a:gd name="connsiteX7" fmla="*/ 2022 w 9528"/>
                    <a:gd name="connsiteY7" fmla="*/ 3172 h 10328"/>
                    <a:gd name="connsiteX8" fmla="*/ 52 w 9528"/>
                    <a:gd name="connsiteY8" fmla="*/ 0 h 10328"/>
                    <a:gd name="connsiteX0" fmla="*/ 55 w 10000"/>
                    <a:gd name="connsiteY0" fmla="*/ 0 h 10000"/>
                    <a:gd name="connsiteX1" fmla="*/ 396 w 10000"/>
                    <a:gd name="connsiteY1" fmla="*/ 3363 h 10000"/>
                    <a:gd name="connsiteX2" fmla="*/ 3635 w 10000"/>
                    <a:gd name="connsiteY2" fmla="*/ 6861 h 10000"/>
                    <a:gd name="connsiteX3" fmla="*/ 8228 w 10000"/>
                    <a:gd name="connsiteY3" fmla="*/ 10000 h 10000"/>
                    <a:gd name="connsiteX4" fmla="*/ 10000 w 10000"/>
                    <a:gd name="connsiteY4" fmla="*/ 7370 h 10000"/>
                    <a:gd name="connsiteX5" fmla="*/ 6947 w 10000"/>
                    <a:gd name="connsiteY5" fmla="*/ 8087 h 10000"/>
                    <a:gd name="connsiteX6" fmla="*/ 4336 w 10000"/>
                    <a:gd name="connsiteY6" fmla="*/ 5447 h 10000"/>
                    <a:gd name="connsiteX7" fmla="*/ 2122 w 10000"/>
                    <a:gd name="connsiteY7" fmla="*/ 3071 h 10000"/>
                    <a:gd name="connsiteX8" fmla="*/ 55 w 10000"/>
                    <a:gd name="connsiteY8" fmla="*/ 0 h 10000"/>
                    <a:gd name="connsiteX0" fmla="*/ 316 w 10261"/>
                    <a:gd name="connsiteY0" fmla="*/ 0 h 10000"/>
                    <a:gd name="connsiteX1" fmla="*/ 248 w 10261"/>
                    <a:gd name="connsiteY1" fmla="*/ 2347 h 10000"/>
                    <a:gd name="connsiteX2" fmla="*/ 3896 w 10261"/>
                    <a:gd name="connsiteY2" fmla="*/ 6861 h 10000"/>
                    <a:gd name="connsiteX3" fmla="*/ 8489 w 10261"/>
                    <a:gd name="connsiteY3" fmla="*/ 10000 h 10000"/>
                    <a:gd name="connsiteX4" fmla="*/ 10261 w 10261"/>
                    <a:gd name="connsiteY4" fmla="*/ 7370 h 10000"/>
                    <a:gd name="connsiteX5" fmla="*/ 7208 w 10261"/>
                    <a:gd name="connsiteY5" fmla="*/ 8087 h 10000"/>
                    <a:gd name="connsiteX6" fmla="*/ 4597 w 10261"/>
                    <a:gd name="connsiteY6" fmla="*/ 5447 h 10000"/>
                    <a:gd name="connsiteX7" fmla="*/ 2383 w 10261"/>
                    <a:gd name="connsiteY7" fmla="*/ 3071 h 10000"/>
                    <a:gd name="connsiteX8" fmla="*/ 316 w 10261"/>
                    <a:gd name="connsiteY8" fmla="*/ 0 h 10000"/>
                    <a:gd name="connsiteX0" fmla="*/ 162 w 10349"/>
                    <a:gd name="connsiteY0" fmla="*/ 0 h 10202"/>
                    <a:gd name="connsiteX1" fmla="*/ 336 w 10349"/>
                    <a:gd name="connsiteY1" fmla="*/ 2549 h 10202"/>
                    <a:gd name="connsiteX2" fmla="*/ 3984 w 10349"/>
                    <a:gd name="connsiteY2" fmla="*/ 7063 h 10202"/>
                    <a:gd name="connsiteX3" fmla="*/ 8577 w 10349"/>
                    <a:gd name="connsiteY3" fmla="*/ 10202 h 10202"/>
                    <a:gd name="connsiteX4" fmla="*/ 10349 w 10349"/>
                    <a:gd name="connsiteY4" fmla="*/ 7572 h 10202"/>
                    <a:gd name="connsiteX5" fmla="*/ 7296 w 10349"/>
                    <a:gd name="connsiteY5" fmla="*/ 8289 h 10202"/>
                    <a:gd name="connsiteX6" fmla="*/ 4685 w 10349"/>
                    <a:gd name="connsiteY6" fmla="*/ 5649 h 10202"/>
                    <a:gd name="connsiteX7" fmla="*/ 2471 w 10349"/>
                    <a:gd name="connsiteY7" fmla="*/ 3273 h 10202"/>
                    <a:gd name="connsiteX8" fmla="*/ 162 w 10349"/>
                    <a:gd name="connsiteY8" fmla="*/ 0 h 10202"/>
                    <a:gd name="connsiteX0" fmla="*/ 162 w 10349"/>
                    <a:gd name="connsiteY0" fmla="*/ 0 h 10202"/>
                    <a:gd name="connsiteX1" fmla="*/ 336 w 10349"/>
                    <a:gd name="connsiteY1" fmla="*/ 2549 h 10202"/>
                    <a:gd name="connsiteX2" fmla="*/ 3984 w 10349"/>
                    <a:gd name="connsiteY2" fmla="*/ 7063 h 10202"/>
                    <a:gd name="connsiteX3" fmla="*/ 8577 w 10349"/>
                    <a:gd name="connsiteY3" fmla="*/ 10202 h 10202"/>
                    <a:gd name="connsiteX4" fmla="*/ 10349 w 10349"/>
                    <a:gd name="connsiteY4" fmla="*/ 7572 h 10202"/>
                    <a:gd name="connsiteX5" fmla="*/ 7296 w 10349"/>
                    <a:gd name="connsiteY5" fmla="*/ 8289 h 10202"/>
                    <a:gd name="connsiteX6" fmla="*/ 4685 w 10349"/>
                    <a:gd name="connsiteY6" fmla="*/ 5649 h 10202"/>
                    <a:gd name="connsiteX7" fmla="*/ 2471 w 10349"/>
                    <a:gd name="connsiteY7" fmla="*/ 3273 h 10202"/>
                    <a:gd name="connsiteX8" fmla="*/ 162 w 10349"/>
                    <a:gd name="connsiteY8" fmla="*/ 0 h 10202"/>
                    <a:gd name="connsiteX0" fmla="*/ 20 w 11495"/>
                    <a:gd name="connsiteY0" fmla="*/ 0 h 12289"/>
                    <a:gd name="connsiteX1" fmla="*/ 1482 w 11495"/>
                    <a:gd name="connsiteY1" fmla="*/ 4636 h 12289"/>
                    <a:gd name="connsiteX2" fmla="*/ 5130 w 11495"/>
                    <a:gd name="connsiteY2" fmla="*/ 9150 h 12289"/>
                    <a:gd name="connsiteX3" fmla="*/ 9723 w 11495"/>
                    <a:gd name="connsiteY3" fmla="*/ 12289 h 12289"/>
                    <a:gd name="connsiteX4" fmla="*/ 11495 w 11495"/>
                    <a:gd name="connsiteY4" fmla="*/ 9659 h 12289"/>
                    <a:gd name="connsiteX5" fmla="*/ 8442 w 11495"/>
                    <a:gd name="connsiteY5" fmla="*/ 10376 h 12289"/>
                    <a:gd name="connsiteX6" fmla="*/ 5831 w 11495"/>
                    <a:gd name="connsiteY6" fmla="*/ 7736 h 12289"/>
                    <a:gd name="connsiteX7" fmla="*/ 3617 w 11495"/>
                    <a:gd name="connsiteY7" fmla="*/ 5360 h 12289"/>
                    <a:gd name="connsiteX8" fmla="*/ 20 w 11495"/>
                    <a:gd name="connsiteY8" fmla="*/ 0 h 12289"/>
                    <a:gd name="connsiteX0" fmla="*/ 30 w 10524"/>
                    <a:gd name="connsiteY0" fmla="*/ 0 h 11976"/>
                    <a:gd name="connsiteX1" fmla="*/ 511 w 10524"/>
                    <a:gd name="connsiteY1" fmla="*/ 4323 h 11976"/>
                    <a:gd name="connsiteX2" fmla="*/ 4159 w 10524"/>
                    <a:gd name="connsiteY2" fmla="*/ 8837 h 11976"/>
                    <a:gd name="connsiteX3" fmla="*/ 8752 w 10524"/>
                    <a:gd name="connsiteY3" fmla="*/ 11976 h 11976"/>
                    <a:gd name="connsiteX4" fmla="*/ 10524 w 10524"/>
                    <a:gd name="connsiteY4" fmla="*/ 9346 h 11976"/>
                    <a:gd name="connsiteX5" fmla="*/ 7471 w 10524"/>
                    <a:gd name="connsiteY5" fmla="*/ 10063 h 11976"/>
                    <a:gd name="connsiteX6" fmla="*/ 4860 w 10524"/>
                    <a:gd name="connsiteY6" fmla="*/ 7423 h 11976"/>
                    <a:gd name="connsiteX7" fmla="*/ 2646 w 10524"/>
                    <a:gd name="connsiteY7" fmla="*/ 5047 h 11976"/>
                    <a:gd name="connsiteX8" fmla="*/ 30 w 10524"/>
                    <a:gd name="connsiteY8" fmla="*/ 0 h 11976"/>
                    <a:gd name="connsiteX0" fmla="*/ 501 w 10995"/>
                    <a:gd name="connsiteY0" fmla="*/ 0 h 11976"/>
                    <a:gd name="connsiteX1" fmla="*/ 982 w 10995"/>
                    <a:gd name="connsiteY1" fmla="*/ 4323 h 11976"/>
                    <a:gd name="connsiteX2" fmla="*/ 4630 w 10995"/>
                    <a:gd name="connsiteY2" fmla="*/ 8837 h 11976"/>
                    <a:gd name="connsiteX3" fmla="*/ 9223 w 10995"/>
                    <a:gd name="connsiteY3" fmla="*/ 11976 h 11976"/>
                    <a:gd name="connsiteX4" fmla="*/ 10995 w 10995"/>
                    <a:gd name="connsiteY4" fmla="*/ 9346 h 11976"/>
                    <a:gd name="connsiteX5" fmla="*/ 7942 w 10995"/>
                    <a:gd name="connsiteY5" fmla="*/ 10063 h 11976"/>
                    <a:gd name="connsiteX6" fmla="*/ 5331 w 10995"/>
                    <a:gd name="connsiteY6" fmla="*/ 7423 h 11976"/>
                    <a:gd name="connsiteX7" fmla="*/ 3117 w 10995"/>
                    <a:gd name="connsiteY7" fmla="*/ 5047 h 11976"/>
                    <a:gd name="connsiteX8" fmla="*/ 501 w 10995"/>
                    <a:gd name="connsiteY8" fmla="*/ 0 h 11976"/>
                    <a:gd name="connsiteX0" fmla="*/ 30 w 10524"/>
                    <a:gd name="connsiteY0" fmla="*/ 431 h 12407"/>
                    <a:gd name="connsiteX1" fmla="*/ 511 w 10524"/>
                    <a:gd name="connsiteY1" fmla="*/ 4754 h 12407"/>
                    <a:gd name="connsiteX2" fmla="*/ 4159 w 10524"/>
                    <a:gd name="connsiteY2" fmla="*/ 9268 h 12407"/>
                    <a:gd name="connsiteX3" fmla="*/ 8752 w 10524"/>
                    <a:gd name="connsiteY3" fmla="*/ 12407 h 12407"/>
                    <a:gd name="connsiteX4" fmla="*/ 10524 w 10524"/>
                    <a:gd name="connsiteY4" fmla="*/ 9777 h 12407"/>
                    <a:gd name="connsiteX5" fmla="*/ 7471 w 10524"/>
                    <a:gd name="connsiteY5" fmla="*/ 10494 h 12407"/>
                    <a:gd name="connsiteX6" fmla="*/ 4860 w 10524"/>
                    <a:gd name="connsiteY6" fmla="*/ 7854 h 12407"/>
                    <a:gd name="connsiteX7" fmla="*/ 2646 w 10524"/>
                    <a:gd name="connsiteY7" fmla="*/ 5478 h 12407"/>
                    <a:gd name="connsiteX8" fmla="*/ 30 w 10524"/>
                    <a:gd name="connsiteY8" fmla="*/ 431 h 12407"/>
                    <a:gd name="connsiteX0" fmla="*/ 0 w 10956"/>
                    <a:gd name="connsiteY0" fmla="*/ 460 h 11894"/>
                    <a:gd name="connsiteX1" fmla="*/ 943 w 10956"/>
                    <a:gd name="connsiteY1" fmla="*/ 4241 h 11894"/>
                    <a:gd name="connsiteX2" fmla="*/ 4591 w 10956"/>
                    <a:gd name="connsiteY2" fmla="*/ 8755 h 11894"/>
                    <a:gd name="connsiteX3" fmla="*/ 9184 w 10956"/>
                    <a:gd name="connsiteY3" fmla="*/ 11894 h 11894"/>
                    <a:gd name="connsiteX4" fmla="*/ 10956 w 10956"/>
                    <a:gd name="connsiteY4" fmla="*/ 9264 h 11894"/>
                    <a:gd name="connsiteX5" fmla="*/ 7903 w 10956"/>
                    <a:gd name="connsiteY5" fmla="*/ 9981 h 11894"/>
                    <a:gd name="connsiteX6" fmla="*/ 5292 w 10956"/>
                    <a:gd name="connsiteY6" fmla="*/ 7341 h 11894"/>
                    <a:gd name="connsiteX7" fmla="*/ 3078 w 10956"/>
                    <a:gd name="connsiteY7" fmla="*/ 4965 h 11894"/>
                    <a:gd name="connsiteX8" fmla="*/ 0 w 10956"/>
                    <a:gd name="connsiteY8" fmla="*/ 460 h 11894"/>
                    <a:gd name="connsiteX0" fmla="*/ 0 w 10956"/>
                    <a:gd name="connsiteY0" fmla="*/ 0 h 11434"/>
                    <a:gd name="connsiteX1" fmla="*/ 943 w 10956"/>
                    <a:gd name="connsiteY1" fmla="*/ 3781 h 11434"/>
                    <a:gd name="connsiteX2" fmla="*/ 4591 w 10956"/>
                    <a:gd name="connsiteY2" fmla="*/ 8295 h 11434"/>
                    <a:gd name="connsiteX3" fmla="*/ 9184 w 10956"/>
                    <a:gd name="connsiteY3" fmla="*/ 11434 h 11434"/>
                    <a:gd name="connsiteX4" fmla="*/ 10956 w 10956"/>
                    <a:gd name="connsiteY4" fmla="*/ 8804 h 11434"/>
                    <a:gd name="connsiteX5" fmla="*/ 7903 w 10956"/>
                    <a:gd name="connsiteY5" fmla="*/ 9521 h 11434"/>
                    <a:gd name="connsiteX6" fmla="*/ 5292 w 10956"/>
                    <a:gd name="connsiteY6" fmla="*/ 6881 h 11434"/>
                    <a:gd name="connsiteX7" fmla="*/ 3078 w 10956"/>
                    <a:gd name="connsiteY7" fmla="*/ 4505 h 11434"/>
                    <a:gd name="connsiteX8" fmla="*/ 0 w 10956"/>
                    <a:gd name="connsiteY8" fmla="*/ 0 h 11434"/>
                    <a:gd name="connsiteX0" fmla="*/ 144 w 10366"/>
                    <a:gd name="connsiteY0" fmla="*/ 0 h 10231"/>
                    <a:gd name="connsiteX1" fmla="*/ 353 w 10366"/>
                    <a:gd name="connsiteY1" fmla="*/ 2578 h 10231"/>
                    <a:gd name="connsiteX2" fmla="*/ 4001 w 10366"/>
                    <a:gd name="connsiteY2" fmla="*/ 7092 h 10231"/>
                    <a:gd name="connsiteX3" fmla="*/ 8594 w 10366"/>
                    <a:gd name="connsiteY3" fmla="*/ 10231 h 10231"/>
                    <a:gd name="connsiteX4" fmla="*/ 10366 w 10366"/>
                    <a:gd name="connsiteY4" fmla="*/ 7601 h 10231"/>
                    <a:gd name="connsiteX5" fmla="*/ 7313 w 10366"/>
                    <a:gd name="connsiteY5" fmla="*/ 8318 h 10231"/>
                    <a:gd name="connsiteX6" fmla="*/ 4702 w 10366"/>
                    <a:gd name="connsiteY6" fmla="*/ 5678 h 10231"/>
                    <a:gd name="connsiteX7" fmla="*/ 2488 w 10366"/>
                    <a:gd name="connsiteY7" fmla="*/ 3302 h 10231"/>
                    <a:gd name="connsiteX8" fmla="*/ 144 w 10366"/>
                    <a:gd name="connsiteY8" fmla="*/ 0 h 10231"/>
                    <a:gd name="connsiteX0" fmla="*/ 264 w 10287"/>
                    <a:gd name="connsiteY0" fmla="*/ 0 h 10655"/>
                    <a:gd name="connsiteX1" fmla="*/ 274 w 10287"/>
                    <a:gd name="connsiteY1" fmla="*/ 3002 h 10655"/>
                    <a:gd name="connsiteX2" fmla="*/ 3922 w 10287"/>
                    <a:gd name="connsiteY2" fmla="*/ 7516 h 10655"/>
                    <a:gd name="connsiteX3" fmla="*/ 8515 w 10287"/>
                    <a:gd name="connsiteY3" fmla="*/ 10655 h 10655"/>
                    <a:gd name="connsiteX4" fmla="*/ 10287 w 10287"/>
                    <a:gd name="connsiteY4" fmla="*/ 8025 h 10655"/>
                    <a:gd name="connsiteX5" fmla="*/ 7234 w 10287"/>
                    <a:gd name="connsiteY5" fmla="*/ 8742 h 10655"/>
                    <a:gd name="connsiteX6" fmla="*/ 4623 w 10287"/>
                    <a:gd name="connsiteY6" fmla="*/ 6102 h 10655"/>
                    <a:gd name="connsiteX7" fmla="*/ 2409 w 10287"/>
                    <a:gd name="connsiteY7" fmla="*/ 3726 h 10655"/>
                    <a:gd name="connsiteX8" fmla="*/ 264 w 10287"/>
                    <a:gd name="connsiteY8" fmla="*/ 0 h 10655"/>
                    <a:gd name="connsiteX0" fmla="*/ 264 w 10287"/>
                    <a:gd name="connsiteY0" fmla="*/ 0 h 10655"/>
                    <a:gd name="connsiteX1" fmla="*/ 274 w 10287"/>
                    <a:gd name="connsiteY1" fmla="*/ 3002 h 10655"/>
                    <a:gd name="connsiteX2" fmla="*/ 3922 w 10287"/>
                    <a:gd name="connsiteY2" fmla="*/ 7516 h 10655"/>
                    <a:gd name="connsiteX3" fmla="*/ 8515 w 10287"/>
                    <a:gd name="connsiteY3" fmla="*/ 10655 h 10655"/>
                    <a:gd name="connsiteX4" fmla="*/ 10287 w 10287"/>
                    <a:gd name="connsiteY4" fmla="*/ 8025 h 10655"/>
                    <a:gd name="connsiteX5" fmla="*/ 7234 w 10287"/>
                    <a:gd name="connsiteY5" fmla="*/ 8742 h 10655"/>
                    <a:gd name="connsiteX6" fmla="*/ 4623 w 10287"/>
                    <a:gd name="connsiteY6" fmla="*/ 6102 h 10655"/>
                    <a:gd name="connsiteX7" fmla="*/ 2409 w 10287"/>
                    <a:gd name="connsiteY7" fmla="*/ 3726 h 10655"/>
                    <a:gd name="connsiteX8" fmla="*/ 264 w 10287"/>
                    <a:gd name="connsiteY8" fmla="*/ 0 h 10655"/>
                    <a:gd name="connsiteX0" fmla="*/ 3 w 10026"/>
                    <a:gd name="connsiteY0" fmla="*/ 0 h 10655"/>
                    <a:gd name="connsiteX1" fmla="*/ 545 w 10026"/>
                    <a:gd name="connsiteY1" fmla="*/ 3362 h 10655"/>
                    <a:gd name="connsiteX2" fmla="*/ 3661 w 10026"/>
                    <a:gd name="connsiteY2" fmla="*/ 7516 h 10655"/>
                    <a:gd name="connsiteX3" fmla="*/ 8254 w 10026"/>
                    <a:gd name="connsiteY3" fmla="*/ 10655 h 10655"/>
                    <a:gd name="connsiteX4" fmla="*/ 10026 w 10026"/>
                    <a:gd name="connsiteY4" fmla="*/ 8025 h 10655"/>
                    <a:gd name="connsiteX5" fmla="*/ 6973 w 10026"/>
                    <a:gd name="connsiteY5" fmla="*/ 8742 h 10655"/>
                    <a:gd name="connsiteX6" fmla="*/ 4362 w 10026"/>
                    <a:gd name="connsiteY6" fmla="*/ 6102 h 10655"/>
                    <a:gd name="connsiteX7" fmla="*/ 2148 w 10026"/>
                    <a:gd name="connsiteY7" fmla="*/ 3726 h 10655"/>
                    <a:gd name="connsiteX8" fmla="*/ 3 w 10026"/>
                    <a:gd name="connsiteY8" fmla="*/ 0 h 10655"/>
                    <a:gd name="connsiteX0" fmla="*/ 233 w 10256"/>
                    <a:gd name="connsiteY0" fmla="*/ 0 h 10655"/>
                    <a:gd name="connsiteX1" fmla="*/ 284 w 10256"/>
                    <a:gd name="connsiteY1" fmla="*/ 2783 h 10655"/>
                    <a:gd name="connsiteX2" fmla="*/ 3891 w 10256"/>
                    <a:gd name="connsiteY2" fmla="*/ 7516 h 10655"/>
                    <a:gd name="connsiteX3" fmla="*/ 8484 w 10256"/>
                    <a:gd name="connsiteY3" fmla="*/ 10655 h 10655"/>
                    <a:gd name="connsiteX4" fmla="*/ 10256 w 10256"/>
                    <a:gd name="connsiteY4" fmla="*/ 8025 h 10655"/>
                    <a:gd name="connsiteX5" fmla="*/ 7203 w 10256"/>
                    <a:gd name="connsiteY5" fmla="*/ 8742 h 10655"/>
                    <a:gd name="connsiteX6" fmla="*/ 4592 w 10256"/>
                    <a:gd name="connsiteY6" fmla="*/ 6102 h 10655"/>
                    <a:gd name="connsiteX7" fmla="*/ 2378 w 10256"/>
                    <a:gd name="connsiteY7" fmla="*/ 3726 h 10655"/>
                    <a:gd name="connsiteX8" fmla="*/ 233 w 10256"/>
                    <a:gd name="connsiteY8" fmla="*/ 0 h 10655"/>
                    <a:gd name="connsiteX0" fmla="*/ 269 w 10292"/>
                    <a:gd name="connsiteY0" fmla="*/ 0 h 10657"/>
                    <a:gd name="connsiteX1" fmla="*/ 320 w 10292"/>
                    <a:gd name="connsiteY1" fmla="*/ 2783 h 10657"/>
                    <a:gd name="connsiteX2" fmla="*/ 4417 w 10292"/>
                    <a:gd name="connsiteY2" fmla="*/ 7672 h 10657"/>
                    <a:gd name="connsiteX3" fmla="*/ 8520 w 10292"/>
                    <a:gd name="connsiteY3" fmla="*/ 10655 h 10657"/>
                    <a:gd name="connsiteX4" fmla="*/ 10292 w 10292"/>
                    <a:gd name="connsiteY4" fmla="*/ 8025 h 10657"/>
                    <a:gd name="connsiteX5" fmla="*/ 7239 w 10292"/>
                    <a:gd name="connsiteY5" fmla="*/ 8742 h 10657"/>
                    <a:gd name="connsiteX6" fmla="*/ 4628 w 10292"/>
                    <a:gd name="connsiteY6" fmla="*/ 6102 h 10657"/>
                    <a:gd name="connsiteX7" fmla="*/ 2414 w 10292"/>
                    <a:gd name="connsiteY7" fmla="*/ 3726 h 10657"/>
                    <a:gd name="connsiteX8" fmla="*/ 269 w 10292"/>
                    <a:gd name="connsiteY8" fmla="*/ 0 h 10657"/>
                    <a:gd name="connsiteX0" fmla="*/ 269 w 10317"/>
                    <a:gd name="connsiteY0" fmla="*/ 0 h 10525"/>
                    <a:gd name="connsiteX1" fmla="*/ 320 w 10317"/>
                    <a:gd name="connsiteY1" fmla="*/ 2783 h 10525"/>
                    <a:gd name="connsiteX2" fmla="*/ 4417 w 10317"/>
                    <a:gd name="connsiteY2" fmla="*/ 7672 h 10525"/>
                    <a:gd name="connsiteX3" fmla="*/ 8465 w 10317"/>
                    <a:gd name="connsiteY3" fmla="*/ 10524 h 10525"/>
                    <a:gd name="connsiteX4" fmla="*/ 10292 w 10317"/>
                    <a:gd name="connsiteY4" fmla="*/ 8025 h 10525"/>
                    <a:gd name="connsiteX5" fmla="*/ 7239 w 10317"/>
                    <a:gd name="connsiteY5" fmla="*/ 8742 h 10525"/>
                    <a:gd name="connsiteX6" fmla="*/ 4628 w 10317"/>
                    <a:gd name="connsiteY6" fmla="*/ 6102 h 10525"/>
                    <a:gd name="connsiteX7" fmla="*/ 2414 w 10317"/>
                    <a:gd name="connsiteY7" fmla="*/ 3726 h 10525"/>
                    <a:gd name="connsiteX8" fmla="*/ 269 w 10317"/>
                    <a:gd name="connsiteY8" fmla="*/ 0 h 10525"/>
                    <a:gd name="connsiteX0" fmla="*/ 269 w 10364"/>
                    <a:gd name="connsiteY0" fmla="*/ 0 h 10288"/>
                    <a:gd name="connsiteX1" fmla="*/ 320 w 10364"/>
                    <a:gd name="connsiteY1" fmla="*/ 2783 h 10288"/>
                    <a:gd name="connsiteX2" fmla="*/ 4417 w 10364"/>
                    <a:gd name="connsiteY2" fmla="*/ 7672 h 10288"/>
                    <a:gd name="connsiteX3" fmla="*/ 8989 w 10364"/>
                    <a:gd name="connsiteY3" fmla="*/ 10287 h 10288"/>
                    <a:gd name="connsiteX4" fmla="*/ 10292 w 10364"/>
                    <a:gd name="connsiteY4" fmla="*/ 8025 h 10288"/>
                    <a:gd name="connsiteX5" fmla="*/ 7239 w 10364"/>
                    <a:gd name="connsiteY5" fmla="*/ 8742 h 10288"/>
                    <a:gd name="connsiteX6" fmla="*/ 4628 w 10364"/>
                    <a:gd name="connsiteY6" fmla="*/ 6102 h 10288"/>
                    <a:gd name="connsiteX7" fmla="*/ 2414 w 10364"/>
                    <a:gd name="connsiteY7" fmla="*/ 3726 h 10288"/>
                    <a:gd name="connsiteX8" fmla="*/ 269 w 10364"/>
                    <a:gd name="connsiteY8" fmla="*/ 0 h 10288"/>
                    <a:gd name="connsiteX0" fmla="*/ 269 w 10382"/>
                    <a:gd name="connsiteY0" fmla="*/ 0 h 10302"/>
                    <a:gd name="connsiteX1" fmla="*/ 320 w 10382"/>
                    <a:gd name="connsiteY1" fmla="*/ 2783 h 10302"/>
                    <a:gd name="connsiteX2" fmla="*/ 4417 w 10382"/>
                    <a:gd name="connsiteY2" fmla="*/ 7672 h 10302"/>
                    <a:gd name="connsiteX3" fmla="*/ 9106 w 10382"/>
                    <a:gd name="connsiteY3" fmla="*/ 10301 h 10302"/>
                    <a:gd name="connsiteX4" fmla="*/ 10292 w 10382"/>
                    <a:gd name="connsiteY4" fmla="*/ 8025 h 10302"/>
                    <a:gd name="connsiteX5" fmla="*/ 7239 w 10382"/>
                    <a:gd name="connsiteY5" fmla="*/ 8742 h 10302"/>
                    <a:gd name="connsiteX6" fmla="*/ 4628 w 10382"/>
                    <a:gd name="connsiteY6" fmla="*/ 6102 h 10302"/>
                    <a:gd name="connsiteX7" fmla="*/ 2414 w 10382"/>
                    <a:gd name="connsiteY7" fmla="*/ 3726 h 10302"/>
                    <a:gd name="connsiteX8" fmla="*/ 269 w 10382"/>
                    <a:gd name="connsiteY8" fmla="*/ 0 h 10302"/>
                    <a:gd name="connsiteX0" fmla="*/ 321 w 10358"/>
                    <a:gd name="connsiteY0" fmla="*/ 0 h 10492"/>
                    <a:gd name="connsiteX1" fmla="*/ 296 w 10358"/>
                    <a:gd name="connsiteY1" fmla="*/ 2973 h 10492"/>
                    <a:gd name="connsiteX2" fmla="*/ 4393 w 10358"/>
                    <a:gd name="connsiteY2" fmla="*/ 7862 h 10492"/>
                    <a:gd name="connsiteX3" fmla="*/ 9082 w 10358"/>
                    <a:gd name="connsiteY3" fmla="*/ 10491 h 10492"/>
                    <a:gd name="connsiteX4" fmla="*/ 10268 w 10358"/>
                    <a:gd name="connsiteY4" fmla="*/ 8215 h 10492"/>
                    <a:gd name="connsiteX5" fmla="*/ 7215 w 10358"/>
                    <a:gd name="connsiteY5" fmla="*/ 8932 h 10492"/>
                    <a:gd name="connsiteX6" fmla="*/ 4604 w 10358"/>
                    <a:gd name="connsiteY6" fmla="*/ 6292 h 10492"/>
                    <a:gd name="connsiteX7" fmla="*/ 2390 w 10358"/>
                    <a:gd name="connsiteY7" fmla="*/ 3916 h 10492"/>
                    <a:gd name="connsiteX8" fmla="*/ 321 w 10358"/>
                    <a:gd name="connsiteY8" fmla="*/ 0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8" h="10492">
                      <a:moveTo>
                        <a:pt x="321" y="0"/>
                      </a:moveTo>
                      <a:cubicBezTo>
                        <a:pt x="321" y="0"/>
                        <a:pt x="-383" y="1663"/>
                        <a:pt x="296" y="2973"/>
                      </a:cubicBezTo>
                      <a:cubicBezTo>
                        <a:pt x="975" y="4283"/>
                        <a:pt x="2929" y="6609"/>
                        <a:pt x="4393" y="7862"/>
                      </a:cubicBezTo>
                      <a:cubicBezTo>
                        <a:pt x="5857" y="9115"/>
                        <a:pt x="8103" y="10432"/>
                        <a:pt x="9082" y="10491"/>
                      </a:cubicBezTo>
                      <a:cubicBezTo>
                        <a:pt x="10061" y="10550"/>
                        <a:pt x="10579" y="8475"/>
                        <a:pt x="10268" y="8215"/>
                      </a:cubicBezTo>
                      <a:cubicBezTo>
                        <a:pt x="9957" y="7955"/>
                        <a:pt x="10270" y="11180"/>
                        <a:pt x="7215" y="8932"/>
                      </a:cubicBezTo>
                      <a:cubicBezTo>
                        <a:pt x="5567" y="7624"/>
                        <a:pt x="4658" y="6417"/>
                        <a:pt x="4604" y="6292"/>
                      </a:cubicBezTo>
                      <a:cubicBezTo>
                        <a:pt x="4544" y="6171"/>
                        <a:pt x="3104" y="4965"/>
                        <a:pt x="2390" y="3916"/>
                      </a:cubicBezTo>
                      <a:cubicBezTo>
                        <a:pt x="1676" y="2867"/>
                        <a:pt x="1632" y="2841"/>
                        <a:pt x="32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Freeform 64">
                <a:extLst>
                  <a:ext uri="{FF2B5EF4-FFF2-40B4-BE49-F238E27FC236}">
                    <a16:creationId xmlns:a16="http://schemas.microsoft.com/office/drawing/2014/main" xmlns="" id="{96227F1A-54AC-43BC-A7B9-F0B1784E19A2}"/>
                  </a:ext>
                </a:extLst>
              </p:cNvPr>
              <p:cNvSpPr/>
              <p:nvPr/>
            </p:nvSpPr>
            <p:spPr>
              <a:xfrm rot="-180000">
                <a:off x="7033778" y="3412343"/>
                <a:ext cx="74408" cy="247125"/>
              </a:xfrm>
              <a:custGeom>
                <a:avLst/>
                <a:gdLst>
                  <a:gd name="connsiteX0" fmla="*/ 283405 w 443458"/>
                  <a:gd name="connsiteY0" fmla="*/ 0 h 1472813"/>
                  <a:gd name="connsiteX1" fmla="*/ 443458 w 443458"/>
                  <a:gd name="connsiteY1" fmla="*/ 160053 h 1472813"/>
                  <a:gd name="connsiteX2" fmla="*/ 430880 w 443458"/>
                  <a:gd name="connsiteY2" fmla="*/ 222353 h 1472813"/>
                  <a:gd name="connsiteX3" fmla="*/ 426066 w 443458"/>
                  <a:gd name="connsiteY3" fmla="*/ 231223 h 1472813"/>
                  <a:gd name="connsiteX4" fmla="*/ 426804 w 443458"/>
                  <a:gd name="connsiteY4" fmla="*/ 231650 h 1472813"/>
                  <a:gd name="connsiteX5" fmla="*/ 375592 w 443458"/>
                  <a:gd name="connsiteY5" fmla="*/ 371571 h 1472813"/>
                  <a:gd name="connsiteX6" fmla="*/ 345886 w 443458"/>
                  <a:gd name="connsiteY6" fmla="*/ 481380 h 1472813"/>
                  <a:gd name="connsiteX7" fmla="*/ 327949 w 443458"/>
                  <a:gd name="connsiteY7" fmla="*/ 575039 h 1472813"/>
                  <a:gd name="connsiteX8" fmla="*/ 327949 w 443458"/>
                  <a:gd name="connsiteY8" fmla="*/ 1311175 h 1472813"/>
                  <a:gd name="connsiteX9" fmla="*/ 327949 w 443458"/>
                  <a:gd name="connsiteY9" fmla="*/ 1343505 h 1472813"/>
                  <a:gd name="connsiteX10" fmla="*/ 321422 w 443458"/>
                  <a:gd name="connsiteY10" fmla="*/ 1343505 h 1472813"/>
                  <a:gd name="connsiteX11" fmla="*/ 315247 w 443458"/>
                  <a:gd name="connsiteY11" fmla="*/ 1374092 h 1472813"/>
                  <a:gd name="connsiteX12" fmla="*/ 166311 w 443458"/>
                  <a:gd name="connsiteY12" fmla="*/ 1472813 h 1472813"/>
                  <a:gd name="connsiteX13" fmla="*/ 17375 w 443458"/>
                  <a:gd name="connsiteY13" fmla="*/ 1374092 h 1472813"/>
                  <a:gd name="connsiteX14" fmla="*/ 11200 w 443458"/>
                  <a:gd name="connsiteY14" fmla="*/ 1343505 h 1472813"/>
                  <a:gd name="connsiteX15" fmla="*/ 4676 w 443458"/>
                  <a:gd name="connsiteY15" fmla="*/ 1343505 h 1472813"/>
                  <a:gd name="connsiteX16" fmla="*/ 4676 w 443458"/>
                  <a:gd name="connsiteY16" fmla="*/ 1311190 h 1472813"/>
                  <a:gd name="connsiteX17" fmla="*/ 4673 w 443458"/>
                  <a:gd name="connsiteY17" fmla="*/ 1311175 h 1472813"/>
                  <a:gd name="connsiteX18" fmla="*/ 4676 w 443458"/>
                  <a:gd name="connsiteY18" fmla="*/ 1311160 h 1472813"/>
                  <a:gd name="connsiteX19" fmla="*/ 4676 w 443458"/>
                  <a:gd name="connsiteY19" fmla="*/ 604596 h 1472813"/>
                  <a:gd name="connsiteX20" fmla="*/ 0 w 443458"/>
                  <a:gd name="connsiteY20" fmla="*/ 604596 h 1472813"/>
                  <a:gd name="connsiteX21" fmla="*/ 4676 w 443458"/>
                  <a:gd name="connsiteY21" fmla="*/ 573958 h 1472813"/>
                  <a:gd name="connsiteX22" fmla="*/ 4676 w 443458"/>
                  <a:gd name="connsiteY22" fmla="*/ 549178 h 1472813"/>
                  <a:gd name="connsiteX23" fmla="*/ 8458 w 443458"/>
                  <a:gd name="connsiteY23" fmla="*/ 549178 h 1472813"/>
                  <a:gd name="connsiteX24" fmla="*/ 22994 w 443458"/>
                  <a:gd name="connsiteY24" fmla="*/ 453934 h 1472813"/>
                  <a:gd name="connsiteX25" fmla="*/ 131163 w 443458"/>
                  <a:gd name="connsiteY25" fmla="*/ 105472 h 1472813"/>
                  <a:gd name="connsiteX26" fmla="*/ 147938 w 443458"/>
                  <a:gd name="connsiteY26" fmla="*/ 70649 h 1472813"/>
                  <a:gd name="connsiteX27" fmla="*/ 149997 w 443458"/>
                  <a:gd name="connsiteY27" fmla="*/ 71837 h 1472813"/>
                  <a:gd name="connsiteX28" fmla="*/ 150687 w 443458"/>
                  <a:gd name="connsiteY28" fmla="*/ 70566 h 1472813"/>
                  <a:gd name="connsiteX29" fmla="*/ 283405 w 443458"/>
                  <a:gd name="connsiteY29" fmla="*/ 0 h 147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3458" h="1472813">
                    <a:moveTo>
                      <a:pt x="283405" y="0"/>
                    </a:moveTo>
                    <a:cubicBezTo>
                      <a:pt x="371800" y="0"/>
                      <a:pt x="443458" y="71658"/>
                      <a:pt x="443458" y="160053"/>
                    </a:cubicBezTo>
                    <a:cubicBezTo>
                      <a:pt x="443458" y="182152"/>
                      <a:pt x="438980" y="203204"/>
                      <a:pt x="430880" y="222353"/>
                    </a:cubicBezTo>
                    <a:lnTo>
                      <a:pt x="426066" y="231223"/>
                    </a:lnTo>
                    <a:lnTo>
                      <a:pt x="426804" y="231650"/>
                    </a:lnTo>
                    <a:lnTo>
                      <a:pt x="375592" y="371571"/>
                    </a:lnTo>
                    <a:cubicBezTo>
                      <a:pt x="364379" y="407622"/>
                      <a:pt x="354458" y="444244"/>
                      <a:pt x="345886" y="481380"/>
                    </a:cubicBezTo>
                    <a:lnTo>
                      <a:pt x="327949" y="575039"/>
                    </a:lnTo>
                    <a:lnTo>
                      <a:pt x="327949" y="1311175"/>
                    </a:lnTo>
                    <a:lnTo>
                      <a:pt x="327949" y="1343505"/>
                    </a:lnTo>
                    <a:lnTo>
                      <a:pt x="321422" y="1343505"/>
                    </a:lnTo>
                    <a:lnTo>
                      <a:pt x="315247" y="1374092"/>
                    </a:lnTo>
                    <a:cubicBezTo>
                      <a:pt x="290709" y="1432106"/>
                      <a:pt x="233264" y="1472813"/>
                      <a:pt x="166311" y="1472813"/>
                    </a:cubicBezTo>
                    <a:cubicBezTo>
                      <a:pt x="99359" y="1472813"/>
                      <a:pt x="41914" y="1432106"/>
                      <a:pt x="17375" y="1374092"/>
                    </a:cubicBezTo>
                    <a:lnTo>
                      <a:pt x="11200" y="1343505"/>
                    </a:lnTo>
                    <a:lnTo>
                      <a:pt x="4676" y="1343505"/>
                    </a:lnTo>
                    <a:lnTo>
                      <a:pt x="4676" y="1311190"/>
                    </a:lnTo>
                    <a:lnTo>
                      <a:pt x="4673" y="1311175"/>
                    </a:lnTo>
                    <a:lnTo>
                      <a:pt x="4676" y="1311160"/>
                    </a:lnTo>
                    <a:lnTo>
                      <a:pt x="4676" y="604596"/>
                    </a:lnTo>
                    <a:lnTo>
                      <a:pt x="0" y="604596"/>
                    </a:lnTo>
                    <a:lnTo>
                      <a:pt x="4676" y="573958"/>
                    </a:lnTo>
                    <a:lnTo>
                      <a:pt x="4676" y="549178"/>
                    </a:lnTo>
                    <a:lnTo>
                      <a:pt x="8458" y="549178"/>
                    </a:lnTo>
                    <a:lnTo>
                      <a:pt x="22994" y="453934"/>
                    </a:lnTo>
                    <a:cubicBezTo>
                      <a:pt x="47723" y="333088"/>
                      <a:pt x="84194" y="216519"/>
                      <a:pt x="131163" y="105472"/>
                    </a:cubicBezTo>
                    <a:lnTo>
                      <a:pt x="147938" y="70649"/>
                    </a:lnTo>
                    <a:lnTo>
                      <a:pt x="149997" y="71837"/>
                    </a:lnTo>
                    <a:lnTo>
                      <a:pt x="150687" y="70566"/>
                    </a:lnTo>
                    <a:cubicBezTo>
                      <a:pt x="179450" y="27992"/>
                      <a:pt x="228159" y="0"/>
                      <a:pt x="2834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Freeform 67">
              <a:extLst>
                <a:ext uri="{FF2B5EF4-FFF2-40B4-BE49-F238E27FC236}">
                  <a16:creationId xmlns:a16="http://schemas.microsoft.com/office/drawing/2014/main" xmlns="" id="{A47DD024-4D92-4F1C-814B-414B6C624756}"/>
                </a:ext>
              </a:extLst>
            </p:cNvPr>
            <p:cNvSpPr/>
            <p:nvPr/>
          </p:nvSpPr>
          <p:spPr>
            <a:xfrm>
              <a:off x="5270216" y="3919605"/>
              <a:ext cx="1193116" cy="171164"/>
            </a:xfrm>
            <a:custGeom>
              <a:avLst/>
              <a:gdLst>
                <a:gd name="connsiteX0" fmla="*/ 0 w 1876926"/>
                <a:gd name="connsiteY0" fmla="*/ 0 h 368968"/>
                <a:gd name="connsiteX1" fmla="*/ 561474 w 1876926"/>
                <a:gd name="connsiteY1" fmla="*/ 368968 h 368968"/>
                <a:gd name="connsiteX2" fmla="*/ 1876926 w 1876926"/>
                <a:gd name="connsiteY2" fmla="*/ 224589 h 368968"/>
                <a:gd name="connsiteX0" fmla="*/ 0 w 1717900"/>
                <a:gd name="connsiteY0" fmla="*/ 45755 h 144930"/>
                <a:gd name="connsiteX1" fmla="*/ 402448 w 1717900"/>
                <a:gd name="connsiteY1" fmla="*/ 144379 h 144930"/>
                <a:gd name="connsiteX2" fmla="*/ 1717900 w 1717900"/>
                <a:gd name="connsiteY2" fmla="*/ 0 h 144930"/>
                <a:gd name="connsiteX0" fmla="*/ 0 w 1137455"/>
                <a:gd name="connsiteY0" fmla="*/ 0 h 117967"/>
                <a:gd name="connsiteX1" fmla="*/ 402448 w 1137455"/>
                <a:gd name="connsiteY1" fmla="*/ 98624 h 117967"/>
                <a:gd name="connsiteX2" fmla="*/ 1137455 w 1137455"/>
                <a:gd name="connsiteY2" fmla="*/ 89417 h 117967"/>
                <a:gd name="connsiteX0" fmla="*/ 0 w 1137455"/>
                <a:gd name="connsiteY0" fmla="*/ 0 h 150755"/>
                <a:gd name="connsiteX1" fmla="*/ 386545 w 1137455"/>
                <a:gd name="connsiteY1" fmla="*/ 146332 h 150755"/>
                <a:gd name="connsiteX2" fmla="*/ 1137455 w 1137455"/>
                <a:gd name="connsiteY2" fmla="*/ 89417 h 150755"/>
                <a:gd name="connsiteX0" fmla="*/ 0 w 1105650"/>
                <a:gd name="connsiteY0" fmla="*/ 0 h 142297"/>
                <a:gd name="connsiteX1" fmla="*/ 354740 w 1105650"/>
                <a:gd name="connsiteY1" fmla="*/ 138380 h 142297"/>
                <a:gd name="connsiteX2" fmla="*/ 1105650 w 1105650"/>
                <a:gd name="connsiteY2" fmla="*/ 81465 h 142297"/>
                <a:gd name="connsiteX0" fmla="*/ 0 w 1034089"/>
                <a:gd name="connsiteY0" fmla="*/ 6000 h 56952"/>
                <a:gd name="connsiteX1" fmla="*/ 283179 w 1034089"/>
                <a:gd name="connsiteY1" fmla="*/ 56915 h 56952"/>
                <a:gd name="connsiteX2" fmla="*/ 1034089 w 1034089"/>
                <a:gd name="connsiteY2" fmla="*/ 0 h 56952"/>
                <a:gd name="connsiteX0" fmla="*/ 0 w 1216969"/>
                <a:gd name="connsiteY0" fmla="*/ 0 h 159218"/>
                <a:gd name="connsiteX1" fmla="*/ 466059 w 1216969"/>
                <a:gd name="connsiteY1" fmla="*/ 154282 h 159218"/>
                <a:gd name="connsiteX2" fmla="*/ 1216969 w 1216969"/>
                <a:gd name="connsiteY2" fmla="*/ 97367 h 159218"/>
                <a:gd name="connsiteX0" fmla="*/ 0 w 1216969"/>
                <a:gd name="connsiteY0" fmla="*/ 0 h 159218"/>
                <a:gd name="connsiteX1" fmla="*/ 466059 w 1216969"/>
                <a:gd name="connsiteY1" fmla="*/ 154282 h 159218"/>
                <a:gd name="connsiteX2" fmla="*/ 1216969 w 1216969"/>
                <a:gd name="connsiteY2" fmla="*/ 97367 h 159218"/>
                <a:gd name="connsiteX0" fmla="*/ 0 w 1216969"/>
                <a:gd name="connsiteY0" fmla="*/ 0 h 173798"/>
                <a:gd name="connsiteX1" fmla="*/ 593279 w 1216969"/>
                <a:gd name="connsiteY1" fmla="*/ 170184 h 173798"/>
                <a:gd name="connsiteX2" fmla="*/ 1216969 w 1216969"/>
                <a:gd name="connsiteY2" fmla="*/ 97367 h 173798"/>
                <a:gd name="connsiteX0" fmla="*/ 0 w 1216969"/>
                <a:gd name="connsiteY0" fmla="*/ 0 h 172760"/>
                <a:gd name="connsiteX1" fmla="*/ 593279 w 1216969"/>
                <a:gd name="connsiteY1" fmla="*/ 170184 h 172760"/>
                <a:gd name="connsiteX2" fmla="*/ 1216969 w 1216969"/>
                <a:gd name="connsiteY2" fmla="*/ 97367 h 172760"/>
                <a:gd name="connsiteX0" fmla="*/ 0 w 1216969"/>
                <a:gd name="connsiteY0" fmla="*/ 0 h 171087"/>
                <a:gd name="connsiteX1" fmla="*/ 593279 w 1216969"/>
                <a:gd name="connsiteY1" fmla="*/ 170184 h 171087"/>
                <a:gd name="connsiteX2" fmla="*/ 1216969 w 1216969"/>
                <a:gd name="connsiteY2" fmla="*/ 65562 h 171087"/>
                <a:gd name="connsiteX0" fmla="*/ 0 w 1216969"/>
                <a:gd name="connsiteY0" fmla="*/ 0 h 171854"/>
                <a:gd name="connsiteX1" fmla="*/ 593279 w 1216969"/>
                <a:gd name="connsiteY1" fmla="*/ 170184 h 171854"/>
                <a:gd name="connsiteX2" fmla="*/ 1216969 w 1216969"/>
                <a:gd name="connsiteY2" fmla="*/ 65562 h 171854"/>
                <a:gd name="connsiteX0" fmla="*/ 0 w 1216969"/>
                <a:gd name="connsiteY0" fmla="*/ 0 h 171230"/>
                <a:gd name="connsiteX1" fmla="*/ 593279 w 1216969"/>
                <a:gd name="connsiteY1" fmla="*/ 170184 h 171230"/>
                <a:gd name="connsiteX2" fmla="*/ 1216969 w 1216969"/>
                <a:gd name="connsiteY2" fmla="*/ 65562 h 171230"/>
                <a:gd name="connsiteX0" fmla="*/ 0 w 1216969"/>
                <a:gd name="connsiteY0" fmla="*/ 0 h 170770"/>
                <a:gd name="connsiteX1" fmla="*/ 593279 w 1216969"/>
                <a:gd name="connsiteY1" fmla="*/ 170184 h 170770"/>
                <a:gd name="connsiteX2" fmla="*/ 1216969 w 1216969"/>
                <a:gd name="connsiteY2" fmla="*/ 65562 h 170770"/>
                <a:gd name="connsiteX0" fmla="*/ 0 w 1216969"/>
                <a:gd name="connsiteY0" fmla="*/ 0 h 171164"/>
                <a:gd name="connsiteX1" fmla="*/ 593279 w 1216969"/>
                <a:gd name="connsiteY1" fmla="*/ 170184 h 171164"/>
                <a:gd name="connsiteX2" fmla="*/ 1216969 w 1216969"/>
                <a:gd name="connsiteY2" fmla="*/ 65562 h 171164"/>
                <a:gd name="connsiteX0" fmla="*/ 0 w 1216969"/>
                <a:gd name="connsiteY0" fmla="*/ 0 h 171164"/>
                <a:gd name="connsiteX1" fmla="*/ 593279 w 1216969"/>
                <a:gd name="connsiteY1" fmla="*/ 170184 h 171164"/>
                <a:gd name="connsiteX2" fmla="*/ 1216969 w 1216969"/>
                <a:gd name="connsiteY2" fmla="*/ 65562 h 171164"/>
                <a:gd name="connsiteX0" fmla="*/ 0 w 1216969"/>
                <a:gd name="connsiteY0" fmla="*/ 0 h 171164"/>
                <a:gd name="connsiteX1" fmla="*/ 474010 w 1216969"/>
                <a:gd name="connsiteY1" fmla="*/ 170184 h 171164"/>
                <a:gd name="connsiteX2" fmla="*/ 1216969 w 1216969"/>
                <a:gd name="connsiteY2" fmla="*/ 65562 h 171164"/>
                <a:gd name="connsiteX0" fmla="*/ 0 w 1193116"/>
                <a:gd name="connsiteY0" fmla="*/ 0 h 171164"/>
                <a:gd name="connsiteX1" fmla="*/ 450157 w 1193116"/>
                <a:gd name="connsiteY1" fmla="*/ 170184 h 171164"/>
                <a:gd name="connsiteX2" fmla="*/ 1193116 w 1193116"/>
                <a:gd name="connsiteY2" fmla="*/ 65562 h 171164"/>
                <a:gd name="connsiteX0" fmla="*/ 0 w 1193116"/>
                <a:gd name="connsiteY0" fmla="*/ 0 h 171164"/>
                <a:gd name="connsiteX1" fmla="*/ 450157 w 1193116"/>
                <a:gd name="connsiteY1" fmla="*/ 170184 h 171164"/>
                <a:gd name="connsiteX2" fmla="*/ 1193116 w 1193116"/>
                <a:gd name="connsiteY2" fmla="*/ 65562 h 171164"/>
              </a:gdLst>
              <a:ahLst/>
              <a:cxnLst>
                <a:cxn ang="0">
                  <a:pos x="connsiteX0" y="connsiteY0"/>
                </a:cxn>
                <a:cxn ang="0">
                  <a:pos x="connsiteX1" y="connsiteY1"/>
                </a:cxn>
                <a:cxn ang="0">
                  <a:pos x="connsiteX2" y="connsiteY2"/>
                </a:cxn>
              </a:cxnLst>
              <a:rect l="l" t="t" r="r" b="b"/>
              <a:pathLst>
                <a:path w="1193116" h="171164">
                  <a:moveTo>
                    <a:pt x="0" y="0"/>
                  </a:moveTo>
                  <a:cubicBezTo>
                    <a:pt x="150052" y="175998"/>
                    <a:pt x="251304" y="159257"/>
                    <a:pt x="450157" y="170184"/>
                  </a:cubicBezTo>
                  <a:cubicBezTo>
                    <a:pt x="649010" y="181111"/>
                    <a:pt x="1048831" y="97786"/>
                    <a:pt x="1193116" y="65562"/>
                  </a:cubicBezTo>
                </a:path>
              </a:pathLst>
            </a:cu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2FBA473D-E492-4329-A400-BC5333B9FFD9}"/>
              </a:ext>
            </a:extLst>
          </p:cNvPr>
          <p:cNvGrpSpPr/>
          <p:nvPr/>
        </p:nvGrpSpPr>
        <p:grpSpPr>
          <a:xfrm rot="21184161">
            <a:off x="3604964" y="1342870"/>
            <a:ext cx="818843" cy="750613"/>
            <a:chOff x="8659224" y="246137"/>
            <a:chExt cx="3000375" cy="2750368"/>
          </a:xfrm>
        </p:grpSpPr>
        <p:sp>
          <p:nvSpPr>
            <p:cNvPr id="74" name="Freeform: Shape 73">
              <a:extLst>
                <a:ext uri="{FF2B5EF4-FFF2-40B4-BE49-F238E27FC236}">
                  <a16:creationId xmlns:a16="http://schemas.microsoft.com/office/drawing/2014/main" xmlns="" id="{5196ADB9-7E2B-4987-9E76-C9926BA9BEC4}"/>
                </a:ext>
              </a:extLst>
            </p:cNvPr>
            <p:cNvSpPr/>
            <p:nvPr/>
          </p:nvSpPr>
          <p:spPr>
            <a:xfrm>
              <a:off x="8810262" y="2510730"/>
              <a:ext cx="2686050" cy="485775"/>
            </a:xfrm>
            <a:custGeom>
              <a:avLst/>
              <a:gdLst>
                <a:gd name="connsiteX0" fmla="*/ 3906 w 2686050"/>
                <a:gd name="connsiteY0" fmla="*/ 45427 h 485775"/>
                <a:gd name="connsiteX1" fmla="*/ 587788 w 2686050"/>
                <a:gd name="connsiteY1" fmla="*/ 89242 h 485775"/>
                <a:gd name="connsiteX2" fmla="*/ 1008793 w 2686050"/>
                <a:gd name="connsiteY2" fmla="*/ 24472 h 485775"/>
                <a:gd name="connsiteX3" fmla="*/ 1840326 w 2686050"/>
                <a:gd name="connsiteY3" fmla="*/ 22567 h 485775"/>
                <a:gd name="connsiteX4" fmla="*/ 2543271 w 2686050"/>
                <a:gd name="connsiteY4" fmla="*/ 80670 h 485775"/>
                <a:gd name="connsiteX5" fmla="*/ 2690908 w 2686050"/>
                <a:gd name="connsiteY5" fmla="*/ 44475 h 485775"/>
                <a:gd name="connsiteX6" fmla="*/ 2676621 w 2686050"/>
                <a:gd name="connsiteY6" fmla="*/ 385470 h 485775"/>
                <a:gd name="connsiteX7" fmla="*/ 2589943 w 2686050"/>
                <a:gd name="connsiteY7" fmla="*/ 483577 h 485775"/>
                <a:gd name="connsiteX8" fmla="*/ 2431828 w 2686050"/>
                <a:gd name="connsiteY8" fmla="*/ 495007 h 485775"/>
                <a:gd name="connsiteX9" fmla="*/ 254413 w 2686050"/>
                <a:gd name="connsiteY9" fmla="*/ 495007 h 485775"/>
                <a:gd name="connsiteX10" fmla="*/ 115348 w 2686050"/>
                <a:gd name="connsiteY10" fmla="*/ 483577 h 485775"/>
                <a:gd name="connsiteX11" fmla="*/ 11526 w 2686050"/>
                <a:gd name="connsiteY11" fmla="*/ 377850 h 485775"/>
                <a:gd name="connsiteX12" fmla="*/ 3906 w 2686050"/>
                <a:gd name="connsiteY12" fmla="*/ 45427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0" h="485775">
                  <a:moveTo>
                    <a:pt x="3906" y="45427"/>
                  </a:moveTo>
                  <a:cubicBezTo>
                    <a:pt x="202978" y="87337"/>
                    <a:pt x="385858" y="98767"/>
                    <a:pt x="587788" y="89242"/>
                  </a:cubicBezTo>
                  <a:cubicBezTo>
                    <a:pt x="738283" y="82575"/>
                    <a:pt x="859251" y="37807"/>
                    <a:pt x="1008793" y="24472"/>
                  </a:cubicBezTo>
                  <a:cubicBezTo>
                    <a:pt x="1285018" y="-1245"/>
                    <a:pt x="1562196" y="-13628"/>
                    <a:pt x="1840326" y="22567"/>
                  </a:cubicBezTo>
                  <a:cubicBezTo>
                    <a:pt x="2083213" y="54952"/>
                    <a:pt x="2298478" y="91147"/>
                    <a:pt x="2543271" y="80670"/>
                  </a:cubicBezTo>
                  <a:cubicBezTo>
                    <a:pt x="2600421" y="77812"/>
                    <a:pt x="2638521" y="70192"/>
                    <a:pt x="2690908" y="44475"/>
                  </a:cubicBezTo>
                  <a:cubicBezTo>
                    <a:pt x="2695671" y="139725"/>
                    <a:pt x="2697576" y="292125"/>
                    <a:pt x="2676621" y="385470"/>
                  </a:cubicBezTo>
                  <a:cubicBezTo>
                    <a:pt x="2660428" y="455955"/>
                    <a:pt x="2662333" y="470243"/>
                    <a:pt x="2589943" y="483577"/>
                  </a:cubicBezTo>
                  <a:cubicBezTo>
                    <a:pt x="2537556" y="493102"/>
                    <a:pt x="2485168" y="495007"/>
                    <a:pt x="2431828" y="495007"/>
                  </a:cubicBezTo>
                  <a:cubicBezTo>
                    <a:pt x="1686973" y="495007"/>
                    <a:pt x="999268" y="495007"/>
                    <a:pt x="254413" y="495007"/>
                  </a:cubicBezTo>
                  <a:cubicBezTo>
                    <a:pt x="202026" y="495007"/>
                    <a:pt x="167736" y="495007"/>
                    <a:pt x="115348" y="483577"/>
                  </a:cubicBezTo>
                  <a:cubicBezTo>
                    <a:pt x="42958" y="467385"/>
                    <a:pt x="23908" y="450240"/>
                    <a:pt x="11526" y="377850"/>
                  </a:cubicBezTo>
                  <a:cubicBezTo>
                    <a:pt x="-2762" y="287362"/>
                    <a:pt x="-1809" y="137820"/>
                    <a:pt x="3906" y="45427"/>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09F2B7DF-54E1-41D3-8069-F79C483B5AE8}"/>
                </a:ext>
              </a:extLst>
            </p:cNvPr>
            <p:cNvSpPr/>
            <p:nvPr/>
          </p:nvSpPr>
          <p:spPr>
            <a:xfrm>
              <a:off x="8659224" y="246137"/>
              <a:ext cx="3000375" cy="2371725"/>
            </a:xfrm>
            <a:custGeom>
              <a:avLst/>
              <a:gdLst>
                <a:gd name="connsiteX0" fmla="*/ 2877189 w 3000375"/>
                <a:gd name="connsiteY0" fmla="*/ 1405145 h 2371725"/>
                <a:gd name="connsiteX1" fmla="*/ 2592392 w 3000375"/>
                <a:gd name="connsiteY1" fmla="*/ 839360 h 2371725"/>
                <a:gd name="connsiteX2" fmla="*/ 2548577 w 3000375"/>
                <a:gd name="connsiteY2" fmla="*/ 294530 h 2371725"/>
                <a:gd name="connsiteX3" fmla="*/ 2434277 w 3000375"/>
                <a:gd name="connsiteY3" fmla="*/ 102125 h 2371725"/>
                <a:gd name="connsiteX4" fmla="*/ 2269494 w 3000375"/>
                <a:gd name="connsiteY4" fmla="*/ 25925 h 2371725"/>
                <a:gd name="connsiteX5" fmla="*/ 2101854 w 3000375"/>
                <a:gd name="connsiteY5" fmla="*/ 24972 h 2371725"/>
                <a:gd name="connsiteX6" fmla="*/ 1883732 w 3000375"/>
                <a:gd name="connsiteY6" fmla="*/ 187850 h 2371725"/>
                <a:gd name="connsiteX7" fmla="*/ 1201742 w 3000375"/>
                <a:gd name="connsiteY7" fmla="*/ 225950 h 2371725"/>
                <a:gd name="connsiteX8" fmla="*/ 876939 w 3000375"/>
                <a:gd name="connsiteY8" fmla="*/ 18305 h 2371725"/>
                <a:gd name="connsiteX9" fmla="*/ 725492 w 3000375"/>
                <a:gd name="connsiteY9" fmla="*/ 25925 h 2371725"/>
                <a:gd name="connsiteX10" fmla="*/ 564519 w 3000375"/>
                <a:gd name="connsiteY10" fmla="*/ 119270 h 2371725"/>
                <a:gd name="connsiteX11" fmla="*/ 442599 w 3000375"/>
                <a:gd name="connsiteY11" fmla="*/ 307865 h 2371725"/>
                <a:gd name="connsiteX12" fmla="*/ 420692 w 3000375"/>
                <a:gd name="connsiteY12" fmla="*/ 859363 h 2371725"/>
                <a:gd name="connsiteX13" fmla="*/ 21594 w 3000375"/>
                <a:gd name="connsiteY13" fmla="*/ 1550877 h 2371725"/>
                <a:gd name="connsiteX14" fmla="*/ 1592 w 3000375"/>
                <a:gd name="connsiteY14" fmla="*/ 1639460 h 2371725"/>
                <a:gd name="connsiteX15" fmla="*/ 63504 w 3000375"/>
                <a:gd name="connsiteY15" fmla="*/ 1989027 h 2371725"/>
                <a:gd name="connsiteX16" fmla="*/ 154944 w 3000375"/>
                <a:gd name="connsiteY16" fmla="*/ 2311925 h 2371725"/>
                <a:gd name="connsiteX17" fmla="*/ 206379 w 3000375"/>
                <a:gd name="connsiteY17" fmla="*/ 2338595 h 2371725"/>
                <a:gd name="connsiteX18" fmla="*/ 502607 w 3000375"/>
                <a:gd name="connsiteY18" fmla="*/ 2374790 h 2371725"/>
                <a:gd name="connsiteX19" fmla="*/ 1035054 w 3000375"/>
                <a:gd name="connsiteY19" fmla="*/ 2345263 h 2371725"/>
                <a:gd name="connsiteX20" fmla="*/ 1843727 w 3000375"/>
                <a:gd name="connsiteY20" fmla="*/ 2312878 h 2371725"/>
                <a:gd name="connsiteX21" fmla="*/ 2407607 w 3000375"/>
                <a:gd name="connsiteY21" fmla="*/ 2363360 h 2371725"/>
                <a:gd name="connsiteX22" fmla="*/ 2762889 w 3000375"/>
                <a:gd name="connsiteY22" fmla="*/ 2354788 h 2371725"/>
                <a:gd name="connsiteX23" fmla="*/ 2844804 w 3000375"/>
                <a:gd name="connsiteY23" fmla="*/ 2312878 h 2371725"/>
                <a:gd name="connsiteX24" fmla="*/ 2855282 w 3000375"/>
                <a:gd name="connsiteY24" fmla="*/ 2264300 h 2371725"/>
                <a:gd name="connsiteX25" fmla="*/ 2983869 w 3000375"/>
                <a:gd name="connsiteY25" fmla="*/ 1748045 h 2371725"/>
                <a:gd name="connsiteX26" fmla="*/ 3005777 w 3000375"/>
                <a:gd name="connsiteY26" fmla="*/ 1537543 h 2371725"/>
                <a:gd name="connsiteX27" fmla="*/ 2877189 w 3000375"/>
                <a:gd name="connsiteY27" fmla="*/ 1405145 h 2371725"/>
                <a:gd name="connsiteX28" fmla="*/ 1241747 w 3000375"/>
                <a:gd name="connsiteY28" fmla="*/ 1214645 h 2371725"/>
                <a:gd name="connsiteX29" fmla="*/ 1175072 w 3000375"/>
                <a:gd name="connsiteY29" fmla="*/ 1261318 h 2371725"/>
                <a:gd name="connsiteX30" fmla="*/ 784547 w 3000375"/>
                <a:gd name="connsiteY30" fmla="*/ 726013 h 2371725"/>
                <a:gd name="connsiteX31" fmla="*/ 741684 w 3000375"/>
                <a:gd name="connsiteY31" fmla="*/ 111650 h 2371725"/>
                <a:gd name="connsiteX32" fmla="*/ 1241747 w 3000375"/>
                <a:gd name="connsiteY32" fmla="*/ 805070 h 2371725"/>
                <a:gd name="connsiteX33" fmla="*/ 1241747 w 3000375"/>
                <a:gd name="connsiteY33" fmla="*/ 1214645 h 2371725"/>
                <a:gd name="connsiteX34" fmla="*/ 2114237 w 3000375"/>
                <a:gd name="connsiteY34" fmla="*/ 1021288 h 2371725"/>
                <a:gd name="connsiteX35" fmla="*/ 1803722 w 3000375"/>
                <a:gd name="connsiteY35" fmla="*/ 1267033 h 2371725"/>
                <a:gd name="connsiteX36" fmla="*/ 1758002 w 3000375"/>
                <a:gd name="connsiteY36" fmla="*/ 1235600 h 2371725"/>
                <a:gd name="connsiteX37" fmla="*/ 2057087 w 3000375"/>
                <a:gd name="connsiteY37" fmla="*/ 276433 h 2371725"/>
                <a:gd name="connsiteX38" fmla="*/ 2240919 w 3000375"/>
                <a:gd name="connsiteY38" fmla="*/ 132605 h 2371725"/>
                <a:gd name="connsiteX39" fmla="*/ 2279019 w 3000375"/>
                <a:gd name="connsiteY39" fmla="*/ 157370 h 2371725"/>
                <a:gd name="connsiteX40" fmla="*/ 2279019 w 3000375"/>
                <a:gd name="connsiteY40" fmla="*/ 317390 h 2371725"/>
                <a:gd name="connsiteX41" fmla="*/ 2114237 w 3000375"/>
                <a:gd name="connsiteY41" fmla="*/ 1021288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000375" h="2371725">
                  <a:moveTo>
                    <a:pt x="2877189" y="1405145"/>
                  </a:moveTo>
                  <a:cubicBezTo>
                    <a:pt x="2668592" y="1132730"/>
                    <a:pt x="2690499" y="1269890"/>
                    <a:pt x="2592392" y="839360"/>
                  </a:cubicBezTo>
                  <a:cubicBezTo>
                    <a:pt x="2552387" y="661243"/>
                    <a:pt x="2554292" y="486935"/>
                    <a:pt x="2548577" y="294530"/>
                  </a:cubicBezTo>
                  <a:cubicBezTo>
                    <a:pt x="2533337" y="226902"/>
                    <a:pt x="2499047" y="135462"/>
                    <a:pt x="2434277" y="102125"/>
                  </a:cubicBezTo>
                  <a:cubicBezTo>
                    <a:pt x="2378079" y="73550"/>
                    <a:pt x="2323787" y="59262"/>
                    <a:pt x="2269494" y="25925"/>
                  </a:cubicBezTo>
                  <a:cubicBezTo>
                    <a:pt x="2213297" y="-8365"/>
                    <a:pt x="2156147" y="-7413"/>
                    <a:pt x="2101854" y="24972"/>
                  </a:cubicBezTo>
                  <a:cubicBezTo>
                    <a:pt x="2049467" y="56405"/>
                    <a:pt x="1966599" y="141177"/>
                    <a:pt x="1883732" y="187850"/>
                  </a:cubicBezTo>
                  <a:cubicBezTo>
                    <a:pt x="1547499" y="343107"/>
                    <a:pt x="1382717" y="311675"/>
                    <a:pt x="1201742" y="225950"/>
                  </a:cubicBezTo>
                  <a:cubicBezTo>
                    <a:pt x="1085537" y="183087"/>
                    <a:pt x="981714" y="80217"/>
                    <a:pt x="876939" y="18305"/>
                  </a:cubicBezTo>
                  <a:cubicBezTo>
                    <a:pt x="828362" y="-10270"/>
                    <a:pt x="775022" y="-3603"/>
                    <a:pt x="725492" y="25925"/>
                  </a:cubicBezTo>
                  <a:cubicBezTo>
                    <a:pt x="672152" y="57357"/>
                    <a:pt x="619764" y="90695"/>
                    <a:pt x="564519" y="119270"/>
                  </a:cubicBezTo>
                  <a:cubicBezTo>
                    <a:pt x="493082" y="155465"/>
                    <a:pt x="457839" y="233570"/>
                    <a:pt x="442599" y="307865"/>
                  </a:cubicBezTo>
                  <a:cubicBezTo>
                    <a:pt x="458792" y="459312"/>
                    <a:pt x="436884" y="756493"/>
                    <a:pt x="420692" y="859363"/>
                  </a:cubicBezTo>
                  <a:cubicBezTo>
                    <a:pt x="315917" y="1289893"/>
                    <a:pt x="245432" y="1252745"/>
                    <a:pt x="21594" y="1550877"/>
                  </a:cubicBezTo>
                  <a:cubicBezTo>
                    <a:pt x="2544" y="1580405"/>
                    <a:pt x="-3171" y="1606123"/>
                    <a:pt x="1592" y="1639460"/>
                  </a:cubicBezTo>
                  <a:cubicBezTo>
                    <a:pt x="22547" y="1784240"/>
                    <a:pt x="41597" y="1844248"/>
                    <a:pt x="63504" y="1989027"/>
                  </a:cubicBezTo>
                  <a:cubicBezTo>
                    <a:pt x="81602" y="2107138"/>
                    <a:pt x="124464" y="2196673"/>
                    <a:pt x="154944" y="2311925"/>
                  </a:cubicBezTo>
                  <a:cubicBezTo>
                    <a:pt x="168279" y="2328118"/>
                    <a:pt x="186377" y="2334785"/>
                    <a:pt x="206379" y="2338595"/>
                  </a:cubicBezTo>
                  <a:cubicBezTo>
                    <a:pt x="310202" y="2359550"/>
                    <a:pt x="396879" y="2370028"/>
                    <a:pt x="502607" y="2374790"/>
                  </a:cubicBezTo>
                  <a:cubicBezTo>
                    <a:pt x="690249" y="2383363"/>
                    <a:pt x="848364" y="2370028"/>
                    <a:pt x="1035054" y="2345263"/>
                  </a:cubicBezTo>
                  <a:cubicBezTo>
                    <a:pt x="1303659" y="2309068"/>
                    <a:pt x="1573217" y="2291923"/>
                    <a:pt x="1843727" y="2312878"/>
                  </a:cubicBezTo>
                  <a:cubicBezTo>
                    <a:pt x="2032322" y="2327165"/>
                    <a:pt x="2219012" y="2355740"/>
                    <a:pt x="2407607" y="2363360"/>
                  </a:cubicBezTo>
                  <a:cubicBezTo>
                    <a:pt x="2541909" y="2369075"/>
                    <a:pt x="2628587" y="2375743"/>
                    <a:pt x="2762889" y="2354788"/>
                  </a:cubicBezTo>
                  <a:cubicBezTo>
                    <a:pt x="2794322" y="2350025"/>
                    <a:pt x="2825754" y="2344310"/>
                    <a:pt x="2844804" y="2312878"/>
                  </a:cubicBezTo>
                  <a:cubicBezTo>
                    <a:pt x="2848614" y="2296685"/>
                    <a:pt x="2852424" y="2280493"/>
                    <a:pt x="2855282" y="2264300"/>
                  </a:cubicBezTo>
                  <a:cubicBezTo>
                    <a:pt x="2897192" y="2055702"/>
                    <a:pt x="2948627" y="1957595"/>
                    <a:pt x="2983869" y="1748045"/>
                  </a:cubicBezTo>
                  <a:cubicBezTo>
                    <a:pt x="3001014" y="1648033"/>
                    <a:pt x="3001014" y="1648033"/>
                    <a:pt x="3005777" y="1537543"/>
                  </a:cubicBezTo>
                  <a:cubicBezTo>
                    <a:pt x="2993394" y="1524208"/>
                    <a:pt x="2883857" y="1418480"/>
                    <a:pt x="2877189" y="1405145"/>
                  </a:cubicBezTo>
                  <a:close/>
                  <a:moveTo>
                    <a:pt x="1241747" y="1214645"/>
                  </a:moveTo>
                  <a:cubicBezTo>
                    <a:pt x="1233174" y="1279415"/>
                    <a:pt x="1230317" y="1282273"/>
                    <a:pt x="1175072" y="1261318"/>
                  </a:cubicBezTo>
                  <a:cubicBezTo>
                    <a:pt x="964569" y="1183213"/>
                    <a:pt x="850269" y="962233"/>
                    <a:pt x="784547" y="726013"/>
                  </a:cubicBezTo>
                  <a:cubicBezTo>
                    <a:pt x="729302" y="527893"/>
                    <a:pt x="719777" y="325010"/>
                    <a:pt x="741684" y="111650"/>
                  </a:cubicBezTo>
                  <a:cubicBezTo>
                    <a:pt x="994097" y="265955"/>
                    <a:pt x="1178882" y="477410"/>
                    <a:pt x="1241747" y="805070"/>
                  </a:cubicBezTo>
                  <a:cubicBezTo>
                    <a:pt x="1265559" y="925085"/>
                    <a:pt x="1257939" y="1093678"/>
                    <a:pt x="1241747" y="1214645"/>
                  </a:cubicBezTo>
                  <a:close/>
                  <a:moveTo>
                    <a:pt x="2114237" y="1021288"/>
                  </a:moveTo>
                  <a:cubicBezTo>
                    <a:pt x="2037084" y="1147018"/>
                    <a:pt x="1930404" y="1224170"/>
                    <a:pt x="1803722" y="1267033"/>
                  </a:cubicBezTo>
                  <a:cubicBezTo>
                    <a:pt x="1773242" y="1277510"/>
                    <a:pt x="1763717" y="1271795"/>
                    <a:pt x="1758002" y="1235600"/>
                  </a:cubicBezTo>
                  <a:cubicBezTo>
                    <a:pt x="1706567" y="868888"/>
                    <a:pt x="1814199" y="518368"/>
                    <a:pt x="2057087" y="276433"/>
                  </a:cubicBezTo>
                  <a:cubicBezTo>
                    <a:pt x="2113284" y="220235"/>
                    <a:pt x="2176149" y="175467"/>
                    <a:pt x="2240919" y="132605"/>
                  </a:cubicBezTo>
                  <a:cubicBezTo>
                    <a:pt x="2271399" y="112602"/>
                    <a:pt x="2279019" y="124985"/>
                    <a:pt x="2279019" y="157370"/>
                  </a:cubicBezTo>
                  <a:cubicBezTo>
                    <a:pt x="2279972" y="210710"/>
                    <a:pt x="2279019" y="264050"/>
                    <a:pt x="2279019" y="317390"/>
                  </a:cubicBezTo>
                  <a:cubicBezTo>
                    <a:pt x="2283782" y="552658"/>
                    <a:pt x="2234252" y="824120"/>
                    <a:pt x="2114237" y="1021288"/>
                  </a:cubicBezTo>
                  <a:close/>
                </a:path>
              </a:pathLst>
            </a:custGeom>
            <a:solidFill>
              <a:schemeClr val="accent3"/>
            </a:solidFill>
            <a:ln w="9525" cap="flat">
              <a:noFill/>
              <a:prstDash val="solid"/>
              <a:miter/>
            </a:ln>
          </p:spPr>
          <p:txBody>
            <a:bodyPr rtlCol="0" anchor="ctr"/>
            <a:lstStyle/>
            <a:p>
              <a:endParaRPr lang="en-US"/>
            </a:p>
          </p:txBody>
        </p:sp>
      </p:grpSp>
      <p:grpSp>
        <p:nvGrpSpPr>
          <p:cNvPr id="76" name="Group 75">
            <a:extLst>
              <a:ext uri="{FF2B5EF4-FFF2-40B4-BE49-F238E27FC236}">
                <a16:creationId xmlns:a16="http://schemas.microsoft.com/office/drawing/2014/main" xmlns="" id="{65317700-7AC7-4721-92C7-084FDCBB5D3B}"/>
              </a:ext>
            </a:extLst>
          </p:cNvPr>
          <p:cNvGrpSpPr/>
          <p:nvPr/>
        </p:nvGrpSpPr>
        <p:grpSpPr>
          <a:xfrm rot="21184161">
            <a:off x="2800887" y="3031978"/>
            <a:ext cx="913871" cy="615042"/>
            <a:chOff x="8476983" y="4543072"/>
            <a:chExt cx="3348573" cy="2253615"/>
          </a:xfrm>
        </p:grpSpPr>
        <p:sp>
          <p:nvSpPr>
            <p:cNvPr id="77" name="Freeform: Shape 76">
              <a:extLst>
                <a:ext uri="{FF2B5EF4-FFF2-40B4-BE49-F238E27FC236}">
                  <a16:creationId xmlns:a16="http://schemas.microsoft.com/office/drawing/2014/main" xmlns="" id="{199B781A-6D6E-46A4-B3F2-525D89EAA6D1}"/>
                </a:ext>
              </a:extLst>
            </p:cNvPr>
            <p:cNvSpPr/>
            <p:nvPr/>
          </p:nvSpPr>
          <p:spPr>
            <a:xfrm>
              <a:off x="8482281" y="4853587"/>
              <a:ext cx="3343275" cy="1943100"/>
            </a:xfrm>
            <a:custGeom>
              <a:avLst/>
              <a:gdLst>
                <a:gd name="connsiteX0" fmla="*/ 3248442 w 3343275"/>
                <a:gd name="connsiteY0" fmla="*/ 599123 h 1943100"/>
                <a:gd name="connsiteX1" fmla="*/ 3105567 w 3343275"/>
                <a:gd name="connsiteY1" fmla="*/ 0 h 1943100"/>
                <a:gd name="connsiteX2" fmla="*/ 2942690 w 3343275"/>
                <a:gd name="connsiteY2" fmla="*/ 46673 h 1943100"/>
                <a:gd name="connsiteX3" fmla="*/ 1317725 w 3343275"/>
                <a:gd name="connsiteY3" fmla="*/ 45720 h 1943100"/>
                <a:gd name="connsiteX4" fmla="*/ 467142 w 3343275"/>
                <a:gd name="connsiteY4" fmla="*/ 45720 h 1943100"/>
                <a:gd name="connsiteX5" fmla="*/ 241400 w 3343275"/>
                <a:gd name="connsiteY5" fmla="*/ 7620 h 1943100"/>
                <a:gd name="connsiteX6" fmla="*/ 229970 w 3343275"/>
                <a:gd name="connsiteY6" fmla="*/ 46673 h 1943100"/>
                <a:gd name="connsiteX7" fmla="*/ 81380 w 3343275"/>
                <a:gd name="connsiteY7" fmla="*/ 731520 h 1943100"/>
                <a:gd name="connsiteX8" fmla="*/ 3275 w 3343275"/>
                <a:gd name="connsiteY8" fmla="*/ 1764982 h 1943100"/>
                <a:gd name="connsiteX9" fmla="*/ 70902 w 3343275"/>
                <a:gd name="connsiteY9" fmla="*/ 1930718 h 1943100"/>
                <a:gd name="connsiteX10" fmla="*/ 173772 w 3343275"/>
                <a:gd name="connsiteY10" fmla="*/ 1948815 h 1943100"/>
                <a:gd name="connsiteX11" fmla="*/ 1432025 w 3343275"/>
                <a:gd name="connsiteY11" fmla="*/ 1948815 h 1943100"/>
                <a:gd name="connsiteX12" fmla="*/ 1505367 w 3343275"/>
                <a:gd name="connsiteY12" fmla="*/ 1930718 h 1943100"/>
                <a:gd name="connsiteX13" fmla="*/ 1560612 w 3343275"/>
                <a:gd name="connsiteY13" fmla="*/ 1834515 h 1943100"/>
                <a:gd name="connsiteX14" fmla="*/ 1620620 w 3343275"/>
                <a:gd name="connsiteY14" fmla="*/ 1643063 h 1943100"/>
                <a:gd name="connsiteX15" fmla="*/ 1660625 w 3343275"/>
                <a:gd name="connsiteY15" fmla="*/ 1542098 h 1943100"/>
                <a:gd name="connsiteX16" fmla="*/ 1712060 w 3343275"/>
                <a:gd name="connsiteY16" fmla="*/ 1640205 h 1943100"/>
                <a:gd name="connsiteX17" fmla="*/ 1783497 w 3343275"/>
                <a:gd name="connsiteY17" fmla="*/ 1812607 h 1943100"/>
                <a:gd name="connsiteX18" fmla="*/ 1844457 w 3343275"/>
                <a:gd name="connsiteY18" fmla="*/ 1931670 h 1943100"/>
                <a:gd name="connsiteX19" fmla="*/ 1927325 w 3343275"/>
                <a:gd name="connsiteY19" fmla="*/ 1948815 h 1943100"/>
                <a:gd name="connsiteX20" fmla="*/ 3172242 w 3343275"/>
                <a:gd name="connsiteY20" fmla="*/ 1948815 h 1943100"/>
                <a:gd name="connsiteX21" fmla="*/ 3250347 w 3343275"/>
                <a:gd name="connsiteY21" fmla="*/ 1930718 h 1943100"/>
                <a:gd name="connsiteX22" fmla="*/ 3324642 w 3343275"/>
                <a:gd name="connsiteY22" fmla="*/ 1856423 h 1943100"/>
                <a:gd name="connsiteX23" fmla="*/ 3351312 w 3343275"/>
                <a:gd name="connsiteY23" fmla="*/ 1660207 h 1943100"/>
                <a:gd name="connsiteX24" fmla="*/ 3248442 w 3343275"/>
                <a:gd name="connsiteY24" fmla="*/ 599123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3275" h="1943100">
                  <a:moveTo>
                    <a:pt x="3248442" y="599123"/>
                  </a:moveTo>
                  <a:cubicBezTo>
                    <a:pt x="3217962" y="398145"/>
                    <a:pt x="3156050" y="197168"/>
                    <a:pt x="3105567" y="0"/>
                  </a:cubicBezTo>
                  <a:cubicBezTo>
                    <a:pt x="3059847" y="46673"/>
                    <a:pt x="3002697" y="46673"/>
                    <a:pt x="2942690" y="46673"/>
                  </a:cubicBezTo>
                  <a:cubicBezTo>
                    <a:pt x="2842677" y="46673"/>
                    <a:pt x="1317725" y="45720"/>
                    <a:pt x="1317725" y="45720"/>
                  </a:cubicBezTo>
                  <a:cubicBezTo>
                    <a:pt x="1316772" y="45720"/>
                    <a:pt x="510005" y="45720"/>
                    <a:pt x="467142" y="45720"/>
                  </a:cubicBezTo>
                  <a:cubicBezTo>
                    <a:pt x="384275" y="45720"/>
                    <a:pt x="316647" y="59055"/>
                    <a:pt x="241400" y="7620"/>
                  </a:cubicBezTo>
                  <a:cubicBezTo>
                    <a:pt x="237590" y="20955"/>
                    <a:pt x="232827" y="33338"/>
                    <a:pt x="229970" y="46673"/>
                  </a:cubicBezTo>
                  <a:cubicBezTo>
                    <a:pt x="180440" y="273368"/>
                    <a:pt x="112812" y="501968"/>
                    <a:pt x="81380" y="731520"/>
                  </a:cubicBezTo>
                  <a:cubicBezTo>
                    <a:pt x="33755" y="1074420"/>
                    <a:pt x="-12918" y="1419225"/>
                    <a:pt x="3275" y="1764982"/>
                  </a:cubicBezTo>
                  <a:cubicBezTo>
                    <a:pt x="7085" y="1853565"/>
                    <a:pt x="8037" y="1865948"/>
                    <a:pt x="70902" y="1930718"/>
                  </a:cubicBezTo>
                  <a:cubicBezTo>
                    <a:pt x="94715" y="1942148"/>
                    <a:pt x="147102" y="1948815"/>
                    <a:pt x="173772" y="1948815"/>
                  </a:cubicBezTo>
                  <a:cubicBezTo>
                    <a:pt x="602397" y="1948815"/>
                    <a:pt x="1003400" y="1948815"/>
                    <a:pt x="1432025" y="1948815"/>
                  </a:cubicBezTo>
                  <a:cubicBezTo>
                    <a:pt x="1458695" y="1948815"/>
                    <a:pt x="1483460" y="1945957"/>
                    <a:pt x="1505367" y="1930718"/>
                  </a:cubicBezTo>
                  <a:cubicBezTo>
                    <a:pt x="1544420" y="1883093"/>
                    <a:pt x="1542515" y="1891665"/>
                    <a:pt x="1560612" y="1834515"/>
                  </a:cubicBezTo>
                  <a:cubicBezTo>
                    <a:pt x="1580615" y="1771650"/>
                    <a:pt x="1604427" y="1707832"/>
                    <a:pt x="1620620" y="1643063"/>
                  </a:cubicBezTo>
                  <a:cubicBezTo>
                    <a:pt x="1628240" y="1610678"/>
                    <a:pt x="1634907" y="1541145"/>
                    <a:pt x="1660625" y="1542098"/>
                  </a:cubicBezTo>
                  <a:cubicBezTo>
                    <a:pt x="1684437" y="1543050"/>
                    <a:pt x="1686342" y="1595438"/>
                    <a:pt x="1712060" y="1640205"/>
                  </a:cubicBezTo>
                  <a:cubicBezTo>
                    <a:pt x="1740635" y="1691640"/>
                    <a:pt x="1756827" y="1750695"/>
                    <a:pt x="1783497" y="1812607"/>
                  </a:cubicBezTo>
                  <a:cubicBezTo>
                    <a:pt x="1809215" y="1873568"/>
                    <a:pt x="1795880" y="1879282"/>
                    <a:pt x="1844457" y="1931670"/>
                  </a:cubicBezTo>
                  <a:cubicBezTo>
                    <a:pt x="1870175" y="1945005"/>
                    <a:pt x="1897797" y="1948815"/>
                    <a:pt x="1927325" y="1948815"/>
                  </a:cubicBezTo>
                  <a:cubicBezTo>
                    <a:pt x="2352140" y="1948815"/>
                    <a:pt x="2747427" y="1948815"/>
                    <a:pt x="3172242" y="1948815"/>
                  </a:cubicBezTo>
                  <a:cubicBezTo>
                    <a:pt x="3199865" y="1948815"/>
                    <a:pt x="3226535" y="1945957"/>
                    <a:pt x="3250347" y="1930718"/>
                  </a:cubicBezTo>
                  <a:cubicBezTo>
                    <a:pt x="3274160" y="1910715"/>
                    <a:pt x="3313212" y="1884998"/>
                    <a:pt x="3324642" y="1856423"/>
                  </a:cubicBezTo>
                  <a:cubicBezTo>
                    <a:pt x="3365600" y="1757363"/>
                    <a:pt x="3348455" y="1749743"/>
                    <a:pt x="3351312" y="1660207"/>
                  </a:cubicBezTo>
                  <a:cubicBezTo>
                    <a:pt x="3361790" y="1303973"/>
                    <a:pt x="3301783" y="950595"/>
                    <a:pt x="3248442" y="599123"/>
                  </a:cubicBezTo>
                  <a:close/>
                </a:path>
              </a:pathLst>
            </a:custGeom>
            <a:solidFill>
              <a:schemeClr val="accent3"/>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A206841C-1716-4357-A175-62B839A07160}"/>
                </a:ext>
              </a:extLst>
            </p:cNvPr>
            <p:cNvSpPr/>
            <p:nvPr/>
          </p:nvSpPr>
          <p:spPr>
            <a:xfrm>
              <a:off x="8717013" y="4543072"/>
              <a:ext cx="2867025" cy="352425"/>
            </a:xfrm>
            <a:custGeom>
              <a:avLst/>
              <a:gdLst>
                <a:gd name="connsiteX0" fmla="*/ 2721293 w 2867025"/>
                <a:gd name="connsiteY0" fmla="*/ 0 h 352425"/>
                <a:gd name="connsiteX1" fmla="*/ 154305 w 2867025"/>
                <a:gd name="connsiteY1" fmla="*/ 0 h 352425"/>
                <a:gd name="connsiteX2" fmla="*/ 95250 w 2867025"/>
                <a:gd name="connsiteY2" fmla="*/ 60007 h 352425"/>
                <a:gd name="connsiteX3" fmla="*/ 0 w 2867025"/>
                <a:gd name="connsiteY3" fmla="*/ 298132 h 352425"/>
                <a:gd name="connsiteX4" fmla="*/ 59055 w 2867025"/>
                <a:gd name="connsiteY4" fmla="*/ 358140 h 352425"/>
                <a:gd name="connsiteX5" fmla="*/ 2816543 w 2867025"/>
                <a:gd name="connsiteY5" fmla="*/ 358140 h 352425"/>
                <a:gd name="connsiteX6" fmla="*/ 2875598 w 2867025"/>
                <a:gd name="connsiteY6" fmla="*/ 298132 h 352425"/>
                <a:gd name="connsiteX7" fmla="*/ 2780348 w 2867025"/>
                <a:gd name="connsiteY7" fmla="*/ 60007 h 352425"/>
                <a:gd name="connsiteX8" fmla="*/ 2721293 w 2867025"/>
                <a:gd name="connsiteY8" fmla="*/ 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7025" h="352425">
                  <a:moveTo>
                    <a:pt x="2721293" y="0"/>
                  </a:moveTo>
                  <a:lnTo>
                    <a:pt x="154305" y="0"/>
                  </a:lnTo>
                  <a:cubicBezTo>
                    <a:pt x="121920" y="0"/>
                    <a:pt x="95250" y="26670"/>
                    <a:pt x="95250" y="60007"/>
                  </a:cubicBezTo>
                  <a:lnTo>
                    <a:pt x="0" y="298132"/>
                  </a:lnTo>
                  <a:cubicBezTo>
                    <a:pt x="0" y="330517"/>
                    <a:pt x="26670" y="358140"/>
                    <a:pt x="59055" y="358140"/>
                  </a:cubicBezTo>
                  <a:lnTo>
                    <a:pt x="2816543" y="358140"/>
                  </a:lnTo>
                  <a:cubicBezTo>
                    <a:pt x="2848928" y="358140"/>
                    <a:pt x="2875598" y="331470"/>
                    <a:pt x="2875598" y="298132"/>
                  </a:cubicBezTo>
                  <a:lnTo>
                    <a:pt x="2780348" y="60007"/>
                  </a:lnTo>
                  <a:cubicBezTo>
                    <a:pt x="2781300" y="26670"/>
                    <a:pt x="2754630" y="0"/>
                    <a:pt x="2721293" y="0"/>
                  </a:cubicBezTo>
                  <a:close/>
                </a:path>
              </a:pathLst>
            </a:custGeom>
            <a:solidFill>
              <a:schemeClr val="accent1">
                <a:lumMod val="60000"/>
                <a:lumOff val="40000"/>
              </a:schemeClr>
            </a:solid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xmlns="" id="{A525D512-0C61-4A17-A18A-D3AB04258DF0}"/>
                </a:ext>
              </a:extLst>
            </p:cNvPr>
            <p:cNvSpPr/>
            <p:nvPr/>
          </p:nvSpPr>
          <p:spPr>
            <a:xfrm>
              <a:off x="9815747" y="4664422"/>
              <a:ext cx="276225" cy="609600"/>
            </a:xfrm>
            <a:custGeom>
              <a:avLst/>
              <a:gdLst>
                <a:gd name="connsiteX0" fmla="*/ 176663 w 276225"/>
                <a:gd name="connsiteY0" fmla="*/ 51053 h 609600"/>
                <a:gd name="connsiteX1" fmla="*/ 53791 w 276225"/>
                <a:gd name="connsiteY1" fmla="*/ 275843 h 609600"/>
                <a:gd name="connsiteX2" fmla="*/ 40456 w 276225"/>
                <a:gd name="connsiteY2" fmla="*/ 337755 h 609600"/>
                <a:gd name="connsiteX3" fmla="*/ 451 w 276225"/>
                <a:gd name="connsiteY3" fmla="*/ 608265 h 609600"/>
                <a:gd name="connsiteX4" fmla="*/ 80461 w 276225"/>
                <a:gd name="connsiteY4" fmla="*/ 617790 h 609600"/>
                <a:gd name="connsiteX5" fmla="*/ 151898 w 276225"/>
                <a:gd name="connsiteY5" fmla="*/ 269176 h 609600"/>
                <a:gd name="connsiteX6" fmla="*/ 241433 w 276225"/>
                <a:gd name="connsiteY6" fmla="*/ 108203 h 609600"/>
                <a:gd name="connsiteX7" fmla="*/ 259531 w 276225"/>
                <a:gd name="connsiteY7" fmla="*/ 13905 h 609600"/>
                <a:gd name="connsiteX8" fmla="*/ 176663 w 276225"/>
                <a:gd name="connsiteY8" fmla="*/ 51053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09600">
                  <a:moveTo>
                    <a:pt x="176663" y="51053"/>
                  </a:moveTo>
                  <a:cubicBezTo>
                    <a:pt x="121418" y="116776"/>
                    <a:pt x="90938" y="198690"/>
                    <a:pt x="53791" y="275843"/>
                  </a:cubicBezTo>
                  <a:cubicBezTo>
                    <a:pt x="55696" y="297751"/>
                    <a:pt x="45218" y="317753"/>
                    <a:pt x="40456" y="337755"/>
                  </a:cubicBezTo>
                  <a:cubicBezTo>
                    <a:pt x="17596" y="426338"/>
                    <a:pt x="-3359" y="514920"/>
                    <a:pt x="451" y="608265"/>
                  </a:cubicBezTo>
                  <a:cubicBezTo>
                    <a:pt x="26168" y="615885"/>
                    <a:pt x="52838" y="619695"/>
                    <a:pt x="80461" y="617790"/>
                  </a:cubicBezTo>
                  <a:cubicBezTo>
                    <a:pt x="86176" y="496823"/>
                    <a:pt x="107131" y="379665"/>
                    <a:pt x="151898" y="269176"/>
                  </a:cubicBezTo>
                  <a:cubicBezTo>
                    <a:pt x="173806" y="210120"/>
                    <a:pt x="204286" y="157733"/>
                    <a:pt x="241433" y="108203"/>
                  </a:cubicBezTo>
                  <a:cubicBezTo>
                    <a:pt x="262388" y="79628"/>
                    <a:pt x="300488" y="51053"/>
                    <a:pt x="259531" y="13905"/>
                  </a:cubicBezTo>
                  <a:cubicBezTo>
                    <a:pt x="217621" y="-24195"/>
                    <a:pt x="198571" y="25336"/>
                    <a:pt x="176663" y="51053"/>
                  </a:cubicBezTo>
                  <a:close/>
                </a:path>
              </a:pathLst>
            </a:custGeom>
            <a:solidFill>
              <a:schemeClr val="accent4"/>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4920C123-B3C7-4BE7-93F0-6AEE869C7AF2}"/>
                </a:ext>
              </a:extLst>
            </p:cNvPr>
            <p:cNvSpPr/>
            <p:nvPr/>
          </p:nvSpPr>
          <p:spPr>
            <a:xfrm>
              <a:off x="10213069" y="4665435"/>
              <a:ext cx="276225" cy="609600"/>
            </a:xfrm>
            <a:custGeom>
              <a:avLst/>
              <a:gdLst>
                <a:gd name="connsiteX0" fmla="*/ 219396 w 276225"/>
                <a:gd name="connsiteY0" fmla="*/ 272925 h 609600"/>
                <a:gd name="connsiteX1" fmla="*/ 84141 w 276225"/>
                <a:gd name="connsiteY1" fmla="*/ 29085 h 609600"/>
                <a:gd name="connsiteX2" fmla="*/ 15561 w 276225"/>
                <a:gd name="connsiteY2" fmla="*/ 13845 h 609600"/>
                <a:gd name="connsiteX3" fmla="*/ 21276 w 276225"/>
                <a:gd name="connsiteY3" fmla="*/ 90045 h 609600"/>
                <a:gd name="connsiteX4" fmla="*/ 125099 w 276225"/>
                <a:gd name="connsiteY4" fmla="*/ 273877 h 609600"/>
                <a:gd name="connsiteX5" fmla="*/ 147959 w 276225"/>
                <a:gd name="connsiteY5" fmla="*/ 332932 h 609600"/>
                <a:gd name="connsiteX6" fmla="*/ 199394 w 276225"/>
                <a:gd name="connsiteY6" fmla="*/ 613920 h 609600"/>
                <a:gd name="connsiteX7" fmla="*/ 280356 w 276225"/>
                <a:gd name="connsiteY7" fmla="*/ 613920 h 609600"/>
                <a:gd name="connsiteX8" fmla="*/ 219396 w 276225"/>
                <a:gd name="connsiteY8" fmla="*/ 27292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09600">
                  <a:moveTo>
                    <a:pt x="219396" y="272925"/>
                  </a:moveTo>
                  <a:cubicBezTo>
                    <a:pt x="185106" y="184342"/>
                    <a:pt x="145101" y="100522"/>
                    <a:pt x="84141" y="29085"/>
                  </a:cubicBezTo>
                  <a:cubicBezTo>
                    <a:pt x="64139" y="6225"/>
                    <a:pt x="43184" y="-14730"/>
                    <a:pt x="15561" y="13845"/>
                  </a:cubicBezTo>
                  <a:cubicBezTo>
                    <a:pt x="-11109" y="40515"/>
                    <a:pt x="321" y="65280"/>
                    <a:pt x="21276" y="90045"/>
                  </a:cubicBezTo>
                  <a:cubicBezTo>
                    <a:pt x="66044" y="144338"/>
                    <a:pt x="103191" y="203392"/>
                    <a:pt x="125099" y="273877"/>
                  </a:cubicBezTo>
                  <a:cubicBezTo>
                    <a:pt x="132719" y="293880"/>
                    <a:pt x="141291" y="312930"/>
                    <a:pt x="147959" y="332932"/>
                  </a:cubicBezTo>
                  <a:cubicBezTo>
                    <a:pt x="179391" y="423420"/>
                    <a:pt x="186059" y="518670"/>
                    <a:pt x="199394" y="613920"/>
                  </a:cubicBezTo>
                  <a:cubicBezTo>
                    <a:pt x="226064" y="617730"/>
                    <a:pt x="253686" y="620588"/>
                    <a:pt x="280356" y="613920"/>
                  </a:cubicBezTo>
                  <a:cubicBezTo>
                    <a:pt x="273689" y="496763"/>
                    <a:pt x="254639" y="383415"/>
                    <a:pt x="219396" y="272925"/>
                  </a:cubicBezTo>
                  <a:close/>
                </a:path>
              </a:pathLst>
            </a:custGeom>
            <a:solidFill>
              <a:schemeClr val="accent4"/>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7A47B944-8E65-46E1-93BF-373267D05EED}"/>
                </a:ext>
              </a:extLst>
            </p:cNvPr>
            <p:cNvSpPr/>
            <p:nvPr/>
          </p:nvSpPr>
          <p:spPr>
            <a:xfrm>
              <a:off x="8476983" y="6604282"/>
              <a:ext cx="1581150" cy="85725"/>
            </a:xfrm>
            <a:custGeom>
              <a:avLst/>
              <a:gdLst>
                <a:gd name="connsiteX0" fmla="*/ 5715 w 1581150"/>
                <a:gd name="connsiteY0" fmla="*/ 91440 h 85725"/>
                <a:gd name="connsiteX1" fmla="*/ 1559243 w 1581150"/>
                <a:gd name="connsiteY1" fmla="*/ 91440 h 85725"/>
                <a:gd name="connsiteX2" fmla="*/ 1589723 w 1581150"/>
                <a:gd name="connsiteY2" fmla="*/ 0 h 85725"/>
                <a:gd name="connsiteX3" fmla="*/ 0 w 1581150"/>
                <a:gd name="connsiteY3" fmla="*/ 0 h 85725"/>
                <a:gd name="connsiteX4" fmla="*/ 953 w 1581150"/>
                <a:gd name="connsiteY4" fmla="*/ 25718 h 85725"/>
                <a:gd name="connsiteX5" fmla="*/ 5715 w 1581150"/>
                <a:gd name="connsiteY5" fmla="*/ 9144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85725">
                  <a:moveTo>
                    <a:pt x="5715" y="91440"/>
                  </a:moveTo>
                  <a:lnTo>
                    <a:pt x="1559243" y="91440"/>
                  </a:lnTo>
                  <a:cubicBezTo>
                    <a:pt x="1568768" y="60960"/>
                    <a:pt x="1579245" y="30480"/>
                    <a:pt x="1589723" y="0"/>
                  </a:cubicBezTo>
                  <a:lnTo>
                    <a:pt x="0" y="0"/>
                  </a:lnTo>
                  <a:cubicBezTo>
                    <a:pt x="0" y="8573"/>
                    <a:pt x="953" y="17145"/>
                    <a:pt x="953" y="25718"/>
                  </a:cubicBezTo>
                  <a:cubicBezTo>
                    <a:pt x="1905" y="53340"/>
                    <a:pt x="2858" y="74295"/>
                    <a:pt x="5715" y="91440"/>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38ED6211-6F77-4C52-A479-A311BF8C33CC}"/>
                </a:ext>
              </a:extLst>
            </p:cNvPr>
            <p:cNvSpPr/>
            <p:nvPr/>
          </p:nvSpPr>
          <p:spPr>
            <a:xfrm>
              <a:off x="10228630" y="6604282"/>
              <a:ext cx="1590675" cy="85725"/>
            </a:xfrm>
            <a:custGeom>
              <a:avLst/>
              <a:gdLst>
                <a:gd name="connsiteX0" fmla="*/ 1597343 w 1590675"/>
                <a:gd name="connsiteY0" fmla="*/ 0 h 85725"/>
                <a:gd name="connsiteX1" fmla="*/ 0 w 1590675"/>
                <a:gd name="connsiteY1" fmla="*/ 0 h 85725"/>
                <a:gd name="connsiteX2" fmla="*/ 28575 w 1590675"/>
                <a:gd name="connsiteY2" fmla="*/ 73343 h 85725"/>
                <a:gd name="connsiteX3" fmla="*/ 36195 w 1590675"/>
                <a:gd name="connsiteY3" fmla="*/ 91440 h 85725"/>
                <a:gd name="connsiteX4" fmla="*/ 1580198 w 1590675"/>
                <a:gd name="connsiteY4" fmla="*/ 91440 h 85725"/>
                <a:gd name="connsiteX5" fmla="*/ 1597343 w 1590675"/>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675" h="85725">
                  <a:moveTo>
                    <a:pt x="1597343" y="0"/>
                  </a:moveTo>
                  <a:lnTo>
                    <a:pt x="0" y="0"/>
                  </a:lnTo>
                  <a:cubicBezTo>
                    <a:pt x="8573" y="23813"/>
                    <a:pt x="18098" y="48578"/>
                    <a:pt x="28575" y="73343"/>
                  </a:cubicBezTo>
                  <a:cubicBezTo>
                    <a:pt x="31433" y="80010"/>
                    <a:pt x="34290" y="85725"/>
                    <a:pt x="36195" y="91440"/>
                  </a:cubicBezTo>
                  <a:lnTo>
                    <a:pt x="1580198" y="91440"/>
                  </a:lnTo>
                  <a:cubicBezTo>
                    <a:pt x="1595438" y="48578"/>
                    <a:pt x="1597343" y="25718"/>
                    <a:pt x="1597343" y="0"/>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A98CE041-F4B3-4D1C-BA25-CAE16B4C1585}"/>
                </a:ext>
              </a:extLst>
            </p:cNvPr>
            <p:cNvSpPr/>
            <p:nvPr/>
          </p:nvSpPr>
          <p:spPr>
            <a:xfrm>
              <a:off x="9790480" y="5168865"/>
              <a:ext cx="142875" cy="161925"/>
            </a:xfrm>
            <a:custGeom>
              <a:avLst/>
              <a:gdLst>
                <a:gd name="connsiteX0" fmla="*/ 74295 w 142875"/>
                <a:gd name="connsiteY0" fmla="*/ 161925 h 161925"/>
                <a:gd name="connsiteX1" fmla="*/ 74295 w 142875"/>
                <a:gd name="connsiteY1" fmla="*/ 161925 h 161925"/>
                <a:gd name="connsiteX2" fmla="*/ 0 w 142875"/>
                <a:gd name="connsiteY2" fmla="*/ 87630 h 161925"/>
                <a:gd name="connsiteX3" fmla="*/ 0 w 142875"/>
                <a:gd name="connsiteY3" fmla="*/ 74295 h 161925"/>
                <a:gd name="connsiteX4" fmla="*/ 74295 w 142875"/>
                <a:gd name="connsiteY4" fmla="*/ 0 h 161925"/>
                <a:gd name="connsiteX5" fmla="*/ 74295 w 142875"/>
                <a:gd name="connsiteY5" fmla="*/ 0 h 161925"/>
                <a:gd name="connsiteX6" fmla="*/ 148590 w 142875"/>
                <a:gd name="connsiteY6" fmla="*/ 74295 h 161925"/>
                <a:gd name="connsiteX7" fmla="*/ 148590 w 142875"/>
                <a:gd name="connsiteY7" fmla="*/ 87630 h 161925"/>
                <a:gd name="connsiteX8" fmla="*/ 74295 w 142875"/>
                <a:gd name="connsiteY8" fmla="*/ 161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61925">
                  <a:moveTo>
                    <a:pt x="74295" y="161925"/>
                  </a:moveTo>
                  <a:lnTo>
                    <a:pt x="74295" y="161925"/>
                  </a:lnTo>
                  <a:cubicBezTo>
                    <a:pt x="33338" y="161925"/>
                    <a:pt x="0" y="128588"/>
                    <a:pt x="0" y="87630"/>
                  </a:cubicBezTo>
                  <a:lnTo>
                    <a:pt x="0" y="74295"/>
                  </a:lnTo>
                  <a:cubicBezTo>
                    <a:pt x="0" y="33338"/>
                    <a:pt x="33338" y="0"/>
                    <a:pt x="74295" y="0"/>
                  </a:cubicBezTo>
                  <a:lnTo>
                    <a:pt x="74295" y="0"/>
                  </a:lnTo>
                  <a:cubicBezTo>
                    <a:pt x="115253" y="0"/>
                    <a:pt x="148590" y="33338"/>
                    <a:pt x="148590" y="74295"/>
                  </a:cubicBezTo>
                  <a:lnTo>
                    <a:pt x="148590" y="87630"/>
                  </a:lnTo>
                  <a:cubicBezTo>
                    <a:pt x="148590" y="127635"/>
                    <a:pt x="115253" y="161925"/>
                    <a:pt x="74295" y="16192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0013BF79-5A83-455A-9627-76921CBD5F5E}"/>
                </a:ext>
              </a:extLst>
            </p:cNvPr>
            <p:cNvSpPr/>
            <p:nvPr/>
          </p:nvSpPr>
          <p:spPr>
            <a:xfrm>
              <a:off x="10371505" y="5168865"/>
              <a:ext cx="142875" cy="161925"/>
            </a:xfrm>
            <a:custGeom>
              <a:avLst/>
              <a:gdLst>
                <a:gd name="connsiteX0" fmla="*/ 74295 w 142875"/>
                <a:gd name="connsiteY0" fmla="*/ 161925 h 161925"/>
                <a:gd name="connsiteX1" fmla="*/ 74295 w 142875"/>
                <a:gd name="connsiteY1" fmla="*/ 161925 h 161925"/>
                <a:gd name="connsiteX2" fmla="*/ 0 w 142875"/>
                <a:gd name="connsiteY2" fmla="*/ 87630 h 161925"/>
                <a:gd name="connsiteX3" fmla="*/ 0 w 142875"/>
                <a:gd name="connsiteY3" fmla="*/ 74295 h 161925"/>
                <a:gd name="connsiteX4" fmla="*/ 74295 w 142875"/>
                <a:gd name="connsiteY4" fmla="*/ 0 h 161925"/>
                <a:gd name="connsiteX5" fmla="*/ 74295 w 142875"/>
                <a:gd name="connsiteY5" fmla="*/ 0 h 161925"/>
                <a:gd name="connsiteX6" fmla="*/ 148590 w 142875"/>
                <a:gd name="connsiteY6" fmla="*/ 74295 h 161925"/>
                <a:gd name="connsiteX7" fmla="*/ 148590 w 142875"/>
                <a:gd name="connsiteY7" fmla="*/ 87630 h 161925"/>
                <a:gd name="connsiteX8" fmla="*/ 74295 w 142875"/>
                <a:gd name="connsiteY8" fmla="*/ 161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61925">
                  <a:moveTo>
                    <a:pt x="74295" y="161925"/>
                  </a:moveTo>
                  <a:lnTo>
                    <a:pt x="74295" y="161925"/>
                  </a:lnTo>
                  <a:cubicBezTo>
                    <a:pt x="33338" y="161925"/>
                    <a:pt x="0" y="128588"/>
                    <a:pt x="0" y="87630"/>
                  </a:cubicBezTo>
                  <a:lnTo>
                    <a:pt x="0" y="74295"/>
                  </a:lnTo>
                  <a:cubicBezTo>
                    <a:pt x="0" y="33338"/>
                    <a:pt x="33338" y="0"/>
                    <a:pt x="74295" y="0"/>
                  </a:cubicBezTo>
                  <a:lnTo>
                    <a:pt x="74295" y="0"/>
                  </a:lnTo>
                  <a:cubicBezTo>
                    <a:pt x="115253" y="0"/>
                    <a:pt x="148590" y="33338"/>
                    <a:pt x="148590" y="74295"/>
                  </a:cubicBezTo>
                  <a:lnTo>
                    <a:pt x="148590" y="87630"/>
                  </a:lnTo>
                  <a:cubicBezTo>
                    <a:pt x="148590" y="127635"/>
                    <a:pt x="115253" y="161925"/>
                    <a:pt x="74295" y="161925"/>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xmlns="" id="{7CB6DEA5-02B0-42C9-A31A-B5891CC82042}"/>
              </a:ext>
            </a:extLst>
          </p:cNvPr>
          <p:cNvGrpSpPr/>
          <p:nvPr/>
        </p:nvGrpSpPr>
        <p:grpSpPr>
          <a:xfrm>
            <a:off x="2300160" y="1332916"/>
            <a:ext cx="839695" cy="1431708"/>
            <a:chOff x="5789259" y="-79408"/>
            <a:chExt cx="944716" cy="1610772"/>
          </a:xfrm>
        </p:grpSpPr>
        <p:grpSp>
          <p:nvGrpSpPr>
            <p:cNvPr id="71" name="Group 70">
              <a:extLst>
                <a:ext uri="{FF2B5EF4-FFF2-40B4-BE49-F238E27FC236}">
                  <a16:creationId xmlns:a16="http://schemas.microsoft.com/office/drawing/2014/main" xmlns="" id="{F6877F74-9272-4945-B04B-8095A624146C}"/>
                </a:ext>
              </a:extLst>
            </p:cNvPr>
            <p:cNvGrpSpPr/>
            <p:nvPr/>
          </p:nvGrpSpPr>
          <p:grpSpPr>
            <a:xfrm rot="316524">
              <a:off x="5789259" y="513959"/>
              <a:ext cx="423031" cy="1017405"/>
              <a:chOff x="5855038" y="339273"/>
              <a:chExt cx="423031" cy="1017405"/>
            </a:xfrm>
          </p:grpSpPr>
          <p:sp>
            <p:nvSpPr>
              <p:cNvPr id="66" name="Freeform: Shape 65">
                <a:extLst>
                  <a:ext uri="{FF2B5EF4-FFF2-40B4-BE49-F238E27FC236}">
                    <a16:creationId xmlns:a16="http://schemas.microsoft.com/office/drawing/2014/main" xmlns="" id="{40333A1A-DF34-405B-B73E-EDB94F056CBF}"/>
                  </a:ext>
                </a:extLst>
              </p:cNvPr>
              <p:cNvSpPr/>
              <p:nvPr/>
            </p:nvSpPr>
            <p:spPr>
              <a:xfrm>
                <a:off x="5855038" y="339273"/>
                <a:ext cx="423031" cy="1017405"/>
              </a:xfrm>
              <a:custGeom>
                <a:avLst/>
                <a:gdLst>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587947 w 1732244"/>
                  <a:gd name="connsiteY10" fmla="*/ 1109058 h 4153492"/>
                  <a:gd name="connsiteX11" fmla="*/ 1451535 w 1732244"/>
                  <a:gd name="connsiteY11" fmla="*/ 1571536 h 4153492"/>
                  <a:gd name="connsiteX12" fmla="*/ 1481114 w 1732244"/>
                  <a:gd name="connsiteY12" fmla="*/ 1674674 h 4153492"/>
                  <a:gd name="connsiteX13" fmla="*/ 1495653 w 1732244"/>
                  <a:gd name="connsiteY13" fmla="*/ 1817170 h 4153492"/>
                  <a:gd name="connsiteX14" fmla="*/ 1492746 w 1732244"/>
                  <a:gd name="connsiteY14" fmla="*/ 1822986 h 4153492"/>
                  <a:gd name="connsiteX15" fmla="*/ 1373513 w 1732244"/>
                  <a:gd name="connsiteY15" fmla="*/ 2372618 h 4153492"/>
                  <a:gd name="connsiteX16" fmla="*/ 1364646 w 1732244"/>
                  <a:gd name="connsiteY16" fmla="*/ 2385917 h 4153492"/>
                  <a:gd name="connsiteX17" fmla="*/ 1364646 w 1732244"/>
                  <a:gd name="connsiteY17" fmla="*/ 2788957 h 4153492"/>
                  <a:gd name="connsiteX18" fmla="*/ 1367697 w 1732244"/>
                  <a:gd name="connsiteY18" fmla="*/ 2785567 h 4153492"/>
                  <a:gd name="connsiteX19" fmla="*/ 1379329 w 1732244"/>
                  <a:gd name="connsiteY19" fmla="*/ 3236321 h 4153492"/>
                  <a:gd name="connsiteX20" fmla="*/ 1382239 w 1732244"/>
                  <a:gd name="connsiteY20" fmla="*/ 3762688 h 4153492"/>
                  <a:gd name="connsiteX21" fmla="*/ 1274638 w 1732244"/>
                  <a:gd name="connsiteY21" fmla="*/ 3977887 h 4153492"/>
                  <a:gd name="connsiteX22" fmla="*/ 876230 w 1732244"/>
                  <a:gd name="connsiteY22" fmla="*/ 4143647 h 4153492"/>
                  <a:gd name="connsiteX23" fmla="*/ 538891 w 1732244"/>
                  <a:gd name="connsiteY23" fmla="*/ 4143647 h 4153492"/>
                  <a:gd name="connsiteX24" fmla="*/ 265530 w 1732244"/>
                  <a:gd name="connsiteY24" fmla="*/ 4044772 h 4153492"/>
                  <a:gd name="connsiteX25" fmla="*/ 111399 w 1732244"/>
                  <a:gd name="connsiteY25" fmla="*/ 3797585 h 4153492"/>
                  <a:gd name="connsiteX26" fmla="*/ 105583 w 1732244"/>
                  <a:gd name="connsiteY26" fmla="*/ 3724881 h 4153492"/>
                  <a:gd name="connsiteX27" fmla="*/ 102676 w 1732244"/>
                  <a:gd name="connsiteY27" fmla="*/ 3053112 h 4153492"/>
                  <a:gd name="connsiteX28" fmla="*/ 102676 w 1732244"/>
                  <a:gd name="connsiteY28" fmla="*/ 2613988 h 4153492"/>
                  <a:gd name="connsiteX29" fmla="*/ 59053 w 1732244"/>
                  <a:gd name="connsiteY29" fmla="*/ 2078898 h 4153492"/>
                  <a:gd name="connsiteX30" fmla="*/ 24156 w 1732244"/>
                  <a:gd name="connsiteY30" fmla="*/ 1843344 h 4153492"/>
                  <a:gd name="connsiteX31" fmla="*/ 3801 w 1732244"/>
                  <a:gd name="connsiteY31" fmla="*/ 1319887 h 4153492"/>
                  <a:gd name="connsiteX32" fmla="*/ 90498 w 1732244"/>
                  <a:gd name="connsiteY32" fmla="*/ 771074 h 4153492"/>
                  <a:gd name="connsiteX33" fmla="*/ 120632 w 1732244"/>
                  <a:gd name="connsiteY33" fmla="*/ 674829 h 4153492"/>
                  <a:gd name="connsiteX34" fmla="*/ 120632 w 1732244"/>
                  <a:gd name="connsiteY34" fmla="*/ 642369 h 4153492"/>
                  <a:gd name="connsiteX35" fmla="*/ 130796 w 1732244"/>
                  <a:gd name="connsiteY35" fmla="*/ 642369 h 4153492"/>
                  <a:gd name="connsiteX36" fmla="*/ 146296 w 1732244"/>
                  <a:gd name="connsiteY36" fmla="*/ 592863 h 4153492"/>
                  <a:gd name="connsiteX37" fmla="*/ 437106 w 1732244"/>
                  <a:gd name="connsiteY37" fmla="*/ 214810 h 4153492"/>
                  <a:gd name="connsiteX38" fmla="*/ 847149 w 1732244"/>
                  <a:gd name="connsiteY38" fmla="*/ 25782 h 4153492"/>
                  <a:gd name="connsiteX39" fmla="*/ 1014364 w 1732244"/>
                  <a:gd name="connsiteY39"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451535 w 1732244"/>
                  <a:gd name="connsiteY10" fmla="*/ 1571536 h 4153492"/>
                  <a:gd name="connsiteX11" fmla="*/ 1481114 w 1732244"/>
                  <a:gd name="connsiteY11" fmla="*/ 1674674 h 4153492"/>
                  <a:gd name="connsiteX12" fmla="*/ 1495653 w 1732244"/>
                  <a:gd name="connsiteY12" fmla="*/ 1817170 h 4153492"/>
                  <a:gd name="connsiteX13" fmla="*/ 1492746 w 1732244"/>
                  <a:gd name="connsiteY13" fmla="*/ 1822986 h 4153492"/>
                  <a:gd name="connsiteX14" fmla="*/ 1373513 w 1732244"/>
                  <a:gd name="connsiteY14" fmla="*/ 2372618 h 4153492"/>
                  <a:gd name="connsiteX15" fmla="*/ 1364646 w 1732244"/>
                  <a:gd name="connsiteY15" fmla="*/ 2385917 h 4153492"/>
                  <a:gd name="connsiteX16" fmla="*/ 1364646 w 1732244"/>
                  <a:gd name="connsiteY16" fmla="*/ 2788957 h 4153492"/>
                  <a:gd name="connsiteX17" fmla="*/ 1367697 w 1732244"/>
                  <a:gd name="connsiteY17" fmla="*/ 2785567 h 4153492"/>
                  <a:gd name="connsiteX18" fmla="*/ 1379329 w 1732244"/>
                  <a:gd name="connsiteY18" fmla="*/ 3236321 h 4153492"/>
                  <a:gd name="connsiteX19" fmla="*/ 1382239 w 1732244"/>
                  <a:gd name="connsiteY19" fmla="*/ 3762688 h 4153492"/>
                  <a:gd name="connsiteX20" fmla="*/ 1274638 w 1732244"/>
                  <a:gd name="connsiteY20" fmla="*/ 3977887 h 4153492"/>
                  <a:gd name="connsiteX21" fmla="*/ 876230 w 1732244"/>
                  <a:gd name="connsiteY21" fmla="*/ 4143647 h 4153492"/>
                  <a:gd name="connsiteX22" fmla="*/ 538891 w 1732244"/>
                  <a:gd name="connsiteY22" fmla="*/ 4143647 h 4153492"/>
                  <a:gd name="connsiteX23" fmla="*/ 265530 w 1732244"/>
                  <a:gd name="connsiteY23" fmla="*/ 4044772 h 4153492"/>
                  <a:gd name="connsiteX24" fmla="*/ 111399 w 1732244"/>
                  <a:gd name="connsiteY24" fmla="*/ 3797585 h 4153492"/>
                  <a:gd name="connsiteX25" fmla="*/ 105583 w 1732244"/>
                  <a:gd name="connsiteY25" fmla="*/ 3724881 h 4153492"/>
                  <a:gd name="connsiteX26" fmla="*/ 102676 w 1732244"/>
                  <a:gd name="connsiteY26" fmla="*/ 3053112 h 4153492"/>
                  <a:gd name="connsiteX27" fmla="*/ 102676 w 1732244"/>
                  <a:gd name="connsiteY27" fmla="*/ 2613988 h 4153492"/>
                  <a:gd name="connsiteX28" fmla="*/ 59053 w 1732244"/>
                  <a:gd name="connsiteY28" fmla="*/ 2078898 h 4153492"/>
                  <a:gd name="connsiteX29" fmla="*/ 24156 w 1732244"/>
                  <a:gd name="connsiteY29" fmla="*/ 1843344 h 4153492"/>
                  <a:gd name="connsiteX30" fmla="*/ 3801 w 1732244"/>
                  <a:gd name="connsiteY30" fmla="*/ 1319887 h 4153492"/>
                  <a:gd name="connsiteX31" fmla="*/ 90498 w 1732244"/>
                  <a:gd name="connsiteY31" fmla="*/ 771074 h 4153492"/>
                  <a:gd name="connsiteX32" fmla="*/ 120632 w 1732244"/>
                  <a:gd name="connsiteY32" fmla="*/ 674829 h 4153492"/>
                  <a:gd name="connsiteX33" fmla="*/ 120632 w 1732244"/>
                  <a:gd name="connsiteY33" fmla="*/ 642369 h 4153492"/>
                  <a:gd name="connsiteX34" fmla="*/ 130796 w 1732244"/>
                  <a:gd name="connsiteY34" fmla="*/ 642369 h 4153492"/>
                  <a:gd name="connsiteX35" fmla="*/ 146296 w 1732244"/>
                  <a:gd name="connsiteY35" fmla="*/ 592863 h 4153492"/>
                  <a:gd name="connsiteX36" fmla="*/ 437106 w 1732244"/>
                  <a:gd name="connsiteY36" fmla="*/ 214810 h 4153492"/>
                  <a:gd name="connsiteX37" fmla="*/ 847149 w 1732244"/>
                  <a:gd name="connsiteY37" fmla="*/ 25782 h 4153492"/>
                  <a:gd name="connsiteX38" fmla="*/ 1014364 w 1732244"/>
                  <a:gd name="connsiteY38"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481114 w 1732244"/>
                  <a:gd name="connsiteY10" fmla="*/ 1674674 h 4153492"/>
                  <a:gd name="connsiteX11" fmla="*/ 1495653 w 1732244"/>
                  <a:gd name="connsiteY11" fmla="*/ 1817170 h 4153492"/>
                  <a:gd name="connsiteX12" fmla="*/ 1492746 w 1732244"/>
                  <a:gd name="connsiteY12" fmla="*/ 1822986 h 4153492"/>
                  <a:gd name="connsiteX13" fmla="*/ 1373513 w 1732244"/>
                  <a:gd name="connsiteY13" fmla="*/ 2372618 h 4153492"/>
                  <a:gd name="connsiteX14" fmla="*/ 1364646 w 1732244"/>
                  <a:gd name="connsiteY14" fmla="*/ 2385917 h 4153492"/>
                  <a:gd name="connsiteX15" fmla="*/ 1364646 w 1732244"/>
                  <a:gd name="connsiteY15" fmla="*/ 2788957 h 4153492"/>
                  <a:gd name="connsiteX16" fmla="*/ 1367697 w 1732244"/>
                  <a:gd name="connsiteY16" fmla="*/ 2785567 h 4153492"/>
                  <a:gd name="connsiteX17" fmla="*/ 1379329 w 1732244"/>
                  <a:gd name="connsiteY17" fmla="*/ 3236321 h 4153492"/>
                  <a:gd name="connsiteX18" fmla="*/ 1382239 w 1732244"/>
                  <a:gd name="connsiteY18" fmla="*/ 3762688 h 4153492"/>
                  <a:gd name="connsiteX19" fmla="*/ 1274638 w 1732244"/>
                  <a:gd name="connsiteY19" fmla="*/ 3977887 h 4153492"/>
                  <a:gd name="connsiteX20" fmla="*/ 876230 w 1732244"/>
                  <a:gd name="connsiteY20" fmla="*/ 4143647 h 4153492"/>
                  <a:gd name="connsiteX21" fmla="*/ 538891 w 1732244"/>
                  <a:gd name="connsiteY21" fmla="*/ 4143647 h 4153492"/>
                  <a:gd name="connsiteX22" fmla="*/ 265530 w 1732244"/>
                  <a:gd name="connsiteY22" fmla="*/ 4044772 h 4153492"/>
                  <a:gd name="connsiteX23" fmla="*/ 111399 w 1732244"/>
                  <a:gd name="connsiteY23" fmla="*/ 3797585 h 4153492"/>
                  <a:gd name="connsiteX24" fmla="*/ 105583 w 1732244"/>
                  <a:gd name="connsiteY24" fmla="*/ 3724881 h 4153492"/>
                  <a:gd name="connsiteX25" fmla="*/ 102676 w 1732244"/>
                  <a:gd name="connsiteY25" fmla="*/ 3053112 h 4153492"/>
                  <a:gd name="connsiteX26" fmla="*/ 102676 w 1732244"/>
                  <a:gd name="connsiteY26" fmla="*/ 2613988 h 4153492"/>
                  <a:gd name="connsiteX27" fmla="*/ 59053 w 1732244"/>
                  <a:gd name="connsiteY27" fmla="*/ 2078898 h 4153492"/>
                  <a:gd name="connsiteX28" fmla="*/ 24156 w 1732244"/>
                  <a:gd name="connsiteY28" fmla="*/ 1843344 h 4153492"/>
                  <a:gd name="connsiteX29" fmla="*/ 3801 w 1732244"/>
                  <a:gd name="connsiteY29" fmla="*/ 1319887 h 4153492"/>
                  <a:gd name="connsiteX30" fmla="*/ 90498 w 1732244"/>
                  <a:gd name="connsiteY30" fmla="*/ 771074 h 4153492"/>
                  <a:gd name="connsiteX31" fmla="*/ 120632 w 1732244"/>
                  <a:gd name="connsiteY31" fmla="*/ 674829 h 4153492"/>
                  <a:gd name="connsiteX32" fmla="*/ 120632 w 1732244"/>
                  <a:gd name="connsiteY32" fmla="*/ 642369 h 4153492"/>
                  <a:gd name="connsiteX33" fmla="*/ 130796 w 1732244"/>
                  <a:gd name="connsiteY33" fmla="*/ 642369 h 4153492"/>
                  <a:gd name="connsiteX34" fmla="*/ 146296 w 1732244"/>
                  <a:gd name="connsiteY34" fmla="*/ 592863 h 4153492"/>
                  <a:gd name="connsiteX35" fmla="*/ 437106 w 1732244"/>
                  <a:gd name="connsiteY35" fmla="*/ 214810 h 4153492"/>
                  <a:gd name="connsiteX36" fmla="*/ 847149 w 1732244"/>
                  <a:gd name="connsiteY36" fmla="*/ 25782 h 4153492"/>
                  <a:gd name="connsiteX37" fmla="*/ 1014364 w 1732244"/>
                  <a:gd name="connsiteY37"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495653 w 1732244"/>
                  <a:gd name="connsiteY10" fmla="*/ 1817170 h 4153492"/>
                  <a:gd name="connsiteX11" fmla="*/ 1492746 w 1732244"/>
                  <a:gd name="connsiteY11" fmla="*/ 1822986 h 4153492"/>
                  <a:gd name="connsiteX12" fmla="*/ 1373513 w 1732244"/>
                  <a:gd name="connsiteY12" fmla="*/ 2372618 h 4153492"/>
                  <a:gd name="connsiteX13" fmla="*/ 1364646 w 1732244"/>
                  <a:gd name="connsiteY13" fmla="*/ 2385917 h 4153492"/>
                  <a:gd name="connsiteX14" fmla="*/ 1364646 w 1732244"/>
                  <a:gd name="connsiteY14" fmla="*/ 2788957 h 4153492"/>
                  <a:gd name="connsiteX15" fmla="*/ 1367697 w 1732244"/>
                  <a:gd name="connsiteY15" fmla="*/ 2785567 h 4153492"/>
                  <a:gd name="connsiteX16" fmla="*/ 1379329 w 1732244"/>
                  <a:gd name="connsiteY16" fmla="*/ 3236321 h 4153492"/>
                  <a:gd name="connsiteX17" fmla="*/ 1382239 w 1732244"/>
                  <a:gd name="connsiteY17" fmla="*/ 3762688 h 4153492"/>
                  <a:gd name="connsiteX18" fmla="*/ 1274638 w 1732244"/>
                  <a:gd name="connsiteY18" fmla="*/ 3977887 h 4153492"/>
                  <a:gd name="connsiteX19" fmla="*/ 876230 w 1732244"/>
                  <a:gd name="connsiteY19" fmla="*/ 4143647 h 4153492"/>
                  <a:gd name="connsiteX20" fmla="*/ 538891 w 1732244"/>
                  <a:gd name="connsiteY20" fmla="*/ 4143647 h 4153492"/>
                  <a:gd name="connsiteX21" fmla="*/ 265530 w 1732244"/>
                  <a:gd name="connsiteY21" fmla="*/ 4044772 h 4153492"/>
                  <a:gd name="connsiteX22" fmla="*/ 111399 w 1732244"/>
                  <a:gd name="connsiteY22" fmla="*/ 3797585 h 4153492"/>
                  <a:gd name="connsiteX23" fmla="*/ 105583 w 1732244"/>
                  <a:gd name="connsiteY23" fmla="*/ 3724881 h 4153492"/>
                  <a:gd name="connsiteX24" fmla="*/ 102676 w 1732244"/>
                  <a:gd name="connsiteY24" fmla="*/ 3053112 h 4153492"/>
                  <a:gd name="connsiteX25" fmla="*/ 102676 w 1732244"/>
                  <a:gd name="connsiteY25" fmla="*/ 2613988 h 4153492"/>
                  <a:gd name="connsiteX26" fmla="*/ 59053 w 1732244"/>
                  <a:gd name="connsiteY26" fmla="*/ 2078898 h 4153492"/>
                  <a:gd name="connsiteX27" fmla="*/ 24156 w 1732244"/>
                  <a:gd name="connsiteY27" fmla="*/ 1843344 h 4153492"/>
                  <a:gd name="connsiteX28" fmla="*/ 3801 w 1732244"/>
                  <a:gd name="connsiteY28" fmla="*/ 1319887 h 4153492"/>
                  <a:gd name="connsiteX29" fmla="*/ 90498 w 1732244"/>
                  <a:gd name="connsiteY29" fmla="*/ 771074 h 4153492"/>
                  <a:gd name="connsiteX30" fmla="*/ 120632 w 1732244"/>
                  <a:gd name="connsiteY30" fmla="*/ 674829 h 4153492"/>
                  <a:gd name="connsiteX31" fmla="*/ 120632 w 1732244"/>
                  <a:gd name="connsiteY31" fmla="*/ 642369 h 4153492"/>
                  <a:gd name="connsiteX32" fmla="*/ 130796 w 1732244"/>
                  <a:gd name="connsiteY32" fmla="*/ 642369 h 4153492"/>
                  <a:gd name="connsiteX33" fmla="*/ 146296 w 1732244"/>
                  <a:gd name="connsiteY33" fmla="*/ 592863 h 4153492"/>
                  <a:gd name="connsiteX34" fmla="*/ 437106 w 1732244"/>
                  <a:gd name="connsiteY34" fmla="*/ 214810 h 4153492"/>
                  <a:gd name="connsiteX35" fmla="*/ 847149 w 1732244"/>
                  <a:gd name="connsiteY35" fmla="*/ 25782 h 4153492"/>
                  <a:gd name="connsiteX36" fmla="*/ 1014364 w 1732244"/>
                  <a:gd name="connsiteY36"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495653 w 1732244"/>
                  <a:gd name="connsiteY9" fmla="*/ 1817170 h 4153492"/>
                  <a:gd name="connsiteX10" fmla="*/ 1492746 w 1732244"/>
                  <a:gd name="connsiteY10" fmla="*/ 1822986 h 4153492"/>
                  <a:gd name="connsiteX11" fmla="*/ 1373513 w 1732244"/>
                  <a:gd name="connsiteY11" fmla="*/ 2372618 h 4153492"/>
                  <a:gd name="connsiteX12" fmla="*/ 1364646 w 1732244"/>
                  <a:gd name="connsiteY12" fmla="*/ 2385917 h 4153492"/>
                  <a:gd name="connsiteX13" fmla="*/ 1364646 w 1732244"/>
                  <a:gd name="connsiteY13" fmla="*/ 2788957 h 4153492"/>
                  <a:gd name="connsiteX14" fmla="*/ 1367697 w 1732244"/>
                  <a:gd name="connsiteY14" fmla="*/ 2785567 h 4153492"/>
                  <a:gd name="connsiteX15" fmla="*/ 1379329 w 1732244"/>
                  <a:gd name="connsiteY15" fmla="*/ 3236321 h 4153492"/>
                  <a:gd name="connsiteX16" fmla="*/ 1382239 w 1732244"/>
                  <a:gd name="connsiteY16" fmla="*/ 3762688 h 4153492"/>
                  <a:gd name="connsiteX17" fmla="*/ 1274638 w 1732244"/>
                  <a:gd name="connsiteY17" fmla="*/ 3977887 h 4153492"/>
                  <a:gd name="connsiteX18" fmla="*/ 876230 w 1732244"/>
                  <a:gd name="connsiteY18" fmla="*/ 4143647 h 4153492"/>
                  <a:gd name="connsiteX19" fmla="*/ 538891 w 1732244"/>
                  <a:gd name="connsiteY19" fmla="*/ 4143647 h 4153492"/>
                  <a:gd name="connsiteX20" fmla="*/ 265530 w 1732244"/>
                  <a:gd name="connsiteY20" fmla="*/ 4044772 h 4153492"/>
                  <a:gd name="connsiteX21" fmla="*/ 111399 w 1732244"/>
                  <a:gd name="connsiteY21" fmla="*/ 3797585 h 4153492"/>
                  <a:gd name="connsiteX22" fmla="*/ 105583 w 1732244"/>
                  <a:gd name="connsiteY22" fmla="*/ 3724881 h 4153492"/>
                  <a:gd name="connsiteX23" fmla="*/ 102676 w 1732244"/>
                  <a:gd name="connsiteY23" fmla="*/ 3053112 h 4153492"/>
                  <a:gd name="connsiteX24" fmla="*/ 102676 w 1732244"/>
                  <a:gd name="connsiteY24" fmla="*/ 2613988 h 4153492"/>
                  <a:gd name="connsiteX25" fmla="*/ 59053 w 1732244"/>
                  <a:gd name="connsiteY25" fmla="*/ 2078898 h 4153492"/>
                  <a:gd name="connsiteX26" fmla="*/ 24156 w 1732244"/>
                  <a:gd name="connsiteY26" fmla="*/ 1843344 h 4153492"/>
                  <a:gd name="connsiteX27" fmla="*/ 3801 w 1732244"/>
                  <a:gd name="connsiteY27" fmla="*/ 1319887 h 4153492"/>
                  <a:gd name="connsiteX28" fmla="*/ 90498 w 1732244"/>
                  <a:gd name="connsiteY28" fmla="*/ 771074 h 4153492"/>
                  <a:gd name="connsiteX29" fmla="*/ 120632 w 1732244"/>
                  <a:gd name="connsiteY29" fmla="*/ 674829 h 4153492"/>
                  <a:gd name="connsiteX30" fmla="*/ 120632 w 1732244"/>
                  <a:gd name="connsiteY30" fmla="*/ 642369 h 4153492"/>
                  <a:gd name="connsiteX31" fmla="*/ 130796 w 1732244"/>
                  <a:gd name="connsiteY31" fmla="*/ 642369 h 4153492"/>
                  <a:gd name="connsiteX32" fmla="*/ 146296 w 1732244"/>
                  <a:gd name="connsiteY32" fmla="*/ 592863 h 4153492"/>
                  <a:gd name="connsiteX33" fmla="*/ 437106 w 1732244"/>
                  <a:gd name="connsiteY33" fmla="*/ 214810 h 4153492"/>
                  <a:gd name="connsiteX34" fmla="*/ 847149 w 1732244"/>
                  <a:gd name="connsiteY34" fmla="*/ 25782 h 4153492"/>
                  <a:gd name="connsiteX35" fmla="*/ 1014364 w 1732244"/>
                  <a:gd name="connsiteY35"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495653 w 1732244"/>
                  <a:gd name="connsiteY8" fmla="*/ 1817170 h 4153492"/>
                  <a:gd name="connsiteX9" fmla="*/ 1492746 w 1732244"/>
                  <a:gd name="connsiteY9" fmla="*/ 1822986 h 4153492"/>
                  <a:gd name="connsiteX10" fmla="*/ 1373513 w 1732244"/>
                  <a:gd name="connsiteY10" fmla="*/ 2372618 h 4153492"/>
                  <a:gd name="connsiteX11" fmla="*/ 1364646 w 1732244"/>
                  <a:gd name="connsiteY11" fmla="*/ 2385917 h 4153492"/>
                  <a:gd name="connsiteX12" fmla="*/ 1364646 w 1732244"/>
                  <a:gd name="connsiteY12" fmla="*/ 2788957 h 4153492"/>
                  <a:gd name="connsiteX13" fmla="*/ 1367697 w 1732244"/>
                  <a:gd name="connsiteY13" fmla="*/ 2785567 h 4153492"/>
                  <a:gd name="connsiteX14" fmla="*/ 1379329 w 1732244"/>
                  <a:gd name="connsiteY14" fmla="*/ 3236321 h 4153492"/>
                  <a:gd name="connsiteX15" fmla="*/ 1382239 w 1732244"/>
                  <a:gd name="connsiteY15" fmla="*/ 3762688 h 4153492"/>
                  <a:gd name="connsiteX16" fmla="*/ 1274638 w 1732244"/>
                  <a:gd name="connsiteY16" fmla="*/ 3977887 h 4153492"/>
                  <a:gd name="connsiteX17" fmla="*/ 876230 w 1732244"/>
                  <a:gd name="connsiteY17" fmla="*/ 4143647 h 4153492"/>
                  <a:gd name="connsiteX18" fmla="*/ 538891 w 1732244"/>
                  <a:gd name="connsiteY18" fmla="*/ 4143647 h 4153492"/>
                  <a:gd name="connsiteX19" fmla="*/ 265530 w 1732244"/>
                  <a:gd name="connsiteY19" fmla="*/ 4044772 h 4153492"/>
                  <a:gd name="connsiteX20" fmla="*/ 111399 w 1732244"/>
                  <a:gd name="connsiteY20" fmla="*/ 3797585 h 4153492"/>
                  <a:gd name="connsiteX21" fmla="*/ 105583 w 1732244"/>
                  <a:gd name="connsiteY21" fmla="*/ 3724881 h 4153492"/>
                  <a:gd name="connsiteX22" fmla="*/ 102676 w 1732244"/>
                  <a:gd name="connsiteY22" fmla="*/ 3053112 h 4153492"/>
                  <a:gd name="connsiteX23" fmla="*/ 102676 w 1732244"/>
                  <a:gd name="connsiteY23" fmla="*/ 2613988 h 4153492"/>
                  <a:gd name="connsiteX24" fmla="*/ 59053 w 1732244"/>
                  <a:gd name="connsiteY24" fmla="*/ 2078898 h 4153492"/>
                  <a:gd name="connsiteX25" fmla="*/ 24156 w 1732244"/>
                  <a:gd name="connsiteY25" fmla="*/ 1843344 h 4153492"/>
                  <a:gd name="connsiteX26" fmla="*/ 3801 w 1732244"/>
                  <a:gd name="connsiteY26" fmla="*/ 1319887 h 4153492"/>
                  <a:gd name="connsiteX27" fmla="*/ 90498 w 1732244"/>
                  <a:gd name="connsiteY27" fmla="*/ 771074 h 4153492"/>
                  <a:gd name="connsiteX28" fmla="*/ 120632 w 1732244"/>
                  <a:gd name="connsiteY28" fmla="*/ 674829 h 4153492"/>
                  <a:gd name="connsiteX29" fmla="*/ 120632 w 1732244"/>
                  <a:gd name="connsiteY29" fmla="*/ 642369 h 4153492"/>
                  <a:gd name="connsiteX30" fmla="*/ 130796 w 1732244"/>
                  <a:gd name="connsiteY30" fmla="*/ 642369 h 4153492"/>
                  <a:gd name="connsiteX31" fmla="*/ 146296 w 1732244"/>
                  <a:gd name="connsiteY31" fmla="*/ 592863 h 4153492"/>
                  <a:gd name="connsiteX32" fmla="*/ 437106 w 1732244"/>
                  <a:gd name="connsiteY32" fmla="*/ 214810 h 4153492"/>
                  <a:gd name="connsiteX33" fmla="*/ 847149 w 1732244"/>
                  <a:gd name="connsiteY33" fmla="*/ 25782 h 4153492"/>
                  <a:gd name="connsiteX34" fmla="*/ 1014364 w 1732244"/>
                  <a:gd name="connsiteY34"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495653 w 1732244"/>
                  <a:gd name="connsiteY7" fmla="*/ 1817170 h 4153492"/>
                  <a:gd name="connsiteX8" fmla="*/ 1492746 w 1732244"/>
                  <a:gd name="connsiteY8" fmla="*/ 1822986 h 4153492"/>
                  <a:gd name="connsiteX9" fmla="*/ 1373513 w 1732244"/>
                  <a:gd name="connsiteY9" fmla="*/ 2372618 h 4153492"/>
                  <a:gd name="connsiteX10" fmla="*/ 1364646 w 1732244"/>
                  <a:gd name="connsiteY10" fmla="*/ 2385917 h 4153492"/>
                  <a:gd name="connsiteX11" fmla="*/ 1364646 w 1732244"/>
                  <a:gd name="connsiteY11" fmla="*/ 2788957 h 4153492"/>
                  <a:gd name="connsiteX12" fmla="*/ 1367697 w 1732244"/>
                  <a:gd name="connsiteY12" fmla="*/ 2785567 h 4153492"/>
                  <a:gd name="connsiteX13" fmla="*/ 1379329 w 1732244"/>
                  <a:gd name="connsiteY13" fmla="*/ 3236321 h 4153492"/>
                  <a:gd name="connsiteX14" fmla="*/ 1382239 w 1732244"/>
                  <a:gd name="connsiteY14" fmla="*/ 3762688 h 4153492"/>
                  <a:gd name="connsiteX15" fmla="*/ 1274638 w 1732244"/>
                  <a:gd name="connsiteY15" fmla="*/ 3977887 h 4153492"/>
                  <a:gd name="connsiteX16" fmla="*/ 876230 w 1732244"/>
                  <a:gd name="connsiteY16" fmla="*/ 4143647 h 4153492"/>
                  <a:gd name="connsiteX17" fmla="*/ 538891 w 1732244"/>
                  <a:gd name="connsiteY17" fmla="*/ 4143647 h 4153492"/>
                  <a:gd name="connsiteX18" fmla="*/ 265530 w 1732244"/>
                  <a:gd name="connsiteY18" fmla="*/ 4044772 h 4153492"/>
                  <a:gd name="connsiteX19" fmla="*/ 111399 w 1732244"/>
                  <a:gd name="connsiteY19" fmla="*/ 3797585 h 4153492"/>
                  <a:gd name="connsiteX20" fmla="*/ 105583 w 1732244"/>
                  <a:gd name="connsiteY20" fmla="*/ 3724881 h 4153492"/>
                  <a:gd name="connsiteX21" fmla="*/ 102676 w 1732244"/>
                  <a:gd name="connsiteY21" fmla="*/ 3053112 h 4153492"/>
                  <a:gd name="connsiteX22" fmla="*/ 102676 w 1732244"/>
                  <a:gd name="connsiteY22" fmla="*/ 2613988 h 4153492"/>
                  <a:gd name="connsiteX23" fmla="*/ 59053 w 1732244"/>
                  <a:gd name="connsiteY23" fmla="*/ 2078898 h 4153492"/>
                  <a:gd name="connsiteX24" fmla="*/ 24156 w 1732244"/>
                  <a:gd name="connsiteY24" fmla="*/ 1843344 h 4153492"/>
                  <a:gd name="connsiteX25" fmla="*/ 3801 w 1732244"/>
                  <a:gd name="connsiteY25" fmla="*/ 1319887 h 4153492"/>
                  <a:gd name="connsiteX26" fmla="*/ 90498 w 1732244"/>
                  <a:gd name="connsiteY26" fmla="*/ 771074 h 4153492"/>
                  <a:gd name="connsiteX27" fmla="*/ 120632 w 1732244"/>
                  <a:gd name="connsiteY27" fmla="*/ 674829 h 4153492"/>
                  <a:gd name="connsiteX28" fmla="*/ 120632 w 1732244"/>
                  <a:gd name="connsiteY28" fmla="*/ 642369 h 4153492"/>
                  <a:gd name="connsiteX29" fmla="*/ 130796 w 1732244"/>
                  <a:gd name="connsiteY29" fmla="*/ 642369 h 4153492"/>
                  <a:gd name="connsiteX30" fmla="*/ 146296 w 1732244"/>
                  <a:gd name="connsiteY30" fmla="*/ 592863 h 4153492"/>
                  <a:gd name="connsiteX31" fmla="*/ 437106 w 1732244"/>
                  <a:gd name="connsiteY31" fmla="*/ 214810 h 4153492"/>
                  <a:gd name="connsiteX32" fmla="*/ 847149 w 1732244"/>
                  <a:gd name="connsiteY32" fmla="*/ 25782 h 4153492"/>
                  <a:gd name="connsiteX33" fmla="*/ 1014364 w 1732244"/>
                  <a:gd name="connsiteY33"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495653 w 1732244"/>
                  <a:gd name="connsiteY7" fmla="*/ 1817170 h 4153492"/>
                  <a:gd name="connsiteX8" fmla="*/ 1492746 w 1732244"/>
                  <a:gd name="connsiteY8" fmla="*/ 1822986 h 4153492"/>
                  <a:gd name="connsiteX9" fmla="*/ 1373513 w 1732244"/>
                  <a:gd name="connsiteY9" fmla="*/ 2372618 h 4153492"/>
                  <a:gd name="connsiteX10" fmla="*/ 1364646 w 1732244"/>
                  <a:gd name="connsiteY10" fmla="*/ 2788957 h 4153492"/>
                  <a:gd name="connsiteX11" fmla="*/ 1367697 w 1732244"/>
                  <a:gd name="connsiteY11" fmla="*/ 2785567 h 4153492"/>
                  <a:gd name="connsiteX12" fmla="*/ 1379329 w 1732244"/>
                  <a:gd name="connsiteY12" fmla="*/ 3236321 h 4153492"/>
                  <a:gd name="connsiteX13" fmla="*/ 1382239 w 1732244"/>
                  <a:gd name="connsiteY13" fmla="*/ 3762688 h 4153492"/>
                  <a:gd name="connsiteX14" fmla="*/ 1274638 w 1732244"/>
                  <a:gd name="connsiteY14" fmla="*/ 3977887 h 4153492"/>
                  <a:gd name="connsiteX15" fmla="*/ 876230 w 1732244"/>
                  <a:gd name="connsiteY15" fmla="*/ 4143647 h 4153492"/>
                  <a:gd name="connsiteX16" fmla="*/ 538891 w 1732244"/>
                  <a:gd name="connsiteY16" fmla="*/ 4143647 h 4153492"/>
                  <a:gd name="connsiteX17" fmla="*/ 265530 w 1732244"/>
                  <a:gd name="connsiteY17" fmla="*/ 4044772 h 4153492"/>
                  <a:gd name="connsiteX18" fmla="*/ 111399 w 1732244"/>
                  <a:gd name="connsiteY18" fmla="*/ 3797585 h 4153492"/>
                  <a:gd name="connsiteX19" fmla="*/ 105583 w 1732244"/>
                  <a:gd name="connsiteY19" fmla="*/ 3724881 h 4153492"/>
                  <a:gd name="connsiteX20" fmla="*/ 102676 w 1732244"/>
                  <a:gd name="connsiteY20" fmla="*/ 3053112 h 4153492"/>
                  <a:gd name="connsiteX21" fmla="*/ 102676 w 1732244"/>
                  <a:gd name="connsiteY21" fmla="*/ 2613988 h 4153492"/>
                  <a:gd name="connsiteX22" fmla="*/ 59053 w 1732244"/>
                  <a:gd name="connsiteY22" fmla="*/ 2078898 h 4153492"/>
                  <a:gd name="connsiteX23" fmla="*/ 24156 w 1732244"/>
                  <a:gd name="connsiteY23" fmla="*/ 1843344 h 4153492"/>
                  <a:gd name="connsiteX24" fmla="*/ 3801 w 1732244"/>
                  <a:gd name="connsiteY24" fmla="*/ 1319887 h 4153492"/>
                  <a:gd name="connsiteX25" fmla="*/ 90498 w 1732244"/>
                  <a:gd name="connsiteY25" fmla="*/ 771074 h 4153492"/>
                  <a:gd name="connsiteX26" fmla="*/ 120632 w 1732244"/>
                  <a:gd name="connsiteY26" fmla="*/ 674829 h 4153492"/>
                  <a:gd name="connsiteX27" fmla="*/ 120632 w 1732244"/>
                  <a:gd name="connsiteY27" fmla="*/ 642369 h 4153492"/>
                  <a:gd name="connsiteX28" fmla="*/ 130796 w 1732244"/>
                  <a:gd name="connsiteY28" fmla="*/ 642369 h 4153492"/>
                  <a:gd name="connsiteX29" fmla="*/ 146296 w 1732244"/>
                  <a:gd name="connsiteY29" fmla="*/ 592863 h 4153492"/>
                  <a:gd name="connsiteX30" fmla="*/ 437106 w 1732244"/>
                  <a:gd name="connsiteY30" fmla="*/ 214810 h 4153492"/>
                  <a:gd name="connsiteX31" fmla="*/ 847149 w 1732244"/>
                  <a:gd name="connsiteY31" fmla="*/ 25782 h 4153492"/>
                  <a:gd name="connsiteX32" fmla="*/ 1014364 w 1732244"/>
                  <a:gd name="connsiteY32"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495653 w 1732244"/>
                  <a:gd name="connsiteY7" fmla="*/ 1817170 h 4153492"/>
                  <a:gd name="connsiteX8" fmla="*/ 1492746 w 1732244"/>
                  <a:gd name="connsiteY8" fmla="*/ 1822986 h 4153492"/>
                  <a:gd name="connsiteX9" fmla="*/ 1355406 w 1732244"/>
                  <a:gd name="connsiteY9" fmla="*/ 2399778 h 4153492"/>
                  <a:gd name="connsiteX10" fmla="*/ 1364646 w 1732244"/>
                  <a:gd name="connsiteY10" fmla="*/ 2788957 h 4153492"/>
                  <a:gd name="connsiteX11" fmla="*/ 1367697 w 1732244"/>
                  <a:gd name="connsiteY11" fmla="*/ 2785567 h 4153492"/>
                  <a:gd name="connsiteX12" fmla="*/ 1379329 w 1732244"/>
                  <a:gd name="connsiteY12" fmla="*/ 3236321 h 4153492"/>
                  <a:gd name="connsiteX13" fmla="*/ 1382239 w 1732244"/>
                  <a:gd name="connsiteY13" fmla="*/ 3762688 h 4153492"/>
                  <a:gd name="connsiteX14" fmla="*/ 1274638 w 1732244"/>
                  <a:gd name="connsiteY14" fmla="*/ 3977887 h 4153492"/>
                  <a:gd name="connsiteX15" fmla="*/ 876230 w 1732244"/>
                  <a:gd name="connsiteY15" fmla="*/ 4143647 h 4153492"/>
                  <a:gd name="connsiteX16" fmla="*/ 538891 w 1732244"/>
                  <a:gd name="connsiteY16" fmla="*/ 4143647 h 4153492"/>
                  <a:gd name="connsiteX17" fmla="*/ 265530 w 1732244"/>
                  <a:gd name="connsiteY17" fmla="*/ 4044772 h 4153492"/>
                  <a:gd name="connsiteX18" fmla="*/ 111399 w 1732244"/>
                  <a:gd name="connsiteY18" fmla="*/ 3797585 h 4153492"/>
                  <a:gd name="connsiteX19" fmla="*/ 105583 w 1732244"/>
                  <a:gd name="connsiteY19" fmla="*/ 3724881 h 4153492"/>
                  <a:gd name="connsiteX20" fmla="*/ 102676 w 1732244"/>
                  <a:gd name="connsiteY20" fmla="*/ 3053112 h 4153492"/>
                  <a:gd name="connsiteX21" fmla="*/ 102676 w 1732244"/>
                  <a:gd name="connsiteY21" fmla="*/ 2613988 h 4153492"/>
                  <a:gd name="connsiteX22" fmla="*/ 59053 w 1732244"/>
                  <a:gd name="connsiteY22" fmla="*/ 2078898 h 4153492"/>
                  <a:gd name="connsiteX23" fmla="*/ 24156 w 1732244"/>
                  <a:gd name="connsiteY23" fmla="*/ 1843344 h 4153492"/>
                  <a:gd name="connsiteX24" fmla="*/ 3801 w 1732244"/>
                  <a:gd name="connsiteY24" fmla="*/ 1319887 h 4153492"/>
                  <a:gd name="connsiteX25" fmla="*/ 90498 w 1732244"/>
                  <a:gd name="connsiteY25" fmla="*/ 771074 h 4153492"/>
                  <a:gd name="connsiteX26" fmla="*/ 120632 w 1732244"/>
                  <a:gd name="connsiteY26" fmla="*/ 674829 h 4153492"/>
                  <a:gd name="connsiteX27" fmla="*/ 120632 w 1732244"/>
                  <a:gd name="connsiteY27" fmla="*/ 642369 h 4153492"/>
                  <a:gd name="connsiteX28" fmla="*/ 130796 w 1732244"/>
                  <a:gd name="connsiteY28" fmla="*/ 642369 h 4153492"/>
                  <a:gd name="connsiteX29" fmla="*/ 146296 w 1732244"/>
                  <a:gd name="connsiteY29" fmla="*/ 592863 h 4153492"/>
                  <a:gd name="connsiteX30" fmla="*/ 437106 w 1732244"/>
                  <a:gd name="connsiteY30" fmla="*/ 214810 h 4153492"/>
                  <a:gd name="connsiteX31" fmla="*/ 847149 w 1732244"/>
                  <a:gd name="connsiteY31" fmla="*/ 25782 h 4153492"/>
                  <a:gd name="connsiteX32" fmla="*/ 1014364 w 1732244"/>
                  <a:gd name="connsiteY32" fmla="*/ 2154 h 4153492"/>
                  <a:gd name="connsiteX0" fmla="*/ 847149 w 1732244"/>
                  <a:gd name="connsiteY0" fmla="*/ 24646 h 4152356"/>
                  <a:gd name="connsiteX1" fmla="*/ 1181578 w 1732244"/>
                  <a:gd name="connsiteY1" fmla="*/ 1381 h 4152356"/>
                  <a:gd name="connsiteX2" fmla="*/ 1358974 w 1732244"/>
                  <a:gd name="connsiteY2" fmla="*/ 15923 h 4152356"/>
                  <a:gd name="connsiteX3" fmla="*/ 1603254 w 1732244"/>
                  <a:gd name="connsiteY3" fmla="*/ 199132 h 4152356"/>
                  <a:gd name="connsiteX4" fmla="*/ 1690497 w 1732244"/>
                  <a:gd name="connsiteY4" fmla="*/ 472493 h 4152356"/>
                  <a:gd name="connsiteX5" fmla="*/ 1728301 w 1732244"/>
                  <a:gd name="connsiteY5" fmla="*/ 1019215 h 4152356"/>
                  <a:gd name="connsiteX6" fmla="*/ 1661416 w 1732244"/>
                  <a:gd name="connsiteY6" fmla="*/ 1420533 h 4152356"/>
                  <a:gd name="connsiteX7" fmla="*/ 1495653 w 1732244"/>
                  <a:gd name="connsiteY7" fmla="*/ 1816034 h 4152356"/>
                  <a:gd name="connsiteX8" fmla="*/ 1492746 w 1732244"/>
                  <a:gd name="connsiteY8" fmla="*/ 1821850 h 4152356"/>
                  <a:gd name="connsiteX9" fmla="*/ 1355406 w 1732244"/>
                  <a:gd name="connsiteY9" fmla="*/ 2398642 h 4152356"/>
                  <a:gd name="connsiteX10" fmla="*/ 1364646 w 1732244"/>
                  <a:gd name="connsiteY10" fmla="*/ 2787821 h 4152356"/>
                  <a:gd name="connsiteX11" fmla="*/ 1367697 w 1732244"/>
                  <a:gd name="connsiteY11" fmla="*/ 2784431 h 4152356"/>
                  <a:gd name="connsiteX12" fmla="*/ 1379329 w 1732244"/>
                  <a:gd name="connsiteY12" fmla="*/ 3235185 h 4152356"/>
                  <a:gd name="connsiteX13" fmla="*/ 1382239 w 1732244"/>
                  <a:gd name="connsiteY13" fmla="*/ 3761552 h 4152356"/>
                  <a:gd name="connsiteX14" fmla="*/ 1274638 w 1732244"/>
                  <a:gd name="connsiteY14" fmla="*/ 3976751 h 4152356"/>
                  <a:gd name="connsiteX15" fmla="*/ 876230 w 1732244"/>
                  <a:gd name="connsiteY15" fmla="*/ 4142511 h 4152356"/>
                  <a:gd name="connsiteX16" fmla="*/ 538891 w 1732244"/>
                  <a:gd name="connsiteY16" fmla="*/ 4142511 h 4152356"/>
                  <a:gd name="connsiteX17" fmla="*/ 265530 w 1732244"/>
                  <a:gd name="connsiteY17" fmla="*/ 4043636 h 4152356"/>
                  <a:gd name="connsiteX18" fmla="*/ 111399 w 1732244"/>
                  <a:gd name="connsiteY18" fmla="*/ 3796449 h 4152356"/>
                  <a:gd name="connsiteX19" fmla="*/ 105583 w 1732244"/>
                  <a:gd name="connsiteY19" fmla="*/ 3723745 h 4152356"/>
                  <a:gd name="connsiteX20" fmla="*/ 102676 w 1732244"/>
                  <a:gd name="connsiteY20" fmla="*/ 3051976 h 4152356"/>
                  <a:gd name="connsiteX21" fmla="*/ 102676 w 1732244"/>
                  <a:gd name="connsiteY21" fmla="*/ 2612852 h 4152356"/>
                  <a:gd name="connsiteX22" fmla="*/ 59053 w 1732244"/>
                  <a:gd name="connsiteY22" fmla="*/ 2077762 h 4152356"/>
                  <a:gd name="connsiteX23" fmla="*/ 24156 w 1732244"/>
                  <a:gd name="connsiteY23" fmla="*/ 1842208 h 4152356"/>
                  <a:gd name="connsiteX24" fmla="*/ 3801 w 1732244"/>
                  <a:gd name="connsiteY24" fmla="*/ 1318751 h 4152356"/>
                  <a:gd name="connsiteX25" fmla="*/ 90498 w 1732244"/>
                  <a:gd name="connsiteY25" fmla="*/ 769938 h 4152356"/>
                  <a:gd name="connsiteX26" fmla="*/ 120632 w 1732244"/>
                  <a:gd name="connsiteY26" fmla="*/ 673693 h 4152356"/>
                  <a:gd name="connsiteX27" fmla="*/ 120632 w 1732244"/>
                  <a:gd name="connsiteY27" fmla="*/ 641233 h 4152356"/>
                  <a:gd name="connsiteX28" fmla="*/ 130796 w 1732244"/>
                  <a:gd name="connsiteY28" fmla="*/ 641233 h 4152356"/>
                  <a:gd name="connsiteX29" fmla="*/ 146296 w 1732244"/>
                  <a:gd name="connsiteY29" fmla="*/ 591727 h 4152356"/>
                  <a:gd name="connsiteX30" fmla="*/ 437106 w 1732244"/>
                  <a:gd name="connsiteY30" fmla="*/ 213674 h 4152356"/>
                  <a:gd name="connsiteX31" fmla="*/ 847149 w 1732244"/>
                  <a:gd name="connsiteY31" fmla="*/ 24646 h 4152356"/>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120632 w 1732244"/>
                  <a:gd name="connsiteY26" fmla="*/ 644490 h 4155613"/>
                  <a:gd name="connsiteX27" fmla="*/ 130796 w 1732244"/>
                  <a:gd name="connsiteY27" fmla="*/ 644490 h 4155613"/>
                  <a:gd name="connsiteX28" fmla="*/ 146296 w 1732244"/>
                  <a:gd name="connsiteY28" fmla="*/ 594984 h 4155613"/>
                  <a:gd name="connsiteX29" fmla="*/ 437106 w 1732244"/>
                  <a:gd name="connsiteY29" fmla="*/ 216931 h 4155613"/>
                  <a:gd name="connsiteX30" fmla="*/ 847149 w 1732244"/>
                  <a:gd name="connsiteY30"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120632 w 1732244"/>
                  <a:gd name="connsiteY26" fmla="*/ 644490 h 4155613"/>
                  <a:gd name="connsiteX27" fmla="*/ 130796 w 1732244"/>
                  <a:gd name="connsiteY27" fmla="*/ 644490 h 4155613"/>
                  <a:gd name="connsiteX28" fmla="*/ 437106 w 1732244"/>
                  <a:gd name="connsiteY28" fmla="*/ 216931 h 4155613"/>
                  <a:gd name="connsiteX29" fmla="*/ 847149 w 1732244"/>
                  <a:gd name="connsiteY29"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120632 w 1732244"/>
                  <a:gd name="connsiteY26" fmla="*/ 644490 h 4155613"/>
                  <a:gd name="connsiteX27" fmla="*/ 437106 w 1732244"/>
                  <a:gd name="connsiteY27" fmla="*/ 216931 h 4155613"/>
                  <a:gd name="connsiteX28" fmla="*/ 847149 w 1732244"/>
                  <a:gd name="connsiteY28"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437106 w 1732244"/>
                  <a:gd name="connsiteY26" fmla="*/ 216931 h 4155613"/>
                  <a:gd name="connsiteX27" fmla="*/ 847149 w 1732244"/>
                  <a:gd name="connsiteY27"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437106 w 1732244"/>
                  <a:gd name="connsiteY25" fmla="*/ 216931 h 4155613"/>
                  <a:gd name="connsiteX26" fmla="*/ 847149 w 1732244"/>
                  <a:gd name="connsiteY26"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437106 w 1732244"/>
                  <a:gd name="connsiteY25" fmla="*/ 216931 h 4155613"/>
                  <a:gd name="connsiteX26" fmla="*/ 847149 w 1732244"/>
                  <a:gd name="connsiteY26"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437106 w 1732244"/>
                  <a:gd name="connsiteY25" fmla="*/ 216931 h 4155613"/>
                  <a:gd name="connsiteX26" fmla="*/ 847149 w 1732244"/>
                  <a:gd name="connsiteY26" fmla="*/ 27903 h 4155613"/>
                  <a:gd name="connsiteX0" fmla="*/ 843779 w 1728874"/>
                  <a:gd name="connsiteY0" fmla="*/ 27903 h 4155613"/>
                  <a:gd name="connsiteX1" fmla="*/ 1355604 w 1728874"/>
                  <a:gd name="connsiteY1" fmla="*/ 19180 h 4155613"/>
                  <a:gd name="connsiteX2" fmla="*/ 1599884 w 1728874"/>
                  <a:gd name="connsiteY2" fmla="*/ 202389 h 4155613"/>
                  <a:gd name="connsiteX3" fmla="*/ 1687127 w 1728874"/>
                  <a:gd name="connsiteY3" fmla="*/ 475750 h 4155613"/>
                  <a:gd name="connsiteX4" fmla="*/ 1724931 w 1728874"/>
                  <a:gd name="connsiteY4" fmla="*/ 1022472 h 4155613"/>
                  <a:gd name="connsiteX5" fmla="*/ 1658046 w 1728874"/>
                  <a:gd name="connsiteY5" fmla="*/ 1423790 h 4155613"/>
                  <a:gd name="connsiteX6" fmla="*/ 1492283 w 1728874"/>
                  <a:gd name="connsiteY6" fmla="*/ 1819291 h 4155613"/>
                  <a:gd name="connsiteX7" fmla="*/ 1489376 w 1728874"/>
                  <a:gd name="connsiteY7" fmla="*/ 1825107 h 4155613"/>
                  <a:gd name="connsiteX8" fmla="*/ 1352036 w 1728874"/>
                  <a:gd name="connsiteY8" fmla="*/ 2401899 h 4155613"/>
                  <a:gd name="connsiteX9" fmla="*/ 1361276 w 1728874"/>
                  <a:gd name="connsiteY9" fmla="*/ 2791078 h 4155613"/>
                  <a:gd name="connsiteX10" fmla="*/ 1364327 w 1728874"/>
                  <a:gd name="connsiteY10" fmla="*/ 2787688 h 4155613"/>
                  <a:gd name="connsiteX11" fmla="*/ 1375959 w 1728874"/>
                  <a:gd name="connsiteY11" fmla="*/ 3238442 h 4155613"/>
                  <a:gd name="connsiteX12" fmla="*/ 1378869 w 1728874"/>
                  <a:gd name="connsiteY12" fmla="*/ 3764809 h 4155613"/>
                  <a:gd name="connsiteX13" fmla="*/ 1271268 w 1728874"/>
                  <a:gd name="connsiteY13" fmla="*/ 3980008 h 4155613"/>
                  <a:gd name="connsiteX14" fmla="*/ 872860 w 1728874"/>
                  <a:gd name="connsiteY14" fmla="*/ 4145768 h 4155613"/>
                  <a:gd name="connsiteX15" fmla="*/ 535521 w 1728874"/>
                  <a:gd name="connsiteY15" fmla="*/ 4145768 h 4155613"/>
                  <a:gd name="connsiteX16" fmla="*/ 262160 w 1728874"/>
                  <a:gd name="connsiteY16" fmla="*/ 4046893 h 4155613"/>
                  <a:gd name="connsiteX17" fmla="*/ 108029 w 1728874"/>
                  <a:gd name="connsiteY17" fmla="*/ 3799706 h 4155613"/>
                  <a:gd name="connsiteX18" fmla="*/ 102213 w 1728874"/>
                  <a:gd name="connsiteY18" fmla="*/ 3727002 h 4155613"/>
                  <a:gd name="connsiteX19" fmla="*/ 99306 w 1728874"/>
                  <a:gd name="connsiteY19" fmla="*/ 3055233 h 4155613"/>
                  <a:gd name="connsiteX20" fmla="*/ 99306 w 1728874"/>
                  <a:gd name="connsiteY20" fmla="*/ 2616109 h 4155613"/>
                  <a:gd name="connsiteX21" fmla="*/ 55683 w 1728874"/>
                  <a:gd name="connsiteY21" fmla="*/ 2081019 h 4155613"/>
                  <a:gd name="connsiteX22" fmla="*/ 431 w 1728874"/>
                  <a:gd name="connsiteY22" fmla="*/ 1322008 h 4155613"/>
                  <a:gd name="connsiteX23" fmla="*/ 87128 w 1728874"/>
                  <a:gd name="connsiteY23" fmla="*/ 773195 h 4155613"/>
                  <a:gd name="connsiteX24" fmla="*/ 433736 w 1728874"/>
                  <a:gd name="connsiteY24" fmla="*/ 216931 h 4155613"/>
                  <a:gd name="connsiteX25" fmla="*/ 843779 w 1728874"/>
                  <a:gd name="connsiteY25" fmla="*/ 27903 h 4155613"/>
                  <a:gd name="connsiteX0" fmla="*/ 843779 w 1728874"/>
                  <a:gd name="connsiteY0" fmla="*/ 27903 h 4155613"/>
                  <a:gd name="connsiteX1" fmla="*/ 1355604 w 1728874"/>
                  <a:gd name="connsiteY1" fmla="*/ 19180 h 4155613"/>
                  <a:gd name="connsiteX2" fmla="*/ 1599884 w 1728874"/>
                  <a:gd name="connsiteY2" fmla="*/ 202389 h 4155613"/>
                  <a:gd name="connsiteX3" fmla="*/ 1687127 w 1728874"/>
                  <a:gd name="connsiteY3" fmla="*/ 475750 h 4155613"/>
                  <a:gd name="connsiteX4" fmla="*/ 1724931 w 1728874"/>
                  <a:gd name="connsiteY4" fmla="*/ 1022472 h 4155613"/>
                  <a:gd name="connsiteX5" fmla="*/ 1658046 w 1728874"/>
                  <a:gd name="connsiteY5" fmla="*/ 1423790 h 4155613"/>
                  <a:gd name="connsiteX6" fmla="*/ 1492283 w 1728874"/>
                  <a:gd name="connsiteY6" fmla="*/ 1819291 h 4155613"/>
                  <a:gd name="connsiteX7" fmla="*/ 1489376 w 1728874"/>
                  <a:gd name="connsiteY7" fmla="*/ 1825107 h 4155613"/>
                  <a:gd name="connsiteX8" fmla="*/ 1352036 w 1728874"/>
                  <a:gd name="connsiteY8" fmla="*/ 2401899 h 4155613"/>
                  <a:gd name="connsiteX9" fmla="*/ 1361276 w 1728874"/>
                  <a:gd name="connsiteY9" fmla="*/ 2791078 h 4155613"/>
                  <a:gd name="connsiteX10" fmla="*/ 1364327 w 1728874"/>
                  <a:gd name="connsiteY10" fmla="*/ 2787688 h 4155613"/>
                  <a:gd name="connsiteX11" fmla="*/ 1375959 w 1728874"/>
                  <a:gd name="connsiteY11" fmla="*/ 3238442 h 4155613"/>
                  <a:gd name="connsiteX12" fmla="*/ 1378869 w 1728874"/>
                  <a:gd name="connsiteY12" fmla="*/ 3764809 h 4155613"/>
                  <a:gd name="connsiteX13" fmla="*/ 1271268 w 1728874"/>
                  <a:gd name="connsiteY13" fmla="*/ 3980008 h 4155613"/>
                  <a:gd name="connsiteX14" fmla="*/ 872860 w 1728874"/>
                  <a:gd name="connsiteY14" fmla="*/ 4145768 h 4155613"/>
                  <a:gd name="connsiteX15" fmla="*/ 535521 w 1728874"/>
                  <a:gd name="connsiteY15" fmla="*/ 4145768 h 4155613"/>
                  <a:gd name="connsiteX16" fmla="*/ 262160 w 1728874"/>
                  <a:gd name="connsiteY16" fmla="*/ 4046893 h 4155613"/>
                  <a:gd name="connsiteX17" fmla="*/ 108029 w 1728874"/>
                  <a:gd name="connsiteY17" fmla="*/ 3799706 h 4155613"/>
                  <a:gd name="connsiteX18" fmla="*/ 99306 w 1728874"/>
                  <a:gd name="connsiteY18" fmla="*/ 3055233 h 4155613"/>
                  <a:gd name="connsiteX19" fmla="*/ 99306 w 1728874"/>
                  <a:gd name="connsiteY19" fmla="*/ 2616109 h 4155613"/>
                  <a:gd name="connsiteX20" fmla="*/ 55683 w 1728874"/>
                  <a:gd name="connsiteY20" fmla="*/ 2081019 h 4155613"/>
                  <a:gd name="connsiteX21" fmla="*/ 431 w 1728874"/>
                  <a:gd name="connsiteY21" fmla="*/ 1322008 h 4155613"/>
                  <a:gd name="connsiteX22" fmla="*/ 87128 w 1728874"/>
                  <a:gd name="connsiteY22" fmla="*/ 773195 h 4155613"/>
                  <a:gd name="connsiteX23" fmla="*/ 433736 w 1728874"/>
                  <a:gd name="connsiteY23" fmla="*/ 216931 h 4155613"/>
                  <a:gd name="connsiteX24" fmla="*/ 843779 w 1728874"/>
                  <a:gd name="connsiteY24" fmla="*/ 27903 h 4155613"/>
                  <a:gd name="connsiteX0" fmla="*/ 843779 w 1728874"/>
                  <a:gd name="connsiteY0" fmla="*/ 27903 h 4147277"/>
                  <a:gd name="connsiteX1" fmla="*/ 1355604 w 1728874"/>
                  <a:gd name="connsiteY1" fmla="*/ 19180 h 4147277"/>
                  <a:gd name="connsiteX2" fmla="*/ 1599884 w 1728874"/>
                  <a:gd name="connsiteY2" fmla="*/ 202389 h 4147277"/>
                  <a:gd name="connsiteX3" fmla="*/ 1687127 w 1728874"/>
                  <a:gd name="connsiteY3" fmla="*/ 475750 h 4147277"/>
                  <a:gd name="connsiteX4" fmla="*/ 1724931 w 1728874"/>
                  <a:gd name="connsiteY4" fmla="*/ 1022472 h 4147277"/>
                  <a:gd name="connsiteX5" fmla="*/ 1658046 w 1728874"/>
                  <a:gd name="connsiteY5" fmla="*/ 1423790 h 4147277"/>
                  <a:gd name="connsiteX6" fmla="*/ 1492283 w 1728874"/>
                  <a:gd name="connsiteY6" fmla="*/ 1819291 h 4147277"/>
                  <a:gd name="connsiteX7" fmla="*/ 1489376 w 1728874"/>
                  <a:gd name="connsiteY7" fmla="*/ 1825107 h 4147277"/>
                  <a:gd name="connsiteX8" fmla="*/ 1352036 w 1728874"/>
                  <a:gd name="connsiteY8" fmla="*/ 2401899 h 4147277"/>
                  <a:gd name="connsiteX9" fmla="*/ 1361276 w 1728874"/>
                  <a:gd name="connsiteY9" fmla="*/ 2791078 h 4147277"/>
                  <a:gd name="connsiteX10" fmla="*/ 1364327 w 1728874"/>
                  <a:gd name="connsiteY10" fmla="*/ 2787688 h 4147277"/>
                  <a:gd name="connsiteX11" fmla="*/ 1375959 w 1728874"/>
                  <a:gd name="connsiteY11" fmla="*/ 3238442 h 4147277"/>
                  <a:gd name="connsiteX12" fmla="*/ 1378869 w 1728874"/>
                  <a:gd name="connsiteY12" fmla="*/ 3764809 h 4147277"/>
                  <a:gd name="connsiteX13" fmla="*/ 1271268 w 1728874"/>
                  <a:gd name="connsiteY13" fmla="*/ 3980008 h 4147277"/>
                  <a:gd name="connsiteX14" fmla="*/ 872860 w 1728874"/>
                  <a:gd name="connsiteY14" fmla="*/ 4145768 h 4147277"/>
                  <a:gd name="connsiteX15" fmla="*/ 262160 w 1728874"/>
                  <a:gd name="connsiteY15" fmla="*/ 4046893 h 4147277"/>
                  <a:gd name="connsiteX16" fmla="*/ 108029 w 1728874"/>
                  <a:gd name="connsiteY16" fmla="*/ 3799706 h 4147277"/>
                  <a:gd name="connsiteX17" fmla="*/ 99306 w 1728874"/>
                  <a:gd name="connsiteY17" fmla="*/ 3055233 h 4147277"/>
                  <a:gd name="connsiteX18" fmla="*/ 99306 w 1728874"/>
                  <a:gd name="connsiteY18" fmla="*/ 2616109 h 4147277"/>
                  <a:gd name="connsiteX19" fmla="*/ 55683 w 1728874"/>
                  <a:gd name="connsiteY19" fmla="*/ 2081019 h 4147277"/>
                  <a:gd name="connsiteX20" fmla="*/ 431 w 1728874"/>
                  <a:gd name="connsiteY20" fmla="*/ 1322008 h 4147277"/>
                  <a:gd name="connsiteX21" fmla="*/ 87128 w 1728874"/>
                  <a:gd name="connsiteY21" fmla="*/ 773195 h 4147277"/>
                  <a:gd name="connsiteX22" fmla="*/ 433736 w 1728874"/>
                  <a:gd name="connsiteY22" fmla="*/ 216931 h 4147277"/>
                  <a:gd name="connsiteX23" fmla="*/ 843779 w 1728874"/>
                  <a:gd name="connsiteY23" fmla="*/ 27903 h 4147277"/>
                  <a:gd name="connsiteX0" fmla="*/ 843779 w 1728874"/>
                  <a:gd name="connsiteY0" fmla="*/ 27903 h 4150771"/>
                  <a:gd name="connsiteX1" fmla="*/ 1355604 w 1728874"/>
                  <a:gd name="connsiteY1" fmla="*/ 19180 h 4150771"/>
                  <a:gd name="connsiteX2" fmla="*/ 1599884 w 1728874"/>
                  <a:gd name="connsiteY2" fmla="*/ 202389 h 4150771"/>
                  <a:gd name="connsiteX3" fmla="*/ 1687127 w 1728874"/>
                  <a:gd name="connsiteY3" fmla="*/ 475750 h 4150771"/>
                  <a:gd name="connsiteX4" fmla="*/ 1724931 w 1728874"/>
                  <a:gd name="connsiteY4" fmla="*/ 1022472 h 4150771"/>
                  <a:gd name="connsiteX5" fmla="*/ 1658046 w 1728874"/>
                  <a:gd name="connsiteY5" fmla="*/ 1423790 h 4150771"/>
                  <a:gd name="connsiteX6" fmla="*/ 1492283 w 1728874"/>
                  <a:gd name="connsiteY6" fmla="*/ 1819291 h 4150771"/>
                  <a:gd name="connsiteX7" fmla="*/ 1489376 w 1728874"/>
                  <a:gd name="connsiteY7" fmla="*/ 1825107 h 4150771"/>
                  <a:gd name="connsiteX8" fmla="*/ 1352036 w 1728874"/>
                  <a:gd name="connsiteY8" fmla="*/ 2401899 h 4150771"/>
                  <a:gd name="connsiteX9" fmla="*/ 1361276 w 1728874"/>
                  <a:gd name="connsiteY9" fmla="*/ 2791078 h 4150771"/>
                  <a:gd name="connsiteX10" fmla="*/ 1364327 w 1728874"/>
                  <a:gd name="connsiteY10" fmla="*/ 2787688 h 4150771"/>
                  <a:gd name="connsiteX11" fmla="*/ 1375959 w 1728874"/>
                  <a:gd name="connsiteY11" fmla="*/ 3238442 h 4150771"/>
                  <a:gd name="connsiteX12" fmla="*/ 1378869 w 1728874"/>
                  <a:gd name="connsiteY12" fmla="*/ 3764809 h 4150771"/>
                  <a:gd name="connsiteX13" fmla="*/ 1271268 w 1728874"/>
                  <a:gd name="connsiteY13" fmla="*/ 3980008 h 4150771"/>
                  <a:gd name="connsiteX14" fmla="*/ 872860 w 1728874"/>
                  <a:gd name="connsiteY14" fmla="*/ 4145768 h 4150771"/>
                  <a:gd name="connsiteX15" fmla="*/ 262160 w 1728874"/>
                  <a:gd name="connsiteY15" fmla="*/ 4046893 h 4150771"/>
                  <a:gd name="connsiteX16" fmla="*/ 108029 w 1728874"/>
                  <a:gd name="connsiteY16" fmla="*/ 3799706 h 4150771"/>
                  <a:gd name="connsiteX17" fmla="*/ 99306 w 1728874"/>
                  <a:gd name="connsiteY17" fmla="*/ 3055233 h 4150771"/>
                  <a:gd name="connsiteX18" fmla="*/ 99306 w 1728874"/>
                  <a:gd name="connsiteY18" fmla="*/ 2616109 h 4150771"/>
                  <a:gd name="connsiteX19" fmla="*/ 55683 w 1728874"/>
                  <a:gd name="connsiteY19" fmla="*/ 2081019 h 4150771"/>
                  <a:gd name="connsiteX20" fmla="*/ 431 w 1728874"/>
                  <a:gd name="connsiteY20" fmla="*/ 1322008 h 4150771"/>
                  <a:gd name="connsiteX21" fmla="*/ 87128 w 1728874"/>
                  <a:gd name="connsiteY21" fmla="*/ 773195 h 4150771"/>
                  <a:gd name="connsiteX22" fmla="*/ 433736 w 1728874"/>
                  <a:gd name="connsiteY22" fmla="*/ 216931 h 4150771"/>
                  <a:gd name="connsiteX23" fmla="*/ 843779 w 1728874"/>
                  <a:gd name="connsiteY23" fmla="*/ 27903 h 4150771"/>
                  <a:gd name="connsiteX0" fmla="*/ 843779 w 1728874"/>
                  <a:gd name="connsiteY0" fmla="*/ 27903 h 4159554"/>
                  <a:gd name="connsiteX1" fmla="*/ 1355604 w 1728874"/>
                  <a:gd name="connsiteY1" fmla="*/ 19180 h 4159554"/>
                  <a:gd name="connsiteX2" fmla="*/ 1599884 w 1728874"/>
                  <a:gd name="connsiteY2" fmla="*/ 202389 h 4159554"/>
                  <a:gd name="connsiteX3" fmla="*/ 1687127 w 1728874"/>
                  <a:gd name="connsiteY3" fmla="*/ 475750 h 4159554"/>
                  <a:gd name="connsiteX4" fmla="*/ 1724931 w 1728874"/>
                  <a:gd name="connsiteY4" fmla="*/ 1022472 h 4159554"/>
                  <a:gd name="connsiteX5" fmla="*/ 1658046 w 1728874"/>
                  <a:gd name="connsiteY5" fmla="*/ 1423790 h 4159554"/>
                  <a:gd name="connsiteX6" fmla="*/ 1492283 w 1728874"/>
                  <a:gd name="connsiteY6" fmla="*/ 1819291 h 4159554"/>
                  <a:gd name="connsiteX7" fmla="*/ 1489376 w 1728874"/>
                  <a:gd name="connsiteY7" fmla="*/ 1825107 h 4159554"/>
                  <a:gd name="connsiteX8" fmla="*/ 1352036 w 1728874"/>
                  <a:gd name="connsiteY8" fmla="*/ 2401899 h 4159554"/>
                  <a:gd name="connsiteX9" fmla="*/ 1361276 w 1728874"/>
                  <a:gd name="connsiteY9" fmla="*/ 2791078 h 4159554"/>
                  <a:gd name="connsiteX10" fmla="*/ 1364327 w 1728874"/>
                  <a:gd name="connsiteY10" fmla="*/ 2787688 h 4159554"/>
                  <a:gd name="connsiteX11" fmla="*/ 1375959 w 1728874"/>
                  <a:gd name="connsiteY11" fmla="*/ 3238442 h 4159554"/>
                  <a:gd name="connsiteX12" fmla="*/ 1378869 w 1728874"/>
                  <a:gd name="connsiteY12" fmla="*/ 3764809 h 4159554"/>
                  <a:gd name="connsiteX13" fmla="*/ 1271268 w 1728874"/>
                  <a:gd name="connsiteY13" fmla="*/ 3980008 h 4159554"/>
                  <a:gd name="connsiteX14" fmla="*/ 872860 w 1728874"/>
                  <a:gd name="connsiteY14" fmla="*/ 4145768 h 4159554"/>
                  <a:gd name="connsiteX15" fmla="*/ 316480 w 1728874"/>
                  <a:gd name="connsiteY15" fmla="*/ 4074053 h 4159554"/>
                  <a:gd name="connsiteX16" fmla="*/ 108029 w 1728874"/>
                  <a:gd name="connsiteY16" fmla="*/ 3799706 h 4159554"/>
                  <a:gd name="connsiteX17" fmla="*/ 99306 w 1728874"/>
                  <a:gd name="connsiteY17" fmla="*/ 3055233 h 4159554"/>
                  <a:gd name="connsiteX18" fmla="*/ 99306 w 1728874"/>
                  <a:gd name="connsiteY18" fmla="*/ 2616109 h 4159554"/>
                  <a:gd name="connsiteX19" fmla="*/ 55683 w 1728874"/>
                  <a:gd name="connsiteY19" fmla="*/ 2081019 h 4159554"/>
                  <a:gd name="connsiteX20" fmla="*/ 431 w 1728874"/>
                  <a:gd name="connsiteY20" fmla="*/ 1322008 h 4159554"/>
                  <a:gd name="connsiteX21" fmla="*/ 87128 w 1728874"/>
                  <a:gd name="connsiteY21" fmla="*/ 773195 h 4159554"/>
                  <a:gd name="connsiteX22" fmla="*/ 433736 w 1728874"/>
                  <a:gd name="connsiteY22" fmla="*/ 216931 h 4159554"/>
                  <a:gd name="connsiteX23" fmla="*/ 843779 w 1728874"/>
                  <a:gd name="connsiteY23" fmla="*/ 27903 h 4159554"/>
                  <a:gd name="connsiteX0" fmla="*/ 843779 w 1728874"/>
                  <a:gd name="connsiteY0" fmla="*/ 27903 h 4175265"/>
                  <a:gd name="connsiteX1" fmla="*/ 1355604 w 1728874"/>
                  <a:gd name="connsiteY1" fmla="*/ 19180 h 4175265"/>
                  <a:gd name="connsiteX2" fmla="*/ 1599884 w 1728874"/>
                  <a:gd name="connsiteY2" fmla="*/ 202389 h 4175265"/>
                  <a:gd name="connsiteX3" fmla="*/ 1687127 w 1728874"/>
                  <a:gd name="connsiteY3" fmla="*/ 475750 h 4175265"/>
                  <a:gd name="connsiteX4" fmla="*/ 1724931 w 1728874"/>
                  <a:gd name="connsiteY4" fmla="*/ 1022472 h 4175265"/>
                  <a:gd name="connsiteX5" fmla="*/ 1658046 w 1728874"/>
                  <a:gd name="connsiteY5" fmla="*/ 1423790 h 4175265"/>
                  <a:gd name="connsiteX6" fmla="*/ 1492283 w 1728874"/>
                  <a:gd name="connsiteY6" fmla="*/ 1819291 h 4175265"/>
                  <a:gd name="connsiteX7" fmla="*/ 1489376 w 1728874"/>
                  <a:gd name="connsiteY7" fmla="*/ 1825107 h 4175265"/>
                  <a:gd name="connsiteX8" fmla="*/ 1352036 w 1728874"/>
                  <a:gd name="connsiteY8" fmla="*/ 2401899 h 4175265"/>
                  <a:gd name="connsiteX9" fmla="*/ 1361276 w 1728874"/>
                  <a:gd name="connsiteY9" fmla="*/ 2791078 h 4175265"/>
                  <a:gd name="connsiteX10" fmla="*/ 1364327 w 1728874"/>
                  <a:gd name="connsiteY10" fmla="*/ 2787688 h 4175265"/>
                  <a:gd name="connsiteX11" fmla="*/ 1375959 w 1728874"/>
                  <a:gd name="connsiteY11" fmla="*/ 3238442 h 4175265"/>
                  <a:gd name="connsiteX12" fmla="*/ 1378869 w 1728874"/>
                  <a:gd name="connsiteY12" fmla="*/ 3764809 h 4175265"/>
                  <a:gd name="connsiteX13" fmla="*/ 872860 w 1728874"/>
                  <a:gd name="connsiteY13" fmla="*/ 4145768 h 4175265"/>
                  <a:gd name="connsiteX14" fmla="*/ 316480 w 1728874"/>
                  <a:gd name="connsiteY14" fmla="*/ 4074053 h 4175265"/>
                  <a:gd name="connsiteX15" fmla="*/ 108029 w 1728874"/>
                  <a:gd name="connsiteY15" fmla="*/ 3799706 h 4175265"/>
                  <a:gd name="connsiteX16" fmla="*/ 99306 w 1728874"/>
                  <a:gd name="connsiteY16" fmla="*/ 3055233 h 4175265"/>
                  <a:gd name="connsiteX17" fmla="*/ 99306 w 1728874"/>
                  <a:gd name="connsiteY17" fmla="*/ 2616109 h 4175265"/>
                  <a:gd name="connsiteX18" fmla="*/ 55683 w 1728874"/>
                  <a:gd name="connsiteY18" fmla="*/ 2081019 h 4175265"/>
                  <a:gd name="connsiteX19" fmla="*/ 431 w 1728874"/>
                  <a:gd name="connsiteY19" fmla="*/ 1322008 h 4175265"/>
                  <a:gd name="connsiteX20" fmla="*/ 87128 w 1728874"/>
                  <a:gd name="connsiteY20" fmla="*/ 773195 h 4175265"/>
                  <a:gd name="connsiteX21" fmla="*/ 433736 w 1728874"/>
                  <a:gd name="connsiteY21" fmla="*/ 216931 h 4175265"/>
                  <a:gd name="connsiteX22" fmla="*/ 843779 w 1728874"/>
                  <a:gd name="connsiteY22" fmla="*/ 27903 h 4175265"/>
                  <a:gd name="connsiteX0" fmla="*/ 843779 w 1728874"/>
                  <a:gd name="connsiteY0" fmla="*/ 27903 h 4175265"/>
                  <a:gd name="connsiteX1" fmla="*/ 1355604 w 1728874"/>
                  <a:gd name="connsiteY1" fmla="*/ 19180 h 4175265"/>
                  <a:gd name="connsiteX2" fmla="*/ 1599884 w 1728874"/>
                  <a:gd name="connsiteY2" fmla="*/ 202389 h 4175265"/>
                  <a:gd name="connsiteX3" fmla="*/ 1687127 w 1728874"/>
                  <a:gd name="connsiteY3" fmla="*/ 475750 h 4175265"/>
                  <a:gd name="connsiteX4" fmla="*/ 1724931 w 1728874"/>
                  <a:gd name="connsiteY4" fmla="*/ 1022472 h 4175265"/>
                  <a:gd name="connsiteX5" fmla="*/ 1658046 w 1728874"/>
                  <a:gd name="connsiteY5" fmla="*/ 1423790 h 4175265"/>
                  <a:gd name="connsiteX6" fmla="*/ 1492283 w 1728874"/>
                  <a:gd name="connsiteY6" fmla="*/ 1819291 h 4175265"/>
                  <a:gd name="connsiteX7" fmla="*/ 1489376 w 1728874"/>
                  <a:gd name="connsiteY7" fmla="*/ 1825107 h 4175265"/>
                  <a:gd name="connsiteX8" fmla="*/ 1352036 w 1728874"/>
                  <a:gd name="connsiteY8" fmla="*/ 2401899 h 4175265"/>
                  <a:gd name="connsiteX9" fmla="*/ 1361276 w 1728874"/>
                  <a:gd name="connsiteY9" fmla="*/ 2791078 h 4175265"/>
                  <a:gd name="connsiteX10" fmla="*/ 1364327 w 1728874"/>
                  <a:gd name="connsiteY10" fmla="*/ 2787688 h 4175265"/>
                  <a:gd name="connsiteX11" fmla="*/ 1375959 w 1728874"/>
                  <a:gd name="connsiteY11" fmla="*/ 3238442 h 4175265"/>
                  <a:gd name="connsiteX12" fmla="*/ 1378869 w 1728874"/>
                  <a:gd name="connsiteY12" fmla="*/ 3764809 h 4175265"/>
                  <a:gd name="connsiteX13" fmla="*/ 872860 w 1728874"/>
                  <a:gd name="connsiteY13" fmla="*/ 4145768 h 4175265"/>
                  <a:gd name="connsiteX14" fmla="*/ 316480 w 1728874"/>
                  <a:gd name="connsiteY14" fmla="*/ 4074053 h 4175265"/>
                  <a:gd name="connsiteX15" fmla="*/ 108029 w 1728874"/>
                  <a:gd name="connsiteY15" fmla="*/ 3799706 h 4175265"/>
                  <a:gd name="connsiteX16" fmla="*/ 99306 w 1728874"/>
                  <a:gd name="connsiteY16" fmla="*/ 3055233 h 4175265"/>
                  <a:gd name="connsiteX17" fmla="*/ 99306 w 1728874"/>
                  <a:gd name="connsiteY17" fmla="*/ 2616109 h 4175265"/>
                  <a:gd name="connsiteX18" fmla="*/ 55683 w 1728874"/>
                  <a:gd name="connsiteY18" fmla="*/ 2081019 h 4175265"/>
                  <a:gd name="connsiteX19" fmla="*/ 431 w 1728874"/>
                  <a:gd name="connsiteY19" fmla="*/ 1322008 h 4175265"/>
                  <a:gd name="connsiteX20" fmla="*/ 87128 w 1728874"/>
                  <a:gd name="connsiteY20" fmla="*/ 773195 h 4175265"/>
                  <a:gd name="connsiteX21" fmla="*/ 433736 w 1728874"/>
                  <a:gd name="connsiteY21" fmla="*/ 216931 h 4175265"/>
                  <a:gd name="connsiteX22" fmla="*/ 843779 w 1728874"/>
                  <a:gd name="connsiteY22" fmla="*/ 27903 h 4175265"/>
                  <a:gd name="connsiteX0" fmla="*/ 843779 w 1728874"/>
                  <a:gd name="connsiteY0" fmla="*/ 27903 h 4175265"/>
                  <a:gd name="connsiteX1" fmla="*/ 1355604 w 1728874"/>
                  <a:gd name="connsiteY1" fmla="*/ 19180 h 4175265"/>
                  <a:gd name="connsiteX2" fmla="*/ 1599884 w 1728874"/>
                  <a:gd name="connsiteY2" fmla="*/ 202389 h 4175265"/>
                  <a:gd name="connsiteX3" fmla="*/ 1687127 w 1728874"/>
                  <a:gd name="connsiteY3" fmla="*/ 475750 h 4175265"/>
                  <a:gd name="connsiteX4" fmla="*/ 1724931 w 1728874"/>
                  <a:gd name="connsiteY4" fmla="*/ 1022472 h 4175265"/>
                  <a:gd name="connsiteX5" fmla="*/ 1658046 w 1728874"/>
                  <a:gd name="connsiteY5" fmla="*/ 1423790 h 4175265"/>
                  <a:gd name="connsiteX6" fmla="*/ 1492283 w 1728874"/>
                  <a:gd name="connsiteY6" fmla="*/ 1819291 h 4175265"/>
                  <a:gd name="connsiteX7" fmla="*/ 1489376 w 1728874"/>
                  <a:gd name="connsiteY7" fmla="*/ 1825107 h 4175265"/>
                  <a:gd name="connsiteX8" fmla="*/ 1352036 w 1728874"/>
                  <a:gd name="connsiteY8" fmla="*/ 2401899 h 4175265"/>
                  <a:gd name="connsiteX9" fmla="*/ 1361276 w 1728874"/>
                  <a:gd name="connsiteY9" fmla="*/ 2791078 h 4175265"/>
                  <a:gd name="connsiteX10" fmla="*/ 1364327 w 1728874"/>
                  <a:gd name="connsiteY10" fmla="*/ 2787688 h 4175265"/>
                  <a:gd name="connsiteX11" fmla="*/ 1375959 w 1728874"/>
                  <a:gd name="connsiteY11" fmla="*/ 3238442 h 4175265"/>
                  <a:gd name="connsiteX12" fmla="*/ 1378869 w 1728874"/>
                  <a:gd name="connsiteY12" fmla="*/ 3764809 h 4175265"/>
                  <a:gd name="connsiteX13" fmla="*/ 872860 w 1728874"/>
                  <a:gd name="connsiteY13" fmla="*/ 4145768 h 4175265"/>
                  <a:gd name="connsiteX14" fmla="*/ 316480 w 1728874"/>
                  <a:gd name="connsiteY14" fmla="*/ 4074053 h 4175265"/>
                  <a:gd name="connsiteX15" fmla="*/ 108029 w 1728874"/>
                  <a:gd name="connsiteY15" fmla="*/ 3799706 h 4175265"/>
                  <a:gd name="connsiteX16" fmla="*/ 99306 w 1728874"/>
                  <a:gd name="connsiteY16" fmla="*/ 3055233 h 4175265"/>
                  <a:gd name="connsiteX17" fmla="*/ 99306 w 1728874"/>
                  <a:gd name="connsiteY17" fmla="*/ 2616109 h 4175265"/>
                  <a:gd name="connsiteX18" fmla="*/ 55683 w 1728874"/>
                  <a:gd name="connsiteY18" fmla="*/ 2081019 h 4175265"/>
                  <a:gd name="connsiteX19" fmla="*/ 431 w 1728874"/>
                  <a:gd name="connsiteY19" fmla="*/ 1322008 h 4175265"/>
                  <a:gd name="connsiteX20" fmla="*/ 87128 w 1728874"/>
                  <a:gd name="connsiteY20" fmla="*/ 773195 h 4175265"/>
                  <a:gd name="connsiteX21" fmla="*/ 433736 w 1728874"/>
                  <a:gd name="connsiteY21" fmla="*/ 216931 h 4175265"/>
                  <a:gd name="connsiteX22" fmla="*/ 843779 w 1728874"/>
                  <a:gd name="connsiteY22" fmla="*/ 27903 h 4175265"/>
                  <a:gd name="connsiteX0" fmla="*/ 843779 w 1728874"/>
                  <a:gd name="connsiteY0" fmla="*/ 27903 h 4172306"/>
                  <a:gd name="connsiteX1" fmla="*/ 1355604 w 1728874"/>
                  <a:gd name="connsiteY1" fmla="*/ 19180 h 4172306"/>
                  <a:gd name="connsiteX2" fmla="*/ 1599884 w 1728874"/>
                  <a:gd name="connsiteY2" fmla="*/ 202389 h 4172306"/>
                  <a:gd name="connsiteX3" fmla="*/ 1687127 w 1728874"/>
                  <a:gd name="connsiteY3" fmla="*/ 475750 h 4172306"/>
                  <a:gd name="connsiteX4" fmla="*/ 1724931 w 1728874"/>
                  <a:gd name="connsiteY4" fmla="*/ 1022472 h 4172306"/>
                  <a:gd name="connsiteX5" fmla="*/ 1658046 w 1728874"/>
                  <a:gd name="connsiteY5" fmla="*/ 1423790 h 4172306"/>
                  <a:gd name="connsiteX6" fmla="*/ 1492283 w 1728874"/>
                  <a:gd name="connsiteY6" fmla="*/ 1819291 h 4172306"/>
                  <a:gd name="connsiteX7" fmla="*/ 1489376 w 1728874"/>
                  <a:gd name="connsiteY7" fmla="*/ 1825107 h 4172306"/>
                  <a:gd name="connsiteX8" fmla="*/ 1352036 w 1728874"/>
                  <a:gd name="connsiteY8" fmla="*/ 2401899 h 4172306"/>
                  <a:gd name="connsiteX9" fmla="*/ 1361276 w 1728874"/>
                  <a:gd name="connsiteY9" fmla="*/ 2791078 h 4172306"/>
                  <a:gd name="connsiteX10" fmla="*/ 1364327 w 1728874"/>
                  <a:gd name="connsiteY10" fmla="*/ 2787688 h 4172306"/>
                  <a:gd name="connsiteX11" fmla="*/ 1375959 w 1728874"/>
                  <a:gd name="connsiteY11" fmla="*/ 3238442 h 4172306"/>
                  <a:gd name="connsiteX12" fmla="*/ 1378869 w 1728874"/>
                  <a:gd name="connsiteY12" fmla="*/ 3764809 h 4172306"/>
                  <a:gd name="connsiteX13" fmla="*/ 900020 w 1728874"/>
                  <a:gd name="connsiteY13" fmla="*/ 4154822 h 4172306"/>
                  <a:gd name="connsiteX14" fmla="*/ 316480 w 1728874"/>
                  <a:gd name="connsiteY14" fmla="*/ 4074053 h 4172306"/>
                  <a:gd name="connsiteX15" fmla="*/ 108029 w 1728874"/>
                  <a:gd name="connsiteY15" fmla="*/ 3799706 h 4172306"/>
                  <a:gd name="connsiteX16" fmla="*/ 99306 w 1728874"/>
                  <a:gd name="connsiteY16" fmla="*/ 3055233 h 4172306"/>
                  <a:gd name="connsiteX17" fmla="*/ 99306 w 1728874"/>
                  <a:gd name="connsiteY17" fmla="*/ 2616109 h 4172306"/>
                  <a:gd name="connsiteX18" fmla="*/ 55683 w 1728874"/>
                  <a:gd name="connsiteY18" fmla="*/ 2081019 h 4172306"/>
                  <a:gd name="connsiteX19" fmla="*/ 431 w 1728874"/>
                  <a:gd name="connsiteY19" fmla="*/ 1322008 h 4172306"/>
                  <a:gd name="connsiteX20" fmla="*/ 87128 w 1728874"/>
                  <a:gd name="connsiteY20" fmla="*/ 773195 h 4172306"/>
                  <a:gd name="connsiteX21" fmla="*/ 433736 w 1728874"/>
                  <a:gd name="connsiteY21" fmla="*/ 216931 h 4172306"/>
                  <a:gd name="connsiteX22" fmla="*/ 843779 w 1728874"/>
                  <a:gd name="connsiteY22" fmla="*/ 27903 h 4172306"/>
                  <a:gd name="connsiteX0" fmla="*/ 843779 w 1728874"/>
                  <a:gd name="connsiteY0" fmla="*/ 27903 h 4158005"/>
                  <a:gd name="connsiteX1" fmla="*/ 1355604 w 1728874"/>
                  <a:gd name="connsiteY1" fmla="*/ 19180 h 4158005"/>
                  <a:gd name="connsiteX2" fmla="*/ 1599884 w 1728874"/>
                  <a:gd name="connsiteY2" fmla="*/ 202389 h 4158005"/>
                  <a:gd name="connsiteX3" fmla="*/ 1687127 w 1728874"/>
                  <a:gd name="connsiteY3" fmla="*/ 475750 h 4158005"/>
                  <a:gd name="connsiteX4" fmla="*/ 1724931 w 1728874"/>
                  <a:gd name="connsiteY4" fmla="*/ 1022472 h 4158005"/>
                  <a:gd name="connsiteX5" fmla="*/ 1658046 w 1728874"/>
                  <a:gd name="connsiteY5" fmla="*/ 1423790 h 4158005"/>
                  <a:gd name="connsiteX6" fmla="*/ 1492283 w 1728874"/>
                  <a:gd name="connsiteY6" fmla="*/ 1819291 h 4158005"/>
                  <a:gd name="connsiteX7" fmla="*/ 1489376 w 1728874"/>
                  <a:gd name="connsiteY7" fmla="*/ 1825107 h 4158005"/>
                  <a:gd name="connsiteX8" fmla="*/ 1352036 w 1728874"/>
                  <a:gd name="connsiteY8" fmla="*/ 2401899 h 4158005"/>
                  <a:gd name="connsiteX9" fmla="*/ 1361276 w 1728874"/>
                  <a:gd name="connsiteY9" fmla="*/ 2791078 h 4158005"/>
                  <a:gd name="connsiteX10" fmla="*/ 1364327 w 1728874"/>
                  <a:gd name="connsiteY10" fmla="*/ 2787688 h 4158005"/>
                  <a:gd name="connsiteX11" fmla="*/ 1375959 w 1728874"/>
                  <a:gd name="connsiteY11" fmla="*/ 3238442 h 4158005"/>
                  <a:gd name="connsiteX12" fmla="*/ 1378869 w 1728874"/>
                  <a:gd name="connsiteY12" fmla="*/ 3764809 h 4158005"/>
                  <a:gd name="connsiteX13" fmla="*/ 900020 w 1728874"/>
                  <a:gd name="connsiteY13" fmla="*/ 4154822 h 4158005"/>
                  <a:gd name="connsiteX14" fmla="*/ 316480 w 1728874"/>
                  <a:gd name="connsiteY14" fmla="*/ 4074053 h 4158005"/>
                  <a:gd name="connsiteX15" fmla="*/ 108029 w 1728874"/>
                  <a:gd name="connsiteY15" fmla="*/ 3799706 h 4158005"/>
                  <a:gd name="connsiteX16" fmla="*/ 99306 w 1728874"/>
                  <a:gd name="connsiteY16" fmla="*/ 3055233 h 4158005"/>
                  <a:gd name="connsiteX17" fmla="*/ 99306 w 1728874"/>
                  <a:gd name="connsiteY17" fmla="*/ 2616109 h 4158005"/>
                  <a:gd name="connsiteX18" fmla="*/ 55683 w 1728874"/>
                  <a:gd name="connsiteY18" fmla="*/ 2081019 h 4158005"/>
                  <a:gd name="connsiteX19" fmla="*/ 431 w 1728874"/>
                  <a:gd name="connsiteY19" fmla="*/ 1322008 h 4158005"/>
                  <a:gd name="connsiteX20" fmla="*/ 87128 w 1728874"/>
                  <a:gd name="connsiteY20" fmla="*/ 773195 h 4158005"/>
                  <a:gd name="connsiteX21" fmla="*/ 433736 w 1728874"/>
                  <a:gd name="connsiteY21" fmla="*/ 216931 h 4158005"/>
                  <a:gd name="connsiteX22" fmla="*/ 843779 w 1728874"/>
                  <a:gd name="connsiteY22" fmla="*/ 27903 h 4158005"/>
                  <a:gd name="connsiteX0" fmla="*/ 843779 w 1728874"/>
                  <a:gd name="connsiteY0" fmla="*/ 27903 h 4158005"/>
                  <a:gd name="connsiteX1" fmla="*/ 1355604 w 1728874"/>
                  <a:gd name="connsiteY1" fmla="*/ 19180 h 4158005"/>
                  <a:gd name="connsiteX2" fmla="*/ 1599884 w 1728874"/>
                  <a:gd name="connsiteY2" fmla="*/ 202389 h 4158005"/>
                  <a:gd name="connsiteX3" fmla="*/ 1687127 w 1728874"/>
                  <a:gd name="connsiteY3" fmla="*/ 475750 h 4158005"/>
                  <a:gd name="connsiteX4" fmla="*/ 1724931 w 1728874"/>
                  <a:gd name="connsiteY4" fmla="*/ 1022472 h 4158005"/>
                  <a:gd name="connsiteX5" fmla="*/ 1658046 w 1728874"/>
                  <a:gd name="connsiteY5" fmla="*/ 1423790 h 4158005"/>
                  <a:gd name="connsiteX6" fmla="*/ 1492283 w 1728874"/>
                  <a:gd name="connsiteY6" fmla="*/ 1819291 h 4158005"/>
                  <a:gd name="connsiteX7" fmla="*/ 1489376 w 1728874"/>
                  <a:gd name="connsiteY7" fmla="*/ 1825107 h 4158005"/>
                  <a:gd name="connsiteX8" fmla="*/ 1352036 w 1728874"/>
                  <a:gd name="connsiteY8" fmla="*/ 2401899 h 4158005"/>
                  <a:gd name="connsiteX9" fmla="*/ 1361276 w 1728874"/>
                  <a:gd name="connsiteY9" fmla="*/ 2791078 h 4158005"/>
                  <a:gd name="connsiteX10" fmla="*/ 1364327 w 1728874"/>
                  <a:gd name="connsiteY10" fmla="*/ 2787688 h 4158005"/>
                  <a:gd name="connsiteX11" fmla="*/ 1375959 w 1728874"/>
                  <a:gd name="connsiteY11" fmla="*/ 3238442 h 4158005"/>
                  <a:gd name="connsiteX12" fmla="*/ 1378869 w 1728874"/>
                  <a:gd name="connsiteY12" fmla="*/ 3764809 h 4158005"/>
                  <a:gd name="connsiteX13" fmla="*/ 900020 w 1728874"/>
                  <a:gd name="connsiteY13" fmla="*/ 4154822 h 4158005"/>
                  <a:gd name="connsiteX14" fmla="*/ 316480 w 1728874"/>
                  <a:gd name="connsiteY14" fmla="*/ 4074053 h 4158005"/>
                  <a:gd name="connsiteX15" fmla="*/ 108029 w 1728874"/>
                  <a:gd name="connsiteY15" fmla="*/ 3799706 h 4158005"/>
                  <a:gd name="connsiteX16" fmla="*/ 99306 w 1728874"/>
                  <a:gd name="connsiteY16" fmla="*/ 3055233 h 4158005"/>
                  <a:gd name="connsiteX17" fmla="*/ 99306 w 1728874"/>
                  <a:gd name="connsiteY17" fmla="*/ 2616109 h 4158005"/>
                  <a:gd name="connsiteX18" fmla="*/ 55683 w 1728874"/>
                  <a:gd name="connsiteY18" fmla="*/ 2081019 h 4158005"/>
                  <a:gd name="connsiteX19" fmla="*/ 431 w 1728874"/>
                  <a:gd name="connsiteY19" fmla="*/ 1322008 h 4158005"/>
                  <a:gd name="connsiteX20" fmla="*/ 87128 w 1728874"/>
                  <a:gd name="connsiteY20" fmla="*/ 773195 h 4158005"/>
                  <a:gd name="connsiteX21" fmla="*/ 433736 w 1728874"/>
                  <a:gd name="connsiteY21" fmla="*/ 216931 h 4158005"/>
                  <a:gd name="connsiteX22" fmla="*/ 843779 w 1728874"/>
                  <a:gd name="connsiteY22" fmla="*/ 27903 h 415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8874" h="4158005">
                    <a:moveTo>
                      <a:pt x="843779" y="27903"/>
                    </a:moveTo>
                    <a:cubicBezTo>
                      <a:pt x="997424" y="-5055"/>
                      <a:pt x="1229587" y="-9901"/>
                      <a:pt x="1355604" y="19180"/>
                    </a:cubicBezTo>
                    <a:cubicBezTo>
                      <a:pt x="1481621" y="48261"/>
                      <a:pt x="1547538" y="103514"/>
                      <a:pt x="1599884" y="202389"/>
                    </a:cubicBezTo>
                    <a:cubicBezTo>
                      <a:pt x="1646414" y="286725"/>
                      <a:pt x="1666769" y="382691"/>
                      <a:pt x="1687127" y="475750"/>
                    </a:cubicBezTo>
                    <a:cubicBezTo>
                      <a:pt x="1722024" y="656052"/>
                      <a:pt x="1736563" y="839264"/>
                      <a:pt x="1724931" y="1022472"/>
                    </a:cubicBezTo>
                    <a:cubicBezTo>
                      <a:pt x="1719114" y="1159154"/>
                      <a:pt x="1698759" y="1292927"/>
                      <a:pt x="1658046" y="1423790"/>
                    </a:cubicBezTo>
                    <a:cubicBezTo>
                      <a:pt x="1619271" y="1556593"/>
                      <a:pt x="1520395" y="1752405"/>
                      <a:pt x="1492283" y="1819291"/>
                    </a:cubicBezTo>
                    <a:cubicBezTo>
                      <a:pt x="1492283" y="1822200"/>
                      <a:pt x="1489376" y="1822200"/>
                      <a:pt x="1489376" y="1825107"/>
                    </a:cubicBezTo>
                    <a:cubicBezTo>
                      <a:pt x="1425398" y="2002502"/>
                      <a:pt x="1369484" y="2212871"/>
                      <a:pt x="1352036" y="2401899"/>
                    </a:cubicBezTo>
                    <a:lnTo>
                      <a:pt x="1361276" y="2791078"/>
                    </a:lnTo>
                    <a:lnTo>
                      <a:pt x="1364327" y="2787688"/>
                    </a:lnTo>
                    <a:cubicBezTo>
                      <a:pt x="1378869" y="2938909"/>
                      <a:pt x="1373052" y="3090130"/>
                      <a:pt x="1375959" y="3238442"/>
                    </a:cubicBezTo>
                    <a:cubicBezTo>
                      <a:pt x="1375959" y="3412928"/>
                      <a:pt x="1435760" y="3602384"/>
                      <a:pt x="1378869" y="3764809"/>
                    </a:cubicBezTo>
                    <a:cubicBezTo>
                      <a:pt x="1290492" y="4017127"/>
                      <a:pt x="1095192" y="4139495"/>
                      <a:pt x="900020" y="4154822"/>
                    </a:cubicBezTo>
                    <a:cubicBezTo>
                      <a:pt x="716172" y="4169260"/>
                      <a:pt x="448479" y="4133239"/>
                      <a:pt x="316480" y="4074053"/>
                    </a:cubicBezTo>
                    <a:cubicBezTo>
                      <a:pt x="184482" y="4014867"/>
                      <a:pt x="122571" y="3904397"/>
                      <a:pt x="108029" y="3799706"/>
                    </a:cubicBezTo>
                    <a:cubicBezTo>
                      <a:pt x="80887" y="3634429"/>
                      <a:pt x="100760" y="3252499"/>
                      <a:pt x="99306" y="3055233"/>
                    </a:cubicBezTo>
                    <a:cubicBezTo>
                      <a:pt x="102213" y="2909828"/>
                      <a:pt x="105122" y="2761514"/>
                      <a:pt x="99306" y="2616109"/>
                    </a:cubicBezTo>
                    <a:cubicBezTo>
                      <a:pt x="93490" y="2435807"/>
                      <a:pt x="81858" y="2258415"/>
                      <a:pt x="55683" y="2081019"/>
                    </a:cubicBezTo>
                    <a:cubicBezTo>
                      <a:pt x="39204" y="1865336"/>
                      <a:pt x="-4810" y="1539979"/>
                      <a:pt x="431" y="1322008"/>
                    </a:cubicBezTo>
                    <a:cubicBezTo>
                      <a:pt x="11335" y="1136615"/>
                      <a:pt x="38599" y="952860"/>
                      <a:pt x="87128" y="773195"/>
                    </a:cubicBezTo>
                    <a:cubicBezTo>
                      <a:pt x="130237" y="560614"/>
                      <a:pt x="263879" y="402352"/>
                      <a:pt x="433736" y="216931"/>
                    </a:cubicBezTo>
                    <a:cubicBezTo>
                      <a:pt x="558785" y="129688"/>
                      <a:pt x="692558" y="62800"/>
                      <a:pt x="843779" y="27903"/>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7BE9E468-2B55-4FBC-BC22-B856748C48EC}"/>
                  </a:ext>
                </a:extLst>
              </p:cNvPr>
              <p:cNvSpPr/>
              <p:nvPr/>
            </p:nvSpPr>
            <p:spPr>
              <a:xfrm>
                <a:off x="5887913" y="472029"/>
                <a:ext cx="370016" cy="583487"/>
              </a:xfrm>
              <a:custGeom>
                <a:avLst/>
                <a:gdLst>
                  <a:gd name="connsiteX0" fmla="*/ 400769 w 495300"/>
                  <a:gd name="connsiteY0" fmla="*/ 708331 h 781050"/>
                  <a:gd name="connsiteX1" fmla="*/ 359811 w 495300"/>
                  <a:gd name="connsiteY1" fmla="*/ 757861 h 781050"/>
                  <a:gd name="connsiteX2" fmla="*/ 318854 w 495300"/>
                  <a:gd name="connsiteY2" fmla="*/ 782626 h 781050"/>
                  <a:gd name="connsiteX3" fmla="*/ 299804 w 495300"/>
                  <a:gd name="connsiteY3" fmla="*/ 778816 h 781050"/>
                  <a:gd name="connsiteX4" fmla="*/ 283611 w 495300"/>
                  <a:gd name="connsiteY4" fmla="*/ 735954 h 781050"/>
                  <a:gd name="connsiteX5" fmla="*/ 319806 w 495300"/>
                  <a:gd name="connsiteY5" fmla="*/ 675946 h 781050"/>
                  <a:gd name="connsiteX6" fmla="*/ 396959 w 495300"/>
                  <a:gd name="connsiteY6" fmla="*/ 586411 h 781050"/>
                  <a:gd name="connsiteX7" fmla="*/ 404579 w 495300"/>
                  <a:gd name="connsiteY7" fmla="*/ 574981 h 781050"/>
                  <a:gd name="connsiteX8" fmla="*/ 426486 w 495300"/>
                  <a:gd name="connsiteY8" fmla="*/ 528309 h 781050"/>
                  <a:gd name="connsiteX9" fmla="*/ 436011 w 495300"/>
                  <a:gd name="connsiteY9" fmla="*/ 469254 h 781050"/>
                  <a:gd name="connsiteX10" fmla="*/ 444584 w 495300"/>
                  <a:gd name="connsiteY10" fmla="*/ 393054 h 781050"/>
                  <a:gd name="connsiteX11" fmla="*/ 439822 w 495300"/>
                  <a:gd name="connsiteY11" fmla="*/ 346381 h 781050"/>
                  <a:gd name="connsiteX12" fmla="*/ 338856 w 495300"/>
                  <a:gd name="connsiteY12" fmla="*/ 114924 h 781050"/>
                  <a:gd name="connsiteX13" fmla="*/ 319806 w 495300"/>
                  <a:gd name="connsiteY13" fmla="*/ 111114 h 781050"/>
                  <a:gd name="connsiteX14" fmla="*/ 109304 w 495300"/>
                  <a:gd name="connsiteY14" fmla="*/ 287326 h 781050"/>
                  <a:gd name="connsiteX15" fmla="*/ 29294 w 495300"/>
                  <a:gd name="connsiteY15" fmla="*/ 421629 h 781050"/>
                  <a:gd name="connsiteX16" fmla="*/ 27389 w 495300"/>
                  <a:gd name="connsiteY16" fmla="*/ 429249 h 781050"/>
                  <a:gd name="connsiteX17" fmla="*/ 36914 w 495300"/>
                  <a:gd name="connsiteY17" fmla="*/ 531166 h 781050"/>
                  <a:gd name="connsiteX18" fmla="*/ 60726 w 495300"/>
                  <a:gd name="connsiteY18" fmla="*/ 590221 h 781050"/>
                  <a:gd name="connsiteX19" fmla="*/ 105494 w 495300"/>
                  <a:gd name="connsiteY19" fmla="*/ 690234 h 781050"/>
                  <a:gd name="connsiteX20" fmla="*/ 105494 w 495300"/>
                  <a:gd name="connsiteY20" fmla="*/ 723571 h 781050"/>
                  <a:gd name="connsiteX21" fmla="*/ 71204 w 495300"/>
                  <a:gd name="connsiteY21" fmla="*/ 736906 h 781050"/>
                  <a:gd name="connsiteX22" fmla="*/ 54059 w 495300"/>
                  <a:gd name="connsiteY22" fmla="*/ 718809 h 781050"/>
                  <a:gd name="connsiteX23" fmla="*/ 26436 w 495300"/>
                  <a:gd name="connsiteY23" fmla="*/ 644514 h 781050"/>
                  <a:gd name="connsiteX24" fmla="*/ 12149 w 495300"/>
                  <a:gd name="connsiteY24" fmla="*/ 561646 h 781050"/>
                  <a:gd name="connsiteX25" fmla="*/ 7386 w 495300"/>
                  <a:gd name="connsiteY25" fmla="*/ 456871 h 781050"/>
                  <a:gd name="connsiteX26" fmla="*/ 16911 w 495300"/>
                  <a:gd name="connsiteY26" fmla="*/ 353049 h 781050"/>
                  <a:gd name="connsiteX27" fmla="*/ 64536 w 495300"/>
                  <a:gd name="connsiteY27" fmla="*/ 224461 h 781050"/>
                  <a:gd name="connsiteX28" fmla="*/ 137879 w 495300"/>
                  <a:gd name="connsiteY28" fmla="*/ 142546 h 781050"/>
                  <a:gd name="connsiteX29" fmla="*/ 277897 w 495300"/>
                  <a:gd name="connsiteY29" fmla="*/ 33961 h 781050"/>
                  <a:gd name="connsiteX30" fmla="*/ 338856 w 495300"/>
                  <a:gd name="connsiteY30" fmla="*/ 8244 h 781050"/>
                  <a:gd name="connsiteX31" fmla="*/ 349334 w 495300"/>
                  <a:gd name="connsiteY31" fmla="*/ 8244 h 781050"/>
                  <a:gd name="connsiteX32" fmla="*/ 449347 w 495300"/>
                  <a:gd name="connsiteY32" fmla="*/ 105399 h 781050"/>
                  <a:gd name="connsiteX33" fmla="*/ 491256 w 495300"/>
                  <a:gd name="connsiteY33" fmla="*/ 229224 h 781050"/>
                  <a:gd name="connsiteX34" fmla="*/ 496019 w 495300"/>
                  <a:gd name="connsiteY34" fmla="*/ 270181 h 781050"/>
                  <a:gd name="connsiteX35" fmla="*/ 496972 w 495300"/>
                  <a:gd name="connsiteY35" fmla="*/ 336856 h 781050"/>
                  <a:gd name="connsiteX36" fmla="*/ 481731 w 495300"/>
                  <a:gd name="connsiteY36" fmla="*/ 471159 h 781050"/>
                  <a:gd name="connsiteX37" fmla="*/ 444584 w 495300"/>
                  <a:gd name="connsiteY37" fmla="*/ 624511 h 781050"/>
                  <a:gd name="connsiteX38" fmla="*/ 400769 w 495300"/>
                  <a:gd name="connsiteY38" fmla="*/ 708331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781050">
                    <a:moveTo>
                      <a:pt x="400769" y="708331"/>
                    </a:moveTo>
                    <a:cubicBezTo>
                      <a:pt x="387434" y="724524"/>
                      <a:pt x="373147" y="740716"/>
                      <a:pt x="359811" y="757861"/>
                    </a:cubicBezTo>
                    <a:cubicBezTo>
                      <a:pt x="349334" y="771196"/>
                      <a:pt x="335999" y="779769"/>
                      <a:pt x="318854" y="782626"/>
                    </a:cubicBezTo>
                    <a:cubicBezTo>
                      <a:pt x="312186" y="783579"/>
                      <a:pt x="305519" y="782626"/>
                      <a:pt x="299804" y="778816"/>
                    </a:cubicBezTo>
                    <a:cubicBezTo>
                      <a:pt x="287422" y="769291"/>
                      <a:pt x="277897" y="754051"/>
                      <a:pt x="283611" y="735954"/>
                    </a:cubicBezTo>
                    <a:cubicBezTo>
                      <a:pt x="290279" y="713094"/>
                      <a:pt x="304566" y="694044"/>
                      <a:pt x="319806" y="675946"/>
                    </a:cubicBezTo>
                    <a:cubicBezTo>
                      <a:pt x="345524" y="645466"/>
                      <a:pt x="373147" y="617844"/>
                      <a:pt x="396959" y="586411"/>
                    </a:cubicBezTo>
                    <a:cubicBezTo>
                      <a:pt x="399816" y="582601"/>
                      <a:pt x="401722" y="578791"/>
                      <a:pt x="404579" y="574981"/>
                    </a:cubicBezTo>
                    <a:cubicBezTo>
                      <a:pt x="415056" y="560694"/>
                      <a:pt x="422677" y="545454"/>
                      <a:pt x="426486" y="528309"/>
                    </a:cubicBezTo>
                    <a:cubicBezTo>
                      <a:pt x="430297" y="508306"/>
                      <a:pt x="434106" y="489256"/>
                      <a:pt x="436011" y="469254"/>
                    </a:cubicBezTo>
                    <a:cubicBezTo>
                      <a:pt x="438869" y="443536"/>
                      <a:pt x="441727" y="418771"/>
                      <a:pt x="444584" y="393054"/>
                    </a:cubicBezTo>
                    <a:cubicBezTo>
                      <a:pt x="449347" y="376861"/>
                      <a:pt x="443631" y="361621"/>
                      <a:pt x="439822" y="346381"/>
                    </a:cubicBezTo>
                    <a:cubicBezTo>
                      <a:pt x="418866" y="263514"/>
                      <a:pt x="386481" y="185409"/>
                      <a:pt x="338856" y="114924"/>
                    </a:cubicBezTo>
                    <a:cubicBezTo>
                      <a:pt x="331236" y="104446"/>
                      <a:pt x="331236" y="104446"/>
                      <a:pt x="319806" y="111114"/>
                    </a:cubicBezTo>
                    <a:cubicBezTo>
                      <a:pt x="240749" y="159691"/>
                      <a:pt x="169311" y="216841"/>
                      <a:pt x="109304" y="287326"/>
                    </a:cubicBezTo>
                    <a:cubicBezTo>
                      <a:pt x="75014" y="328284"/>
                      <a:pt x="47391" y="372099"/>
                      <a:pt x="29294" y="421629"/>
                    </a:cubicBezTo>
                    <a:cubicBezTo>
                      <a:pt x="28341" y="424486"/>
                      <a:pt x="27389" y="426391"/>
                      <a:pt x="27389" y="429249"/>
                    </a:cubicBezTo>
                    <a:cubicBezTo>
                      <a:pt x="29294" y="463539"/>
                      <a:pt x="31199" y="496876"/>
                      <a:pt x="36914" y="531166"/>
                    </a:cubicBezTo>
                    <a:cubicBezTo>
                      <a:pt x="40724" y="552121"/>
                      <a:pt x="47391" y="572124"/>
                      <a:pt x="60726" y="590221"/>
                    </a:cubicBezTo>
                    <a:cubicBezTo>
                      <a:pt x="81681" y="620701"/>
                      <a:pt x="96921" y="654039"/>
                      <a:pt x="105494" y="690234"/>
                    </a:cubicBezTo>
                    <a:cubicBezTo>
                      <a:pt x="108351" y="701664"/>
                      <a:pt x="108351" y="713094"/>
                      <a:pt x="105494" y="723571"/>
                    </a:cubicBezTo>
                    <a:cubicBezTo>
                      <a:pt x="101684" y="738811"/>
                      <a:pt x="84539" y="745479"/>
                      <a:pt x="71204" y="736906"/>
                    </a:cubicBezTo>
                    <a:cubicBezTo>
                      <a:pt x="63584" y="732144"/>
                      <a:pt x="58821" y="725476"/>
                      <a:pt x="54059" y="718809"/>
                    </a:cubicBezTo>
                    <a:cubicBezTo>
                      <a:pt x="40724" y="695949"/>
                      <a:pt x="32151" y="670231"/>
                      <a:pt x="26436" y="644514"/>
                    </a:cubicBezTo>
                    <a:cubicBezTo>
                      <a:pt x="20721" y="616891"/>
                      <a:pt x="15006" y="589269"/>
                      <a:pt x="12149" y="561646"/>
                    </a:cubicBezTo>
                    <a:cubicBezTo>
                      <a:pt x="8339" y="527356"/>
                      <a:pt x="6434" y="492114"/>
                      <a:pt x="7386" y="456871"/>
                    </a:cubicBezTo>
                    <a:cubicBezTo>
                      <a:pt x="8339" y="421629"/>
                      <a:pt x="11196" y="387339"/>
                      <a:pt x="16911" y="353049"/>
                    </a:cubicBezTo>
                    <a:cubicBezTo>
                      <a:pt x="25484" y="307329"/>
                      <a:pt x="36914" y="262561"/>
                      <a:pt x="64536" y="224461"/>
                    </a:cubicBezTo>
                    <a:cubicBezTo>
                      <a:pt x="86444" y="194934"/>
                      <a:pt x="111209" y="168264"/>
                      <a:pt x="137879" y="142546"/>
                    </a:cubicBezTo>
                    <a:cubicBezTo>
                      <a:pt x="179789" y="100636"/>
                      <a:pt x="225509" y="62536"/>
                      <a:pt x="277897" y="33961"/>
                    </a:cubicBezTo>
                    <a:cubicBezTo>
                      <a:pt x="296947" y="23484"/>
                      <a:pt x="316949" y="13959"/>
                      <a:pt x="338856" y="8244"/>
                    </a:cubicBezTo>
                    <a:cubicBezTo>
                      <a:pt x="342666" y="7291"/>
                      <a:pt x="345524" y="6339"/>
                      <a:pt x="349334" y="8244"/>
                    </a:cubicBezTo>
                    <a:cubicBezTo>
                      <a:pt x="393149" y="29199"/>
                      <a:pt x="424581" y="63489"/>
                      <a:pt x="449347" y="105399"/>
                    </a:cubicBezTo>
                    <a:cubicBezTo>
                      <a:pt x="471254" y="143499"/>
                      <a:pt x="484589" y="185409"/>
                      <a:pt x="491256" y="229224"/>
                    </a:cubicBezTo>
                    <a:cubicBezTo>
                      <a:pt x="493161" y="242559"/>
                      <a:pt x="495066" y="255894"/>
                      <a:pt x="496019" y="270181"/>
                    </a:cubicBezTo>
                    <a:cubicBezTo>
                      <a:pt x="497924" y="292089"/>
                      <a:pt x="497924" y="314949"/>
                      <a:pt x="496972" y="336856"/>
                    </a:cubicBezTo>
                    <a:cubicBezTo>
                      <a:pt x="495066" y="381624"/>
                      <a:pt x="490304" y="426391"/>
                      <a:pt x="481731" y="471159"/>
                    </a:cubicBezTo>
                    <a:cubicBezTo>
                      <a:pt x="471254" y="522594"/>
                      <a:pt x="458872" y="574029"/>
                      <a:pt x="444584" y="624511"/>
                    </a:cubicBezTo>
                    <a:cubicBezTo>
                      <a:pt x="435059" y="654039"/>
                      <a:pt x="421724" y="683566"/>
                      <a:pt x="400769" y="708331"/>
                    </a:cubicBezTo>
                    <a:close/>
                  </a:path>
                </a:pathLst>
              </a:custGeom>
              <a:solidFill>
                <a:schemeClr val="accent3"/>
              </a:solidFill>
              <a:ln w="9525" cap="flat">
                <a:noFill/>
                <a:prstDash val="solid"/>
                <a:miter/>
              </a:ln>
            </p:spPr>
            <p:txBody>
              <a:bodyPr rtlCol="0" anchor="ctr"/>
              <a:lstStyle/>
              <a:p>
                <a:endParaRPr lang="en-US"/>
              </a:p>
            </p:txBody>
          </p:sp>
        </p:grpSp>
        <p:grpSp>
          <p:nvGrpSpPr>
            <p:cNvPr id="70" name="Group 69">
              <a:extLst>
                <a:ext uri="{FF2B5EF4-FFF2-40B4-BE49-F238E27FC236}">
                  <a16:creationId xmlns:a16="http://schemas.microsoft.com/office/drawing/2014/main" xmlns="" id="{32F3E341-556F-4D8F-A4D0-5A4061F56EB2}"/>
                </a:ext>
              </a:extLst>
            </p:cNvPr>
            <p:cNvGrpSpPr/>
            <p:nvPr/>
          </p:nvGrpSpPr>
          <p:grpSpPr>
            <a:xfrm rot="20737142">
              <a:off x="6310944" y="-79408"/>
              <a:ext cx="423031" cy="1017405"/>
              <a:chOff x="6310944" y="-79408"/>
              <a:chExt cx="423031" cy="1017405"/>
            </a:xfrm>
          </p:grpSpPr>
          <p:sp>
            <p:nvSpPr>
              <p:cNvPr id="65" name="Freeform: Shape 64">
                <a:extLst>
                  <a:ext uri="{FF2B5EF4-FFF2-40B4-BE49-F238E27FC236}">
                    <a16:creationId xmlns:a16="http://schemas.microsoft.com/office/drawing/2014/main" xmlns="" id="{C0EA3B76-A405-4B94-B4E4-F9EE970440AA}"/>
                  </a:ext>
                </a:extLst>
              </p:cNvPr>
              <p:cNvSpPr/>
              <p:nvPr/>
            </p:nvSpPr>
            <p:spPr>
              <a:xfrm flipH="1">
                <a:off x="6310944" y="-79408"/>
                <a:ext cx="423031" cy="1017405"/>
              </a:xfrm>
              <a:custGeom>
                <a:avLst/>
                <a:gdLst>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587947 w 1732244"/>
                  <a:gd name="connsiteY10" fmla="*/ 1109058 h 4153492"/>
                  <a:gd name="connsiteX11" fmla="*/ 1451535 w 1732244"/>
                  <a:gd name="connsiteY11" fmla="*/ 1571536 h 4153492"/>
                  <a:gd name="connsiteX12" fmla="*/ 1481114 w 1732244"/>
                  <a:gd name="connsiteY12" fmla="*/ 1674674 h 4153492"/>
                  <a:gd name="connsiteX13" fmla="*/ 1495653 w 1732244"/>
                  <a:gd name="connsiteY13" fmla="*/ 1817170 h 4153492"/>
                  <a:gd name="connsiteX14" fmla="*/ 1492746 w 1732244"/>
                  <a:gd name="connsiteY14" fmla="*/ 1822986 h 4153492"/>
                  <a:gd name="connsiteX15" fmla="*/ 1373513 w 1732244"/>
                  <a:gd name="connsiteY15" fmla="*/ 2372618 h 4153492"/>
                  <a:gd name="connsiteX16" fmla="*/ 1364646 w 1732244"/>
                  <a:gd name="connsiteY16" fmla="*/ 2385917 h 4153492"/>
                  <a:gd name="connsiteX17" fmla="*/ 1364646 w 1732244"/>
                  <a:gd name="connsiteY17" fmla="*/ 2788957 h 4153492"/>
                  <a:gd name="connsiteX18" fmla="*/ 1367697 w 1732244"/>
                  <a:gd name="connsiteY18" fmla="*/ 2785567 h 4153492"/>
                  <a:gd name="connsiteX19" fmla="*/ 1379329 w 1732244"/>
                  <a:gd name="connsiteY19" fmla="*/ 3236321 h 4153492"/>
                  <a:gd name="connsiteX20" fmla="*/ 1382239 w 1732244"/>
                  <a:gd name="connsiteY20" fmla="*/ 3762688 h 4153492"/>
                  <a:gd name="connsiteX21" fmla="*/ 1274638 w 1732244"/>
                  <a:gd name="connsiteY21" fmla="*/ 3977887 h 4153492"/>
                  <a:gd name="connsiteX22" fmla="*/ 876230 w 1732244"/>
                  <a:gd name="connsiteY22" fmla="*/ 4143647 h 4153492"/>
                  <a:gd name="connsiteX23" fmla="*/ 538891 w 1732244"/>
                  <a:gd name="connsiteY23" fmla="*/ 4143647 h 4153492"/>
                  <a:gd name="connsiteX24" fmla="*/ 265530 w 1732244"/>
                  <a:gd name="connsiteY24" fmla="*/ 4044772 h 4153492"/>
                  <a:gd name="connsiteX25" fmla="*/ 111399 w 1732244"/>
                  <a:gd name="connsiteY25" fmla="*/ 3797585 h 4153492"/>
                  <a:gd name="connsiteX26" fmla="*/ 105583 w 1732244"/>
                  <a:gd name="connsiteY26" fmla="*/ 3724881 h 4153492"/>
                  <a:gd name="connsiteX27" fmla="*/ 102676 w 1732244"/>
                  <a:gd name="connsiteY27" fmla="*/ 3053112 h 4153492"/>
                  <a:gd name="connsiteX28" fmla="*/ 102676 w 1732244"/>
                  <a:gd name="connsiteY28" fmla="*/ 2613988 h 4153492"/>
                  <a:gd name="connsiteX29" fmla="*/ 59053 w 1732244"/>
                  <a:gd name="connsiteY29" fmla="*/ 2078898 h 4153492"/>
                  <a:gd name="connsiteX30" fmla="*/ 24156 w 1732244"/>
                  <a:gd name="connsiteY30" fmla="*/ 1843344 h 4153492"/>
                  <a:gd name="connsiteX31" fmla="*/ 3801 w 1732244"/>
                  <a:gd name="connsiteY31" fmla="*/ 1319887 h 4153492"/>
                  <a:gd name="connsiteX32" fmla="*/ 90498 w 1732244"/>
                  <a:gd name="connsiteY32" fmla="*/ 771074 h 4153492"/>
                  <a:gd name="connsiteX33" fmla="*/ 120632 w 1732244"/>
                  <a:gd name="connsiteY33" fmla="*/ 674829 h 4153492"/>
                  <a:gd name="connsiteX34" fmla="*/ 120632 w 1732244"/>
                  <a:gd name="connsiteY34" fmla="*/ 642369 h 4153492"/>
                  <a:gd name="connsiteX35" fmla="*/ 130796 w 1732244"/>
                  <a:gd name="connsiteY35" fmla="*/ 642369 h 4153492"/>
                  <a:gd name="connsiteX36" fmla="*/ 146296 w 1732244"/>
                  <a:gd name="connsiteY36" fmla="*/ 592863 h 4153492"/>
                  <a:gd name="connsiteX37" fmla="*/ 437106 w 1732244"/>
                  <a:gd name="connsiteY37" fmla="*/ 214810 h 4153492"/>
                  <a:gd name="connsiteX38" fmla="*/ 847149 w 1732244"/>
                  <a:gd name="connsiteY38" fmla="*/ 25782 h 4153492"/>
                  <a:gd name="connsiteX39" fmla="*/ 1014364 w 1732244"/>
                  <a:gd name="connsiteY39"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451535 w 1732244"/>
                  <a:gd name="connsiteY10" fmla="*/ 1571536 h 4153492"/>
                  <a:gd name="connsiteX11" fmla="*/ 1481114 w 1732244"/>
                  <a:gd name="connsiteY11" fmla="*/ 1674674 h 4153492"/>
                  <a:gd name="connsiteX12" fmla="*/ 1495653 w 1732244"/>
                  <a:gd name="connsiteY12" fmla="*/ 1817170 h 4153492"/>
                  <a:gd name="connsiteX13" fmla="*/ 1492746 w 1732244"/>
                  <a:gd name="connsiteY13" fmla="*/ 1822986 h 4153492"/>
                  <a:gd name="connsiteX14" fmla="*/ 1373513 w 1732244"/>
                  <a:gd name="connsiteY14" fmla="*/ 2372618 h 4153492"/>
                  <a:gd name="connsiteX15" fmla="*/ 1364646 w 1732244"/>
                  <a:gd name="connsiteY15" fmla="*/ 2385917 h 4153492"/>
                  <a:gd name="connsiteX16" fmla="*/ 1364646 w 1732244"/>
                  <a:gd name="connsiteY16" fmla="*/ 2788957 h 4153492"/>
                  <a:gd name="connsiteX17" fmla="*/ 1367697 w 1732244"/>
                  <a:gd name="connsiteY17" fmla="*/ 2785567 h 4153492"/>
                  <a:gd name="connsiteX18" fmla="*/ 1379329 w 1732244"/>
                  <a:gd name="connsiteY18" fmla="*/ 3236321 h 4153492"/>
                  <a:gd name="connsiteX19" fmla="*/ 1382239 w 1732244"/>
                  <a:gd name="connsiteY19" fmla="*/ 3762688 h 4153492"/>
                  <a:gd name="connsiteX20" fmla="*/ 1274638 w 1732244"/>
                  <a:gd name="connsiteY20" fmla="*/ 3977887 h 4153492"/>
                  <a:gd name="connsiteX21" fmla="*/ 876230 w 1732244"/>
                  <a:gd name="connsiteY21" fmla="*/ 4143647 h 4153492"/>
                  <a:gd name="connsiteX22" fmla="*/ 538891 w 1732244"/>
                  <a:gd name="connsiteY22" fmla="*/ 4143647 h 4153492"/>
                  <a:gd name="connsiteX23" fmla="*/ 265530 w 1732244"/>
                  <a:gd name="connsiteY23" fmla="*/ 4044772 h 4153492"/>
                  <a:gd name="connsiteX24" fmla="*/ 111399 w 1732244"/>
                  <a:gd name="connsiteY24" fmla="*/ 3797585 h 4153492"/>
                  <a:gd name="connsiteX25" fmla="*/ 105583 w 1732244"/>
                  <a:gd name="connsiteY25" fmla="*/ 3724881 h 4153492"/>
                  <a:gd name="connsiteX26" fmla="*/ 102676 w 1732244"/>
                  <a:gd name="connsiteY26" fmla="*/ 3053112 h 4153492"/>
                  <a:gd name="connsiteX27" fmla="*/ 102676 w 1732244"/>
                  <a:gd name="connsiteY27" fmla="*/ 2613988 h 4153492"/>
                  <a:gd name="connsiteX28" fmla="*/ 59053 w 1732244"/>
                  <a:gd name="connsiteY28" fmla="*/ 2078898 h 4153492"/>
                  <a:gd name="connsiteX29" fmla="*/ 24156 w 1732244"/>
                  <a:gd name="connsiteY29" fmla="*/ 1843344 h 4153492"/>
                  <a:gd name="connsiteX30" fmla="*/ 3801 w 1732244"/>
                  <a:gd name="connsiteY30" fmla="*/ 1319887 h 4153492"/>
                  <a:gd name="connsiteX31" fmla="*/ 90498 w 1732244"/>
                  <a:gd name="connsiteY31" fmla="*/ 771074 h 4153492"/>
                  <a:gd name="connsiteX32" fmla="*/ 120632 w 1732244"/>
                  <a:gd name="connsiteY32" fmla="*/ 674829 h 4153492"/>
                  <a:gd name="connsiteX33" fmla="*/ 120632 w 1732244"/>
                  <a:gd name="connsiteY33" fmla="*/ 642369 h 4153492"/>
                  <a:gd name="connsiteX34" fmla="*/ 130796 w 1732244"/>
                  <a:gd name="connsiteY34" fmla="*/ 642369 h 4153492"/>
                  <a:gd name="connsiteX35" fmla="*/ 146296 w 1732244"/>
                  <a:gd name="connsiteY35" fmla="*/ 592863 h 4153492"/>
                  <a:gd name="connsiteX36" fmla="*/ 437106 w 1732244"/>
                  <a:gd name="connsiteY36" fmla="*/ 214810 h 4153492"/>
                  <a:gd name="connsiteX37" fmla="*/ 847149 w 1732244"/>
                  <a:gd name="connsiteY37" fmla="*/ 25782 h 4153492"/>
                  <a:gd name="connsiteX38" fmla="*/ 1014364 w 1732244"/>
                  <a:gd name="connsiteY38"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481114 w 1732244"/>
                  <a:gd name="connsiteY10" fmla="*/ 1674674 h 4153492"/>
                  <a:gd name="connsiteX11" fmla="*/ 1495653 w 1732244"/>
                  <a:gd name="connsiteY11" fmla="*/ 1817170 h 4153492"/>
                  <a:gd name="connsiteX12" fmla="*/ 1492746 w 1732244"/>
                  <a:gd name="connsiteY12" fmla="*/ 1822986 h 4153492"/>
                  <a:gd name="connsiteX13" fmla="*/ 1373513 w 1732244"/>
                  <a:gd name="connsiteY13" fmla="*/ 2372618 h 4153492"/>
                  <a:gd name="connsiteX14" fmla="*/ 1364646 w 1732244"/>
                  <a:gd name="connsiteY14" fmla="*/ 2385917 h 4153492"/>
                  <a:gd name="connsiteX15" fmla="*/ 1364646 w 1732244"/>
                  <a:gd name="connsiteY15" fmla="*/ 2788957 h 4153492"/>
                  <a:gd name="connsiteX16" fmla="*/ 1367697 w 1732244"/>
                  <a:gd name="connsiteY16" fmla="*/ 2785567 h 4153492"/>
                  <a:gd name="connsiteX17" fmla="*/ 1379329 w 1732244"/>
                  <a:gd name="connsiteY17" fmla="*/ 3236321 h 4153492"/>
                  <a:gd name="connsiteX18" fmla="*/ 1382239 w 1732244"/>
                  <a:gd name="connsiteY18" fmla="*/ 3762688 h 4153492"/>
                  <a:gd name="connsiteX19" fmla="*/ 1274638 w 1732244"/>
                  <a:gd name="connsiteY19" fmla="*/ 3977887 h 4153492"/>
                  <a:gd name="connsiteX20" fmla="*/ 876230 w 1732244"/>
                  <a:gd name="connsiteY20" fmla="*/ 4143647 h 4153492"/>
                  <a:gd name="connsiteX21" fmla="*/ 538891 w 1732244"/>
                  <a:gd name="connsiteY21" fmla="*/ 4143647 h 4153492"/>
                  <a:gd name="connsiteX22" fmla="*/ 265530 w 1732244"/>
                  <a:gd name="connsiteY22" fmla="*/ 4044772 h 4153492"/>
                  <a:gd name="connsiteX23" fmla="*/ 111399 w 1732244"/>
                  <a:gd name="connsiteY23" fmla="*/ 3797585 h 4153492"/>
                  <a:gd name="connsiteX24" fmla="*/ 105583 w 1732244"/>
                  <a:gd name="connsiteY24" fmla="*/ 3724881 h 4153492"/>
                  <a:gd name="connsiteX25" fmla="*/ 102676 w 1732244"/>
                  <a:gd name="connsiteY25" fmla="*/ 3053112 h 4153492"/>
                  <a:gd name="connsiteX26" fmla="*/ 102676 w 1732244"/>
                  <a:gd name="connsiteY26" fmla="*/ 2613988 h 4153492"/>
                  <a:gd name="connsiteX27" fmla="*/ 59053 w 1732244"/>
                  <a:gd name="connsiteY27" fmla="*/ 2078898 h 4153492"/>
                  <a:gd name="connsiteX28" fmla="*/ 24156 w 1732244"/>
                  <a:gd name="connsiteY28" fmla="*/ 1843344 h 4153492"/>
                  <a:gd name="connsiteX29" fmla="*/ 3801 w 1732244"/>
                  <a:gd name="connsiteY29" fmla="*/ 1319887 h 4153492"/>
                  <a:gd name="connsiteX30" fmla="*/ 90498 w 1732244"/>
                  <a:gd name="connsiteY30" fmla="*/ 771074 h 4153492"/>
                  <a:gd name="connsiteX31" fmla="*/ 120632 w 1732244"/>
                  <a:gd name="connsiteY31" fmla="*/ 674829 h 4153492"/>
                  <a:gd name="connsiteX32" fmla="*/ 120632 w 1732244"/>
                  <a:gd name="connsiteY32" fmla="*/ 642369 h 4153492"/>
                  <a:gd name="connsiteX33" fmla="*/ 130796 w 1732244"/>
                  <a:gd name="connsiteY33" fmla="*/ 642369 h 4153492"/>
                  <a:gd name="connsiteX34" fmla="*/ 146296 w 1732244"/>
                  <a:gd name="connsiteY34" fmla="*/ 592863 h 4153492"/>
                  <a:gd name="connsiteX35" fmla="*/ 437106 w 1732244"/>
                  <a:gd name="connsiteY35" fmla="*/ 214810 h 4153492"/>
                  <a:gd name="connsiteX36" fmla="*/ 847149 w 1732244"/>
                  <a:gd name="connsiteY36" fmla="*/ 25782 h 4153492"/>
                  <a:gd name="connsiteX37" fmla="*/ 1014364 w 1732244"/>
                  <a:gd name="connsiteY37"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592712 w 1732244"/>
                  <a:gd name="connsiteY9" fmla="*/ 1121408 h 4153492"/>
                  <a:gd name="connsiteX10" fmla="*/ 1495653 w 1732244"/>
                  <a:gd name="connsiteY10" fmla="*/ 1817170 h 4153492"/>
                  <a:gd name="connsiteX11" fmla="*/ 1492746 w 1732244"/>
                  <a:gd name="connsiteY11" fmla="*/ 1822986 h 4153492"/>
                  <a:gd name="connsiteX12" fmla="*/ 1373513 w 1732244"/>
                  <a:gd name="connsiteY12" fmla="*/ 2372618 h 4153492"/>
                  <a:gd name="connsiteX13" fmla="*/ 1364646 w 1732244"/>
                  <a:gd name="connsiteY13" fmla="*/ 2385917 h 4153492"/>
                  <a:gd name="connsiteX14" fmla="*/ 1364646 w 1732244"/>
                  <a:gd name="connsiteY14" fmla="*/ 2788957 h 4153492"/>
                  <a:gd name="connsiteX15" fmla="*/ 1367697 w 1732244"/>
                  <a:gd name="connsiteY15" fmla="*/ 2785567 h 4153492"/>
                  <a:gd name="connsiteX16" fmla="*/ 1379329 w 1732244"/>
                  <a:gd name="connsiteY16" fmla="*/ 3236321 h 4153492"/>
                  <a:gd name="connsiteX17" fmla="*/ 1382239 w 1732244"/>
                  <a:gd name="connsiteY17" fmla="*/ 3762688 h 4153492"/>
                  <a:gd name="connsiteX18" fmla="*/ 1274638 w 1732244"/>
                  <a:gd name="connsiteY18" fmla="*/ 3977887 h 4153492"/>
                  <a:gd name="connsiteX19" fmla="*/ 876230 w 1732244"/>
                  <a:gd name="connsiteY19" fmla="*/ 4143647 h 4153492"/>
                  <a:gd name="connsiteX20" fmla="*/ 538891 w 1732244"/>
                  <a:gd name="connsiteY20" fmla="*/ 4143647 h 4153492"/>
                  <a:gd name="connsiteX21" fmla="*/ 265530 w 1732244"/>
                  <a:gd name="connsiteY21" fmla="*/ 4044772 h 4153492"/>
                  <a:gd name="connsiteX22" fmla="*/ 111399 w 1732244"/>
                  <a:gd name="connsiteY22" fmla="*/ 3797585 h 4153492"/>
                  <a:gd name="connsiteX23" fmla="*/ 105583 w 1732244"/>
                  <a:gd name="connsiteY23" fmla="*/ 3724881 h 4153492"/>
                  <a:gd name="connsiteX24" fmla="*/ 102676 w 1732244"/>
                  <a:gd name="connsiteY24" fmla="*/ 3053112 h 4153492"/>
                  <a:gd name="connsiteX25" fmla="*/ 102676 w 1732244"/>
                  <a:gd name="connsiteY25" fmla="*/ 2613988 h 4153492"/>
                  <a:gd name="connsiteX26" fmla="*/ 59053 w 1732244"/>
                  <a:gd name="connsiteY26" fmla="*/ 2078898 h 4153492"/>
                  <a:gd name="connsiteX27" fmla="*/ 24156 w 1732244"/>
                  <a:gd name="connsiteY27" fmla="*/ 1843344 h 4153492"/>
                  <a:gd name="connsiteX28" fmla="*/ 3801 w 1732244"/>
                  <a:gd name="connsiteY28" fmla="*/ 1319887 h 4153492"/>
                  <a:gd name="connsiteX29" fmla="*/ 90498 w 1732244"/>
                  <a:gd name="connsiteY29" fmla="*/ 771074 h 4153492"/>
                  <a:gd name="connsiteX30" fmla="*/ 120632 w 1732244"/>
                  <a:gd name="connsiteY30" fmla="*/ 674829 h 4153492"/>
                  <a:gd name="connsiteX31" fmla="*/ 120632 w 1732244"/>
                  <a:gd name="connsiteY31" fmla="*/ 642369 h 4153492"/>
                  <a:gd name="connsiteX32" fmla="*/ 130796 w 1732244"/>
                  <a:gd name="connsiteY32" fmla="*/ 642369 h 4153492"/>
                  <a:gd name="connsiteX33" fmla="*/ 146296 w 1732244"/>
                  <a:gd name="connsiteY33" fmla="*/ 592863 h 4153492"/>
                  <a:gd name="connsiteX34" fmla="*/ 437106 w 1732244"/>
                  <a:gd name="connsiteY34" fmla="*/ 214810 h 4153492"/>
                  <a:gd name="connsiteX35" fmla="*/ 847149 w 1732244"/>
                  <a:gd name="connsiteY35" fmla="*/ 25782 h 4153492"/>
                  <a:gd name="connsiteX36" fmla="*/ 1014364 w 1732244"/>
                  <a:gd name="connsiteY36"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638151 w 1732244"/>
                  <a:gd name="connsiteY8" fmla="*/ 1316977 h 4153492"/>
                  <a:gd name="connsiteX9" fmla="*/ 1495653 w 1732244"/>
                  <a:gd name="connsiteY9" fmla="*/ 1817170 h 4153492"/>
                  <a:gd name="connsiteX10" fmla="*/ 1492746 w 1732244"/>
                  <a:gd name="connsiteY10" fmla="*/ 1822986 h 4153492"/>
                  <a:gd name="connsiteX11" fmla="*/ 1373513 w 1732244"/>
                  <a:gd name="connsiteY11" fmla="*/ 2372618 h 4153492"/>
                  <a:gd name="connsiteX12" fmla="*/ 1364646 w 1732244"/>
                  <a:gd name="connsiteY12" fmla="*/ 2385917 h 4153492"/>
                  <a:gd name="connsiteX13" fmla="*/ 1364646 w 1732244"/>
                  <a:gd name="connsiteY13" fmla="*/ 2788957 h 4153492"/>
                  <a:gd name="connsiteX14" fmla="*/ 1367697 w 1732244"/>
                  <a:gd name="connsiteY14" fmla="*/ 2785567 h 4153492"/>
                  <a:gd name="connsiteX15" fmla="*/ 1379329 w 1732244"/>
                  <a:gd name="connsiteY15" fmla="*/ 3236321 h 4153492"/>
                  <a:gd name="connsiteX16" fmla="*/ 1382239 w 1732244"/>
                  <a:gd name="connsiteY16" fmla="*/ 3762688 h 4153492"/>
                  <a:gd name="connsiteX17" fmla="*/ 1274638 w 1732244"/>
                  <a:gd name="connsiteY17" fmla="*/ 3977887 h 4153492"/>
                  <a:gd name="connsiteX18" fmla="*/ 876230 w 1732244"/>
                  <a:gd name="connsiteY18" fmla="*/ 4143647 h 4153492"/>
                  <a:gd name="connsiteX19" fmla="*/ 538891 w 1732244"/>
                  <a:gd name="connsiteY19" fmla="*/ 4143647 h 4153492"/>
                  <a:gd name="connsiteX20" fmla="*/ 265530 w 1732244"/>
                  <a:gd name="connsiteY20" fmla="*/ 4044772 h 4153492"/>
                  <a:gd name="connsiteX21" fmla="*/ 111399 w 1732244"/>
                  <a:gd name="connsiteY21" fmla="*/ 3797585 h 4153492"/>
                  <a:gd name="connsiteX22" fmla="*/ 105583 w 1732244"/>
                  <a:gd name="connsiteY22" fmla="*/ 3724881 h 4153492"/>
                  <a:gd name="connsiteX23" fmla="*/ 102676 w 1732244"/>
                  <a:gd name="connsiteY23" fmla="*/ 3053112 h 4153492"/>
                  <a:gd name="connsiteX24" fmla="*/ 102676 w 1732244"/>
                  <a:gd name="connsiteY24" fmla="*/ 2613988 h 4153492"/>
                  <a:gd name="connsiteX25" fmla="*/ 59053 w 1732244"/>
                  <a:gd name="connsiteY25" fmla="*/ 2078898 h 4153492"/>
                  <a:gd name="connsiteX26" fmla="*/ 24156 w 1732244"/>
                  <a:gd name="connsiteY26" fmla="*/ 1843344 h 4153492"/>
                  <a:gd name="connsiteX27" fmla="*/ 3801 w 1732244"/>
                  <a:gd name="connsiteY27" fmla="*/ 1319887 h 4153492"/>
                  <a:gd name="connsiteX28" fmla="*/ 90498 w 1732244"/>
                  <a:gd name="connsiteY28" fmla="*/ 771074 h 4153492"/>
                  <a:gd name="connsiteX29" fmla="*/ 120632 w 1732244"/>
                  <a:gd name="connsiteY29" fmla="*/ 674829 h 4153492"/>
                  <a:gd name="connsiteX30" fmla="*/ 120632 w 1732244"/>
                  <a:gd name="connsiteY30" fmla="*/ 642369 h 4153492"/>
                  <a:gd name="connsiteX31" fmla="*/ 130796 w 1732244"/>
                  <a:gd name="connsiteY31" fmla="*/ 642369 h 4153492"/>
                  <a:gd name="connsiteX32" fmla="*/ 146296 w 1732244"/>
                  <a:gd name="connsiteY32" fmla="*/ 592863 h 4153492"/>
                  <a:gd name="connsiteX33" fmla="*/ 437106 w 1732244"/>
                  <a:gd name="connsiteY33" fmla="*/ 214810 h 4153492"/>
                  <a:gd name="connsiteX34" fmla="*/ 847149 w 1732244"/>
                  <a:gd name="connsiteY34" fmla="*/ 25782 h 4153492"/>
                  <a:gd name="connsiteX35" fmla="*/ 1014364 w 1732244"/>
                  <a:gd name="connsiteY35"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652690 w 1732244"/>
                  <a:gd name="connsiteY7" fmla="*/ 1442027 h 4153492"/>
                  <a:gd name="connsiteX8" fmla="*/ 1495653 w 1732244"/>
                  <a:gd name="connsiteY8" fmla="*/ 1817170 h 4153492"/>
                  <a:gd name="connsiteX9" fmla="*/ 1492746 w 1732244"/>
                  <a:gd name="connsiteY9" fmla="*/ 1822986 h 4153492"/>
                  <a:gd name="connsiteX10" fmla="*/ 1373513 w 1732244"/>
                  <a:gd name="connsiteY10" fmla="*/ 2372618 h 4153492"/>
                  <a:gd name="connsiteX11" fmla="*/ 1364646 w 1732244"/>
                  <a:gd name="connsiteY11" fmla="*/ 2385917 h 4153492"/>
                  <a:gd name="connsiteX12" fmla="*/ 1364646 w 1732244"/>
                  <a:gd name="connsiteY12" fmla="*/ 2788957 h 4153492"/>
                  <a:gd name="connsiteX13" fmla="*/ 1367697 w 1732244"/>
                  <a:gd name="connsiteY13" fmla="*/ 2785567 h 4153492"/>
                  <a:gd name="connsiteX14" fmla="*/ 1379329 w 1732244"/>
                  <a:gd name="connsiteY14" fmla="*/ 3236321 h 4153492"/>
                  <a:gd name="connsiteX15" fmla="*/ 1382239 w 1732244"/>
                  <a:gd name="connsiteY15" fmla="*/ 3762688 h 4153492"/>
                  <a:gd name="connsiteX16" fmla="*/ 1274638 w 1732244"/>
                  <a:gd name="connsiteY16" fmla="*/ 3977887 h 4153492"/>
                  <a:gd name="connsiteX17" fmla="*/ 876230 w 1732244"/>
                  <a:gd name="connsiteY17" fmla="*/ 4143647 h 4153492"/>
                  <a:gd name="connsiteX18" fmla="*/ 538891 w 1732244"/>
                  <a:gd name="connsiteY18" fmla="*/ 4143647 h 4153492"/>
                  <a:gd name="connsiteX19" fmla="*/ 265530 w 1732244"/>
                  <a:gd name="connsiteY19" fmla="*/ 4044772 h 4153492"/>
                  <a:gd name="connsiteX20" fmla="*/ 111399 w 1732244"/>
                  <a:gd name="connsiteY20" fmla="*/ 3797585 h 4153492"/>
                  <a:gd name="connsiteX21" fmla="*/ 105583 w 1732244"/>
                  <a:gd name="connsiteY21" fmla="*/ 3724881 h 4153492"/>
                  <a:gd name="connsiteX22" fmla="*/ 102676 w 1732244"/>
                  <a:gd name="connsiteY22" fmla="*/ 3053112 h 4153492"/>
                  <a:gd name="connsiteX23" fmla="*/ 102676 w 1732244"/>
                  <a:gd name="connsiteY23" fmla="*/ 2613988 h 4153492"/>
                  <a:gd name="connsiteX24" fmla="*/ 59053 w 1732244"/>
                  <a:gd name="connsiteY24" fmla="*/ 2078898 h 4153492"/>
                  <a:gd name="connsiteX25" fmla="*/ 24156 w 1732244"/>
                  <a:gd name="connsiteY25" fmla="*/ 1843344 h 4153492"/>
                  <a:gd name="connsiteX26" fmla="*/ 3801 w 1732244"/>
                  <a:gd name="connsiteY26" fmla="*/ 1319887 h 4153492"/>
                  <a:gd name="connsiteX27" fmla="*/ 90498 w 1732244"/>
                  <a:gd name="connsiteY27" fmla="*/ 771074 h 4153492"/>
                  <a:gd name="connsiteX28" fmla="*/ 120632 w 1732244"/>
                  <a:gd name="connsiteY28" fmla="*/ 674829 h 4153492"/>
                  <a:gd name="connsiteX29" fmla="*/ 120632 w 1732244"/>
                  <a:gd name="connsiteY29" fmla="*/ 642369 h 4153492"/>
                  <a:gd name="connsiteX30" fmla="*/ 130796 w 1732244"/>
                  <a:gd name="connsiteY30" fmla="*/ 642369 h 4153492"/>
                  <a:gd name="connsiteX31" fmla="*/ 146296 w 1732244"/>
                  <a:gd name="connsiteY31" fmla="*/ 592863 h 4153492"/>
                  <a:gd name="connsiteX32" fmla="*/ 437106 w 1732244"/>
                  <a:gd name="connsiteY32" fmla="*/ 214810 h 4153492"/>
                  <a:gd name="connsiteX33" fmla="*/ 847149 w 1732244"/>
                  <a:gd name="connsiteY33" fmla="*/ 25782 h 4153492"/>
                  <a:gd name="connsiteX34" fmla="*/ 1014364 w 1732244"/>
                  <a:gd name="connsiteY34"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495653 w 1732244"/>
                  <a:gd name="connsiteY7" fmla="*/ 1817170 h 4153492"/>
                  <a:gd name="connsiteX8" fmla="*/ 1492746 w 1732244"/>
                  <a:gd name="connsiteY8" fmla="*/ 1822986 h 4153492"/>
                  <a:gd name="connsiteX9" fmla="*/ 1373513 w 1732244"/>
                  <a:gd name="connsiteY9" fmla="*/ 2372618 h 4153492"/>
                  <a:gd name="connsiteX10" fmla="*/ 1364646 w 1732244"/>
                  <a:gd name="connsiteY10" fmla="*/ 2385917 h 4153492"/>
                  <a:gd name="connsiteX11" fmla="*/ 1364646 w 1732244"/>
                  <a:gd name="connsiteY11" fmla="*/ 2788957 h 4153492"/>
                  <a:gd name="connsiteX12" fmla="*/ 1367697 w 1732244"/>
                  <a:gd name="connsiteY12" fmla="*/ 2785567 h 4153492"/>
                  <a:gd name="connsiteX13" fmla="*/ 1379329 w 1732244"/>
                  <a:gd name="connsiteY13" fmla="*/ 3236321 h 4153492"/>
                  <a:gd name="connsiteX14" fmla="*/ 1382239 w 1732244"/>
                  <a:gd name="connsiteY14" fmla="*/ 3762688 h 4153492"/>
                  <a:gd name="connsiteX15" fmla="*/ 1274638 w 1732244"/>
                  <a:gd name="connsiteY15" fmla="*/ 3977887 h 4153492"/>
                  <a:gd name="connsiteX16" fmla="*/ 876230 w 1732244"/>
                  <a:gd name="connsiteY16" fmla="*/ 4143647 h 4153492"/>
                  <a:gd name="connsiteX17" fmla="*/ 538891 w 1732244"/>
                  <a:gd name="connsiteY17" fmla="*/ 4143647 h 4153492"/>
                  <a:gd name="connsiteX18" fmla="*/ 265530 w 1732244"/>
                  <a:gd name="connsiteY18" fmla="*/ 4044772 h 4153492"/>
                  <a:gd name="connsiteX19" fmla="*/ 111399 w 1732244"/>
                  <a:gd name="connsiteY19" fmla="*/ 3797585 h 4153492"/>
                  <a:gd name="connsiteX20" fmla="*/ 105583 w 1732244"/>
                  <a:gd name="connsiteY20" fmla="*/ 3724881 h 4153492"/>
                  <a:gd name="connsiteX21" fmla="*/ 102676 w 1732244"/>
                  <a:gd name="connsiteY21" fmla="*/ 3053112 h 4153492"/>
                  <a:gd name="connsiteX22" fmla="*/ 102676 w 1732244"/>
                  <a:gd name="connsiteY22" fmla="*/ 2613988 h 4153492"/>
                  <a:gd name="connsiteX23" fmla="*/ 59053 w 1732244"/>
                  <a:gd name="connsiteY23" fmla="*/ 2078898 h 4153492"/>
                  <a:gd name="connsiteX24" fmla="*/ 24156 w 1732244"/>
                  <a:gd name="connsiteY24" fmla="*/ 1843344 h 4153492"/>
                  <a:gd name="connsiteX25" fmla="*/ 3801 w 1732244"/>
                  <a:gd name="connsiteY25" fmla="*/ 1319887 h 4153492"/>
                  <a:gd name="connsiteX26" fmla="*/ 90498 w 1732244"/>
                  <a:gd name="connsiteY26" fmla="*/ 771074 h 4153492"/>
                  <a:gd name="connsiteX27" fmla="*/ 120632 w 1732244"/>
                  <a:gd name="connsiteY27" fmla="*/ 674829 h 4153492"/>
                  <a:gd name="connsiteX28" fmla="*/ 120632 w 1732244"/>
                  <a:gd name="connsiteY28" fmla="*/ 642369 h 4153492"/>
                  <a:gd name="connsiteX29" fmla="*/ 130796 w 1732244"/>
                  <a:gd name="connsiteY29" fmla="*/ 642369 h 4153492"/>
                  <a:gd name="connsiteX30" fmla="*/ 146296 w 1732244"/>
                  <a:gd name="connsiteY30" fmla="*/ 592863 h 4153492"/>
                  <a:gd name="connsiteX31" fmla="*/ 437106 w 1732244"/>
                  <a:gd name="connsiteY31" fmla="*/ 214810 h 4153492"/>
                  <a:gd name="connsiteX32" fmla="*/ 847149 w 1732244"/>
                  <a:gd name="connsiteY32" fmla="*/ 25782 h 4153492"/>
                  <a:gd name="connsiteX33" fmla="*/ 1014364 w 1732244"/>
                  <a:gd name="connsiteY33"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495653 w 1732244"/>
                  <a:gd name="connsiteY7" fmla="*/ 1817170 h 4153492"/>
                  <a:gd name="connsiteX8" fmla="*/ 1492746 w 1732244"/>
                  <a:gd name="connsiteY8" fmla="*/ 1822986 h 4153492"/>
                  <a:gd name="connsiteX9" fmla="*/ 1373513 w 1732244"/>
                  <a:gd name="connsiteY9" fmla="*/ 2372618 h 4153492"/>
                  <a:gd name="connsiteX10" fmla="*/ 1364646 w 1732244"/>
                  <a:gd name="connsiteY10" fmla="*/ 2788957 h 4153492"/>
                  <a:gd name="connsiteX11" fmla="*/ 1367697 w 1732244"/>
                  <a:gd name="connsiteY11" fmla="*/ 2785567 h 4153492"/>
                  <a:gd name="connsiteX12" fmla="*/ 1379329 w 1732244"/>
                  <a:gd name="connsiteY12" fmla="*/ 3236321 h 4153492"/>
                  <a:gd name="connsiteX13" fmla="*/ 1382239 w 1732244"/>
                  <a:gd name="connsiteY13" fmla="*/ 3762688 h 4153492"/>
                  <a:gd name="connsiteX14" fmla="*/ 1274638 w 1732244"/>
                  <a:gd name="connsiteY14" fmla="*/ 3977887 h 4153492"/>
                  <a:gd name="connsiteX15" fmla="*/ 876230 w 1732244"/>
                  <a:gd name="connsiteY15" fmla="*/ 4143647 h 4153492"/>
                  <a:gd name="connsiteX16" fmla="*/ 538891 w 1732244"/>
                  <a:gd name="connsiteY16" fmla="*/ 4143647 h 4153492"/>
                  <a:gd name="connsiteX17" fmla="*/ 265530 w 1732244"/>
                  <a:gd name="connsiteY17" fmla="*/ 4044772 h 4153492"/>
                  <a:gd name="connsiteX18" fmla="*/ 111399 w 1732244"/>
                  <a:gd name="connsiteY18" fmla="*/ 3797585 h 4153492"/>
                  <a:gd name="connsiteX19" fmla="*/ 105583 w 1732244"/>
                  <a:gd name="connsiteY19" fmla="*/ 3724881 h 4153492"/>
                  <a:gd name="connsiteX20" fmla="*/ 102676 w 1732244"/>
                  <a:gd name="connsiteY20" fmla="*/ 3053112 h 4153492"/>
                  <a:gd name="connsiteX21" fmla="*/ 102676 w 1732244"/>
                  <a:gd name="connsiteY21" fmla="*/ 2613988 h 4153492"/>
                  <a:gd name="connsiteX22" fmla="*/ 59053 w 1732244"/>
                  <a:gd name="connsiteY22" fmla="*/ 2078898 h 4153492"/>
                  <a:gd name="connsiteX23" fmla="*/ 24156 w 1732244"/>
                  <a:gd name="connsiteY23" fmla="*/ 1843344 h 4153492"/>
                  <a:gd name="connsiteX24" fmla="*/ 3801 w 1732244"/>
                  <a:gd name="connsiteY24" fmla="*/ 1319887 h 4153492"/>
                  <a:gd name="connsiteX25" fmla="*/ 90498 w 1732244"/>
                  <a:gd name="connsiteY25" fmla="*/ 771074 h 4153492"/>
                  <a:gd name="connsiteX26" fmla="*/ 120632 w 1732244"/>
                  <a:gd name="connsiteY26" fmla="*/ 674829 h 4153492"/>
                  <a:gd name="connsiteX27" fmla="*/ 120632 w 1732244"/>
                  <a:gd name="connsiteY27" fmla="*/ 642369 h 4153492"/>
                  <a:gd name="connsiteX28" fmla="*/ 130796 w 1732244"/>
                  <a:gd name="connsiteY28" fmla="*/ 642369 h 4153492"/>
                  <a:gd name="connsiteX29" fmla="*/ 146296 w 1732244"/>
                  <a:gd name="connsiteY29" fmla="*/ 592863 h 4153492"/>
                  <a:gd name="connsiteX30" fmla="*/ 437106 w 1732244"/>
                  <a:gd name="connsiteY30" fmla="*/ 214810 h 4153492"/>
                  <a:gd name="connsiteX31" fmla="*/ 847149 w 1732244"/>
                  <a:gd name="connsiteY31" fmla="*/ 25782 h 4153492"/>
                  <a:gd name="connsiteX32" fmla="*/ 1014364 w 1732244"/>
                  <a:gd name="connsiteY32" fmla="*/ 2154 h 4153492"/>
                  <a:gd name="connsiteX0" fmla="*/ 1014364 w 1732244"/>
                  <a:gd name="connsiteY0" fmla="*/ 2154 h 4153492"/>
                  <a:gd name="connsiteX1" fmla="*/ 1181578 w 1732244"/>
                  <a:gd name="connsiteY1" fmla="*/ 2517 h 4153492"/>
                  <a:gd name="connsiteX2" fmla="*/ 1358974 w 1732244"/>
                  <a:gd name="connsiteY2" fmla="*/ 17059 h 4153492"/>
                  <a:gd name="connsiteX3" fmla="*/ 1603254 w 1732244"/>
                  <a:gd name="connsiteY3" fmla="*/ 200268 h 4153492"/>
                  <a:gd name="connsiteX4" fmla="*/ 1690497 w 1732244"/>
                  <a:gd name="connsiteY4" fmla="*/ 473629 h 4153492"/>
                  <a:gd name="connsiteX5" fmla="*/ 1728301 w 1732244"/>
                  <a:gd name="connsiteY5" fmla="*/ 1020351 h 4153492"/>
                  <a:gd name="connsiteX6" fmla="*/ 1661416 w 1732244"/>
                  <a:gd name="connsiteY6" fmla="*/ 1421669 h 4153492"/>
                  <a:gd name="connsiteX7" fmla="*/ 1495653 w 1732244"/>
                  <a:gd name="connsiteY7" fmla="*/ 1817170 h 4153492"/>
                  <a:gd name="connsiteX8" fmla="*/ 1492746 w 1732244"/>
                  <a:gd name="connsiteY8" fmla="*/ 1822986 h 4153492"/>
                  <a:gd name="connsiteX9" fmla="*/ 1355406 w 1732244"/>
                  <a:gd name="connsiteY9" fmla="*/ 2399778 h 4153492"/>
                  <a:gd name="connsiteX10" fmla="*/ 1364646 w 1732244"/>
                  <a:gd name="connsiteY10" fmla="*/ 2788957 h 4153492"/>
                  <a:gd name="connsiteX11" fmla="*/ 1367697 w 1732244"/>
                  <a:gd name="connsiteY11" fmla="*/ 2785567 h 4153492"/>
                  <a:gd name="connsiteX12" fmla="*/ 1379329 w 1732244"/>
                  <a:gd name="connsiteY12" fmla="*/ 3236321 h 4153492"/>
                  <a:gd name="connsiteX13" fmla="*/ 1382239 w 1732244"/>
                  <a:gd name="connsiteY13" fmla="*/ 3762688 h 4153492"/>
                  <a:gd name="connsiteX14" fmla="*/ 1274638 w 1732244"/>
                  <a:gd name="connsiteY14" fmla="*/ 3977887 h 4153492"/>
                  <a:gd name="connsiteX15" fmla="*/ 876230 w 1732244"/>
                  <a:gd name="connsiteY15" fmla="*/ 4143647 h 4153492"/>
                  <a:gd name="connsiteX16" fmla="*/ 538891 w 1732244"/>
                  <a:gd name="connsiteY16" fmla="*/ 4143647 h 4153492"/>
                  <a:gd name="connsiteX17" fmla="*/ 265530 w 1732244"/>
                  <a:gd name="connsiteY17" fmla="*/ 4044772 h 4153492"/>
                  <a:gd name="connsiteX18" fmla="*/ 111399 w 1732244"/>
                  <a:gd name="connsiteY18" fmla="*/ 3797585 h 4153492"/>
                  <a:gd name="connsiteX19" fmla="*/ 105583 w 1732244"/>
                  <a:gd name="connsiteY19" fmla="*/ 3724881 h 4153492"/>
                  <a:gd name="connsiteX20" fmla="*/ 102676 w 1732244"/>
                  <a:gd name="connsiteY20" fmla="*/ 3053112 h 4153492"/>
                  <a:gd name="connsiteX21" fmla="*/ 102676 w 1732244"/>
                  <a:gd name="connsiteY21" fmla="*/ 2613988 h 4153492"/>
                  <a:gd name="connsiteX22" fmla="*/ 59053 w 1732244"/>
                  <a:gd name="connsiteY22" fmla="*/ 2078898 h 4153492"/>
                  <a:gd name="connsiteX23" fmla="*/ 24156 w 1732244"/>
                  <a:gd name="connsiteY23" fmla="*/ 1843344 h 4153492"/>
                  <a:gd name="connsiteX24" fmla="*/ 3801 w 1732244"/>
                  <a:gd name="connsiteY24" fmla="*/ 1319887 h 4153492"/>
                  <a:gd name="connsiteX25" fmla="*/ 90498 w 1732244"/>
                  <a:gd name="connsiteY25" fmla="*/ 771074 h 4153492"/>
                  <a:gd name="connsiteX26" fmla="*/ 120632 w 1732244"/>
                  <a:gd name="connsiteY26" fmla="*/ 674829 h 4153492"/>
                  <a:gd name="connsiteX27" fmla="*/ 120632 w 1732244"/>
                  <a:gd name="connsiteY27" fmla="*/ 642369 h 4153492"/>
                  <a:gd name="connsiteX28" fmla="*/ 130796 w 1732244"/>
                  <a:gd name="connsiteY28" fmla="*/ 642369 h 4153492"/>
                  <a:gd name="connsiteX29" fmla="*/ 146296 w 1732244"/>
                  <a:gd name="connsiteY29" fmla="*/ 592863 h 4153492"/>
                  <a:gd name="connsiteX30" fmla="*/ 437106 w 1732244"/>
                  <a:gd name="connsiteY30" fmla="*/ 214810 h 4153492"/>
                  <a:gd name="connsiteX31" fmla="*/ 847149 w 1732244"/>
                  <a:gd name="connsiteY31" fmla="*/ 25782 h 4153492"/>
                  <a:gd name="connsiteX32" fmla="*/ 1014364 w 1732244"/>
                  <a:gd name="connsiteY32" fmla="*/ 2154 h 4153492"/>
                  <a:gd name="connsiteX0" fmla="*/ 847149 w 1732244"/>
                  <a:gd name="connsiteY0" fmla="*/ 24646 h 4152356"/>
                  <a:gd name="connsiteX1" fmla="*/ 1181578 w 1732244"/>
                  <a:gd name="connsiteY1" fmla="*/ 1381 h 4152356"/>
                  <a:gd name="connsiteX2" fmla="*/ 1358974 w 1732244"/>
                  <a:gd name="connsiteY2" fmla="*/ 15923 h 4152356"/>
                  <a:gd name="connsiteX3" fmla="*/ 1603254 w 1732244"/>
                  <a:gd name="connsiteY3" fmla="*/ 199132 h 4152356"/>
                  <a:gd name="connsiteX4" fmla="*/ 1690497 w 1732244"/>
                  <a:gd name="connsiteY4" fmla="*/ 472493 h 4152356"/>
                  <a:gd name="connsiteX5" fmla="*/ 1728301 w 1732244"/>
                  <a:gd name="connsiteY5" fmla="*/ 1019215 h 4152356"/>
                  <a:gd name="connsiteX6" fmla="*/ 1661416 w 1732244"/>
                  <a:gd name="connsiteY6" fmla="*/ 1420533 h 4152356"/>
                  <a:gd name="connsiteX7" fmla="*/ 1495653 w 1732244"/>
                  <a:gd name="connsiteY7" fmla="*/ 1816034 h 4152356"/>
                  <a:gd name="connsiteX8" fmla="*/ 1492746 w 1732244"/>
                  <a:gd name="connsiteY8" fmla="*/ 1821850 h 4152356"/>
                  <a:gd name="connsiteX9" fmla="*/ 1355406 w 1732244"/>
                  <a:gd name="connsiteY9" fmla="*/ 2398642 h 4152356"/>
                  <a:gd name="connsiteX10" fmla="*/ 1364646 w 1732244"/>
                  <a:gd name="connsiteY10" fmla="*/ 2787821 h 4152356"/>
                  <a:gd name="connsiteX11" fmla="*/ 1367697 w 1732244"/>
                  <a:gd name="connsiteY11" fmla="*/ 2784431 h 4152356"/>
                  <a:gd name="connsiteX12" fmla="*/ 1379329 w 1732244"/>
                  <a:gd name="connsiteY12" fmla="*/ 3235185 h 4152356"/>
                  <a:gd name="connsiteX13" fmla="*/ 1382239 w 1732244"/>
                  <a:gd name="connsiteY13" fmla="*/ 3761552 h 4152356"/>
                  <a:gd name="connsiteX14" fmla="*/ 1274638 w 1732244"/>
                  <a:gd name="connsiteY14" fmla="*/ 3976751 h 4152356"/>
                  <a:gd name="connsiteX15" fmla="*/ 876230 w 1732244"/>
                  <a:gd name="connsiteY15" fmla="*/ 4142511 h 4152356"/>
                  <a:gd name="connsiteX16" fmla="*/ 538891 w 1732244"/>
                  <a:gd name="connsiteY16" fmla="*/ 4142511 h 4152356"/>
                  <a:gd name="connsiteX17" fmla="*/ 265530 w 1732244"/>
                  <a:gd name="connsiteY17" fmla="*/ 4043636 h 4152356"/>
                  <a:gd name="connsiteX18" fmla="*/ 111399 w 1732244"/>
                  <a:gd name="connsiteY18" fmla="*/ 3796449 h 4152356"/>
                  <a:gd name="connsiteX19" fmla="*/ 105583 w 1732244"/>
                  <a:gd name="connsiteY19" fmla="*/ 3723745 h 4152356"/>
                  <a:gd name="connsiteX20" fmla="*/ 102676 w 1732244"/>
                  <a:gd name="connsiteY20" fmla="*/ 3051976 h 4152356"/>
                  <a:gd name="connsiteX21" fmla="*/ 102676 w 1732244"/>
                  <a:gd name="connsiteY21" fmla="*/ 2612852 h 4152356"/>
                  <a:gd name="connsiteX22" fmla="*/ 59053 w 1732244"/>
                  <a:gd name="connsiteY22" fmla="*/ 2077762 h 4152356"/>
                  <a:gd name="connsiteX23" fmla="*/ 24156 w 1732244"/>
                  <a:gd name="connsiteY23" fmla="*/ 1842208 h 4152356"/>
                  <a:gd name="connsiteX24" fmla="*/ 3801 w 1732244"/>
                  <a:gd name="connsiteY24" fmla="*/ 1318751 h 4152356"/>
                  <a:gd name="connsiteX25" fmla="*/ 90498 w 1732244"/>
                  <a:gd name="connsiteY25" fmla="*/ 769938 h 4152356"/>
                  <a:gd name="connsiteX26" fmla="*/ 120632 w 1732244"/>
                  <a:gd name="connsiteY26" fmla="*/ 673693 h 4152356"/>
                  <a:gd name="connsiteX27" fmla="*/ 120632 w 1732244"/>
                  <a:gd name="connsiteY27" fmla="*/ 641233 h 4152356"/>
                  <a:gd name="connsiteX28" fmla="*/ 130796 w 1732244"/>
                  <a:gd name="connsiteY28" fmla="*/ 641233 h 4152356"/>
                  <a:gd name="connsiteX29" fmla="*/ 146296 w 1732244"/>
                  <a:gd name="connsiteY29" fmla="*/ 591727 h 4152356"/>
                  <a:gd name="connsiteX30" fmla="*/ 437106 w 1732244"/>
                  <a:gd name="connsiteY30" fmla="*/ 213674 h 4152356"/>
                  <a:gd name="connsiteX31" fmla="*/ 847149 w 1732244"/>
                  <a:gd name="connsiteY31" fmla="*/ 24646 h 4152356"/>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120632 w 1732244"/>
                  <a:gd name="connsiteY26" fmla="*/ 644490 h 4155613"/>
                  <a:gd name="connsiteX27" fmla="*/ 130796 w 1732244"/>
                  <a:gd name="connsiteY27" fmla="*/ 644490 h 4155613"/>
                  <a:gd name="connsiteX28" fmla="*/ 146296 w 1732244"/>
                  <a:gd name="connsiteY28" fmla="*/ 594984 h 4155613"/>
                  <a:gd name="connsiteX29" fmla="*/ 437106 w 1732244"/>
                  <a:gd name="connsiteY29" fmla="*/ 216931 h 4155613"/>
                  <a:gd name="connsiteX30" fmla="*/ 847149 w 1732244"/>
                  <a:gd name="connsiteY30"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120632 w 1732244"/>
                  <a:gd name="connsiteY26" fmla="*/ 644490 h 4155613"/>
                  <a:gd name="connsiteX27" fmla="*/ 130796 w 1732244"/>
                  <a:gd name="connsiteY27" fmla="*/ 644490 h 4155613"/>
                  <a:gd name="connsiteX28" fmla="*/ 437106 w 1732244"/>
                  <a:gd name="connsiteY28" fmla="*/ 216931 h 4155613"/>
                  <a:gd name="connsiteX29" fmla="*/ 847149 w 1732244"/>
                  <a:gd name="connsiteY29"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120632 w 1732244"/>
                  <a:gd name="connsiteY26" fmla="*/ 644490 h 4155613"/>
                  <a:gd name="connsiteX27" fmla="*/ 437106 w 1732244"/>
                  <a:gd name="connsiteY27" fmla="*/ 216931 h 4155613"/>
                  <a:gd name="connsiteX28" fmla="*/ 847149 w 1732244"/>
                  <a:gd name="connsiteY28"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120632 w 1732244"/>
                  <a:gd name="connsiteY25" fmla="*/ 676950 h 4155613"/>
                  <a:gd name="connsiteX26" fmla="*/ 437106 w 1732244"/>
                  <a:gd name="connsiteY26" fmla="*/ 216931 h 4155613"/>
                  <a:gd name="connsiteX27" fmla="*/ 847149 w 1732244"/>
                  <a:gd name="connsiteY27"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437106 w 1732244"/>
                  <a:gd name="connsiteY25" fmla="*/ 216931 h 4155613"/>
                  <a:gd name="connsiteX26" fmla="*/ 847149 w 1732244"/>
                  <a:gd name="connsiteY26"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437106 w 1732244"/>
                  <a:gd name="connsiteY25" fmla="*/ 216931 h 4155613"/>
                  <a:gd name="connsiteX26" fmla="*/ 847149 w 1732244"/>
                  <a:gd name="connsiteY26" fmla="*/ 27903 h 4155613"/>
                  <a:gd name="connsiteX0" fmla="*/ 847149 w 1732244"/>
                  <a:gd name="connsiteY0" fmla="*/ 27903 h 4155613"/>
                  <a:gd name="connsiteX1" fmla="*/ 1358974 w 1732244"/>
                  <a:gd name="connsiteY1" fmla="*/ 19180 h 4155613"/>
                  <a:gd name="connsiteX2" fmla="*/ 1603254 w 1732244"/>
                  <a:gd name="connsiteY2" fmla="*/ 202389 h 4155613"/>
                  <a:gd name="connsiteX3" fmla="*/ 1690497 w 1732244"/>
                  <a:gd name="connsiteY3" fmla="*/ 475750 h 4155613"/>
                  <a:gd name="connsiteX4" fmla="*/ 1728301 w 1732244"/>
                  <a:gd name="connsiteY4" fmla="*/ 1022472 h 4155613"/>
                  <a:gd name="connsiteX5" fmla="*/ 1661416 w 1732244"/>
                  <a:gd name="connsiteY5" fmla="*/ 1423790 h 4155613"/>
                  <a:gd name="connsiteX6" fmla="*/ 1495653 w 1732244"/>
                  <a:gd name="connsiteY6" fmla="*/ 1819291 h 4155613"/>
                  <a:gd name="connsiteX7" fmla="*/ 1492746 w 1732244"/>
                  <a:gd name="connsiteY7" fmla="*/ 1825107 h 4155613"/>
                  <a:gd name="connsiteX8" fmla="*/ 1355406 w 1732244"/>
                  <a:gd name="connsiteY8" fmla="*/ 2401899 h 4155613"/>
                  <a:gd name="connsiteX9" fmla="*/ 1364646 w 1732244"/>
                  <a:gd name="connsiteY9" fmla="*/ 2791078 h 4155613"/>
                  <a:gd name="connsiteX10" fmla="*/ 1367697 w 1732244"/>
                  <a:gd name="connsiteY10" fmla="*/ 2787688 h 4155613"/>
                  <a:gd name="connsiteX11" fmla="*/ 1379329 w 1732244"/>
                  <a:gd name="connsiteY11" fmla="*/ 3238442 h 4155613"/>
                  <a:gd name="connsiteX12" fmla="*/ 1382239 w 1732244"/>
                  <a:gd name="connsiteY12" fmla="*/ 3764809 h 4155613"/>
                  <a:gd name="connsiteX13" fmla="*/ 1274638 w 1732244"/>
                  <a:gd name="connsiteY13" fmla="*/ 3980008 h 4155613"/>
                  <a:gd name="connsiteX14" fmla="*/ 876230 w 1732244"/>
                  <a:gd name="connsiteY14" fmla="*/ 4145768 h 4155613"/>
                  <a:gd name="connsiteX15" fmla="*/ 538891 w 1732244"/>
                  <a:gd name="connsiteY15" fmla="*/ 4145768 h 4155613"/>
                  <a:gd name="connsiteX16" fmla="*/ 265530 w 1732244"/>
                  <a:gd name="connsiteY16" fmla="*/ 4046893 h 4155613"/>
                  <a:gd name="connsiteX17" fmla="*/ 111399 w 1732244"/>
                  <a:gd name="connsiteY17" fmla="*/ 3799706 h 4155613"/>
                  <a:gd name="connsiteX18" fmla="*/ 105583 w 1732244"/>
                  <a:gd name="connsiteY18" fmla="*/ 3727002 h 4155613"/>
                  <a:gd name="connsiteX19" fmla="*/ 102676 w 1732244"/>
                  <a:gd name="connsiteY19" fmla="*/ 3055233 h 4155613"/>
                  <a:gd name="connsiteX20" fmla="*/ 102676 w 1732244"/>
                  <a:gd name="connsiteY20" fmla="*/ 2616109 h 4155613"/>
                  <a:gd name="connsiteX21" fmla="*/ 59053 w 1732244"/>
                  <a:gd name="connsiteY21" fmla="*/ 2081019 h 4155613"/>
                  <a:gd name="connsiteX22" fmla="*/ 24156 w 1732244"/>
                  <a:gd name="connsiteY22" fmla="*/ 1845465 h 4155613"/>
                  <a:gd name="connsiteX23" fmla="*/ 3801 w 1732244"/>
                  <a:gd name="connsiteY23" fmla="*/ 1322008 h 4155613"/>
                  <a:gd name="connsiteX24" fmla="*/ 90498 w 1732244"/>
                  <a:gd name="connsiteY24" fmla="*/ 773195 h 4155613"/>
                  <a:gd name="connsiteX25" fmla="*/ 437106 w 1732244"/>
                  <a:gd name="connsiteY25" fmla="*/ 216931 h 4155613"/>
                  <a:gd name="connsiteX26" fmla="*/ 847149 w 1732244"/>
                  <a:gd name="connsiteY26" fmla="*/ 27903 h 4155613"/>
                  <a:gd name="connsiteX0" fmla="*/ 843779 w 1728874"/>
                  <a:gd name="connsiteY0" fmla="*/ 27903 h 4155613"/>
                  <a:gd name="connsiteX1" fmla="*/ 1355604 w 1728874"/>
                  <a:gd name="connsiteY1" fmla="*/ 19180 h 4155613"/>
                  <a:gd name="connsiteX2" fmla="*/ 1599884 w 1728874"/>
                  <a:gd name="connsiteY2" fmla="*/ 202389 h 4155613"/>
                  <a:gd name="connsiteX3" fmla="*/ 1687127 w 1728874"/>
                  <a:gd name="connsiteY3" fmla="*/ 475750 h 4155613"/>
                  <a:gd name="connsiteX4" fmla="*/ 1724931 w 1728874"/>
                  <a:gd name="connsiteY4" fmla="*/ 1022472 h 4155613"/>
                  <a:gd name="connsiteX5" fmla="*/ 1658046 w 1728874"/>
                  <a:gd name="connsiteY5" fmla="*/ 1423790 h 4155613"/>
                  <a:gd name="connsiteX6" fmla="*/ 1492283 w 1728874"/>
                  <a:gd name="connsiteY6" fmla="*/ 1819291 h 4155613"/>
                  <a:gd name="connsiteX7" fmla="*/ 1489376 w 1728874"/>
                  <a:gd name="connsiteY7" fmla="*/ 1825107 h 4155613"/>
                  <a:gd name="connsiteX8" fmla="*/ 1352036 w 1728874"/>
                  <a:gd name="connsiteY8" fmla="*/ 2401899 h 4155613"/>
                  <a:gd name="connsiteX9" fmla="*/ 1361276 w 1728874"/>
                  <a:gd name="connsiteY9" fmla="*/ 2791078 h 4155613"/>
                  <a:gd name="connsiteX10" fmla="*/ 1364327 w 1728874"/>
                  <a:gd name="connsiteY10" fmla="*/ 2787688 h 4155613"/>
                  <a:gd name="connsiteX11" fmla="*/ 1375959 w 1728874"/>
                  <a:gd name="connsiteY11" fmla="*/ 3238442 h 4155613"/>
                  <a:gd name="connsiteX12" fmla="*/ 1378869 w 1728874"/>
                  <a:gd name="connsiteY12" fmla="*/ 3764809 h 4155613"/>
                  <a:gd name="connsiteX13" fmla="*/ 1271268 w 1728874"/>
                  <a:gd name="connsiteY13" fmla="*/ 3980008 h 4155613"/>
                  <a:gd name="connsiteX14" fmla="*/ 872860 w 1728874"/>
                  <a:gd name="connsiteY14" fmla="*/ 4145768 h 4155613"/>
                  <a:gd name="connsiteX15" fmla="*/ 535521 w 1728874"/>
                  <a:gd name="connsiteY15" fmla="*/ 4145768 h 4155613"/>
                  <a:gd name="connsiteX16" fmla="*/ 262160 w 1728874"/>
                  <a:gd name="connsiteY16" fmla="*/ 4046893 h 4155613"/>
                  <a:gd name="connsiteX17" fmla="*/ 108029 w 1728874"/>
                  <a:gd name="connsiteY17" fmla="*/ 3799706 h 4155613"/>
                  <a:gd name="connsiteX18" fmla="*/ 102213 w 1728874"/>
                  <a:gd name="connsiteY18" fmla="*/ 3727002 h 4155613"/>
                  <a:gd name="connsiteX19" fmla="*/ 99306 w 1728874"/>
                  <a:gd name="connsiteY19" fmla="*/ 3055233 h 4155613"/>
                  <a:gd name="connsiteX20" fmla="*/ 99306 w 1728874"/>
                  <a:gd name="connsiteY20" fmla="*/ 2616109 h 4155613"/>
                  <a:gd name="connsiteX21" fmla="*/ 55683 w 1728874"/>
                  <a:gd name="connsiteY21" fmla="*/ 2081019 h 4155613"/>
                  <a:gd name="connsiteX22" fmla="*/ 431 w 1728874"/>
                  <a:gd name="connsiteY22" fmla="*/ 1322008 h 4155613"/>
                  <a:gd name="connsiteX23" fmla="*/ 87128 w 1728874"/>
                  <a:gd name="connsiteY23" fmla="*/ 773195 h 4155613"/>
                  <a:gd name="connsiteX24" fmla="*/ 433736 w 1728874"/>
                  <a:gd name="connsiteY24" fmla="*/ 216931 h 4155613"/>
                  <a:gd name="connsiteX25" fmla="*/ 843779 w 1728874"/>
                  <a:gd name="connsiteY25" fmla="*/ 27903 h 4155613"/>
                  <a:gd name="connsiteX0" fmla="*/ 843779 w 1728874"/>
                  <a:gd name="connsiteY0" fmla="*/ 27903 h 4155613"/>
                  <a:gd name="connsiteX1" fmla="*/ 1355604 w 1728874"/>
                  <a:gd name="connsiteY1" fmla="*/ 19180 h 4155613"/>
                  <a:gd name="connsiteX2" fmla="*/ 1599884 w 1728874"/>
                  <a:gd name="connsiteY2" fmla="*/ 202389 h 4155613"/>
                  <a:gd name="connsiteX3" fmla="*/ 1687127 w 1728874"/>
                  <a:gd name="connsiteY3" fmla="*/ 475750 h 4155613"/>
                  <a:gd name="connsiteX4" fmla="*/ 1724931 w 1728874"/>
                  <a:gd name="connsiteY4" fmla="*/ 1022472 h 4155613"/>
                  <a:gd name="connsiteX5" fmla="*/ 1658046 w 1728874"/>
                  <a:gd name="connsiteY5" fmla="*/ 1423790 h 4155613"/>
                  <a:gd name="connsiteX6" fmla="*/ 1492283 w 1728874"/>
                  <a:gd name="connsiteY6" fmla="*/ 1819291 h 4155613"/>
                  <a:gd name="connsiteX7" fmla="*/ 1489376 w 1728874"/>
                  <a:gd name="connsiteY7" fmla="*/ 1825107 h 4155613"/>
                  <a:gd name="connsiteX8" fmla="*/ 1352036 w 1728874"/>
                  <a:gd name="connsiteY8" fmla="*/ 2401899 h 4155613"/>
                  <a:gd name="connsiteX9" fmla="*/ 1361276 w 1728874"/>
                  <a:gd name="connsiteY9" fmla="*/ 2791078 h 4155613"/>
                  <a:gd name="connsiteX10" fmla="*/ 1364327 w 1728874"/>
                  <a:gd name="connsiteY10" fmla="*/ 2787688 h 4155613"/>
                  <a:gd name="connsiteX11" fmla="*/ 1375959 w 1728874"/>
                  <a:gd name="connsiteY11" fmla="*/ 3238442 h 4155613"/>
                  <a:gd name="connsiteX12" fmla="*/ 1378869 w 1728874"/>
                  <a:gd name="connsiteY12" fmla="*/ 3764809 h 4155613"/>
                  <a:gd name="connsiteX13" fmla="*/ 1271268 w 1728874"/>
                  <a:gd name="connsiteY13" fmla="*/ 3980008 h 4155613"/>
                  <a:gd name="connsiteX14" fmla="*/ 872860 w 1728874"/>
                  <a:gd name="connsiteY14" fmla="*/ 4145768 h 4155613"/>
                  <a:gd name="connsiteX15" fmla="*/ 535521 w 1728874"/>
                  <a:gd name="connsiteY15" fmla="*/ 4145768 h 4155613"/>
                  <a:gd name="connsiteX16" fmla="*/ 262160 w 1728874"/>
                  <a:gd name="connsiteY16" fmla="*/ 4046893 h 4155613"/>
                  <a:gd name="connsiteX17" fmla="*/ 108029 w 1728874"/>
                  <a:gd name="connsiteY17" fmla="*/ 3799706 h 4155613"/>
                  <a:gd name="connsiteX18" fmla="*/ 99306 w 1728874"/>
                  <a:gd name="connsiteY18" fmla="*/ 3055233 h 4155613"/>
                  <a:gd name="connsiteX19" fmla="*/ 99306 w 1728874"/>
                  <a:gd name="connsiteY19" fmla="*/ 2616109 h 4155613"/>
                  <a:gd name="connsiteX20" fmla="*/ 55683 w 1728874"/>
                  <a:gd name="connsiteY20" fmla="*/ 2081019 h 4155613"/>
                  <a:gd name="connsiteX21" fmla="*/ 431 w 1728874"/>
                  <a:gd name="connsiteY21" fmla="*/ 1322008 h 4155613"/>
                  <a:gd name="connsiteX22" fmla="*/ 87128 w 1728874"/>
                  <a:gd name="connsiteY22" fmla="*/ 773195 h 4155613"/>
                  <a:gd name="connsiteX23" fmla="*/ 433736 w 1728874"/>
                  <a:gd name="connsiteY23" fmla="*/ 216931 h 4155613"/>
                  <a:gd name="connsiteX24" fmla="*/ 843779 w 1728874"/>
                  <a:gd name="connsiteY24" fmla="*/ 27903 h 4155613"/>
                  <a:gd name="connsiteX0" fmla="*/ 843779 w 1728874"/>
                  <a:gd name="connsiteY0" fmla="*/ 27903 h 4147277"/>
                  <a:gd name="connsiteX1" fmla="*/ 1355604 w 1728874"/>
                  <a:gd name="connsiteY1" fmla="*/ 19180 h 4147277"/>
                  <a:gd name="connsiteX2" fmla="*/ 1599884 w 1728874"/>
                  <a:gd name="connsiteY2" fmla="*/ 202389 h 4147277"/>
                  <a:gd name="connsiteX3" fmla="*/ 1687127 w 1728874"/>
                  <a:gd name="connsiteY3" fmla="*/ 475750 h 4147277"/>
                  <a:gd name="connsiteX4" fmla="*/ 1724931 w 1728874"/>
                  <a:gd name="connsiteY4" fmla="*/ 1022472 h 4147277"/>
                  <a:gd name="connsiteX5" fmla="*/ 1658046 w 1728874"/>
                  <a:gd name="connsiteY5" fmla="*/ 1423790 h 4147277"/>
                  <a:gd name="connsiteX6" fmla="*/ 1492283 w 1728874"/>
                  <a:gd name="connsiteY6" fmla="*/ 1819291 h 4147277"/>
                  <a:gd name="connsiteX7" fmla="*/ 1489376 w 1728874"/>
                  <a:gd name="connsiteY7" fmla="*/ 1825107 h 4147277"/>
                  <a:gd name="connsiteX8" fmla="*/ 1352036 w 1728874"/>
                  <a:gd name="connsiteY8" fmla="*/ 2401899 h 4147277"/>
                  <a:gd name="connsiteX9" fmla="*/ 1361276 w 1728874"/>
                  <a:gd name="connsiteY9" fmla="*/ 2791078 h 4147277"/>
                  <a:gd name="connsiteX10" fmla="*/ 1364327 w 1728874"/>
                  <a:gd name="connsiteY10" fmla="*/ 2787688 h 4147277"/>
                  <a:gd name="connsiteX11" fmla="*/ 1375959 w 1728874"/>
                  <a:gd name="connsiteY11" fmla="*/ 3238442 h 4147277"/>
                  <a:gd name="connsiteX12" fmla="*/ 1378869 w 1728874"/>
                  <a:gd name="connsiteY12" fmla="*/ 3764809 h 4147277"/>
                  <a:gd name="connsiteX13" fmla="*/ 1271268 w 1728874"/>
                  <a:gd name="connsiteY13" fmla="*/ 3980008 h 4147277"/>
                  <a:gd name="connsiteX14" fmla="*/ 872860 w 1728874"/>
                  <a:gd name="connsiteY14" fmla="*/ 4145768 h 4147277"/>
                  <a:gd name="connsiteX15" fmla="*/ 262160 w 1728874"/>
                  <a:gd name="connsiteY15" fmla="*/ 4046893 h 4147277"/>
                  <a:gd name="connsiteX16" fmla="*/ 108029 w 1728874"/>
                  <a:gd name="connsiteY16" fmla="*/ 3799706 h 4147277"/>
                  <a:gd name="connsiteX17" fmla="*/ 99306 w 1728874"/>
                  <a:gd name="connsiteY17" fmla="*/ 3055233 h 4147277"/>
                  <a:gd name="connsiteX18" fmla="*/ 99306 w 1728874"/>
                  <a:gd name="connsiteY18" fmla="*/ 2616109 h 4147277"/>
                  <a:gd name="connsiteX19" fmla="*/ 55683 w 1728874"/>
                  <a:gd name="connsiteY19" fmla="*/ 2081019 h 4147277"/>
                  <a:gd name="connsiteX20" fmla="*/ 431 w 1728874"/>
                  <a:gd name="connsiteY20" fmla="*/ 1322008 h 4147277"/>
                  <a:gd name="connsiteX21" fmla="*/ 87128 w 1728874"/>
                  <a:gd name="connsiteY21" fmla="*/ 773195 h 4147277"/>
                  <a:gd name="connsiteX22" fmla="*/ 433736 w 1728874"/>
                  <a:gd name="connsiteY22" fmla="*/ 216931 h 4147277"/>
                  <a:gd name="connsiteX23" fmla="*/ 843779 w 1728874"/>
                  <a:gd name="connsiteY23" fmla="*/ 27903 h 4147277"/>
                  <a:gd name="connsiteX0" fmla="*/ 843779 w 1728874"/>
                  <a:gd name="connsiteY0" fmla="*/ 27903 h 4150771"/>
                  <a:gd name="connsiteX1" fmla="*/ 1355604 w 1728874"/>
                  <a:gd name="connsiteY1" fmla="*/ 19180 h 4150771"/>
                  <a:gd name="connsiteX2" fmla="*/ 1599884 w 1728874"/>
                  <a:gd name="connsiteY2" fmla="*/ 202389 h 4150771"/>
                  <a:gd name="connsiteX3" fmla="*/ 1687127 w 1728874"/>
                  <a:gd name="connsiteY3" fmla="*/ 475750 h 4150771"/>
                  <a:gd name="connsiteX4" fmla="*/ 1724931 w 1728874"/>
                  <a:gd name="connsiteY4" fmla="*/ 1022472 h 4150771"/>
                  <a:gd name="connsiteX5" fmla="*/ 1658046 w 1728874"/>
                  <a:gd name="connsiteY5" fmla="*/ 1423790 h 4150771"/>
                  <a:gd name="connsiteX6" fmla="*/ 1492283 w 1728874"/>
                  <a:gd name="connsiteY6" fmla="*/ 1819291 h 4150771"/>
                  <a:gd name="connsiteX7" fmla="*/ 1489376 w 1728874"/>
                  <a:gd name="connsiteY7" fmla="*/ 1825107 h 4150771"/>
                  <a:gd name="connsiteX8" fmla="*/ 1352036 w 1728874"/>
                  <a:gd name="connsiteY8" fmla="*/ 2401899 h 4150771"/>
                  <a:gd name="connsiteX9" fmla="*/ 1361276 w 1728874"/>
                  <a:gd name="connsiteY9" fmla="*/ 2791078 h 4150771"/>
                  <a:gd name="connsiteX10" fmla="*/ 1364327 w 1728874"/>
                  <a:gd name="connsiteY10" fmla="*/ 2787688 h 4150771"/>
                  <a:gd name="connsiteX11" fmla="*/ 1375959 w 1728874"/>
                  <a:gd name="connsiteY11" fmla="*/ 3238442 h 4150771"/>
                  <a:gd name="connsiteX12" fmla="*/ 1378869 w 1728874"/>
                  <a:gd name="connsiteY12" fmla="*/ 3764809 h 4150771"/>
                  <a:gd name="connsiteX13" fmla="*/ 1271268 w 1728874"/>
                  <a:gd name="connsiteY13" fmla="*/ 3980008 h 4150771"/>
                  <a:gd name="connsiteX14" fmla="*/ 872860 w 1728874"/>
                  <a:gd name="connsiteY14" fmla="*/ 4145768 h 4150771"/>
                  <a:gd name="connsiteX15" fmla="*/ 262160 w 1728874"/>
                  <a:gd name="connsiteY15" fmla="*/ 4046893 h 4150771"/>
                  <a:gd name="connsiteX16" fmla="*/ 108029 w 1728874"/>
                  <a:gd name="connsiteY16" fmla="*/ 3799706 h 4150771"/>
                  <a:gd name="connsiteX17" fmla="*/ 99306 w 1728874"/>
                  <a:gd name="connsiteY17" fmla="*/ 3055233 h 4150771"/>
                  <a:gd name="connsiteX18" fmla="*/ 99306 w 1728874"/>
                  <a:gd name="connsiteY18" fmla="*/ 2616109 h 4150771"/>
                  <a:gd name="connsiteX19" fmla="*/ 55683 w 1728874"/>
                  <a:gd name="connsiteY19" fmla="*/ 2081019 h 4150771"/>
                  <a:gd name="connsiteX20" fmla="*/ 431 w 1728874"/>
                  <a:gd name="connsiteY20" fmla="*/ 1322008 h 4150771"/>
                  <a:gd name="connsiteX21" fmla="*/ 87128 w 1728874"/>
                  <a:gd name="connsiteY21" fmla="*/ 773195 h 4150771"/>
                  <a:gd name="connsiteX22" fmla="*/ 433736 w 1728874"/>
                  <a:gd name="connsiteY22" fmla="*/ 216931 h 4150771"/>
                  <a:gd name="connsiteX23" fmla="*/ 843779 w 1728874"/>
                  <a:gd name="connsiteY23" fmla="*/ 27903 h 4150771"/>
                  <a:gd name="connsiteX0" fmla="*/ 843779 w 1728874"/>
                  <a:gd name="connsiteY0" fmla="*/ 27903 h 4159554"/>
                  <a:gd name="connsiteX1" fmla="*/ 1355604 w 1728874"/>
                  <a:gd name="connsiteY1" fmla="*/ 19180 h 4159554"/>
                  <a:gd name="connsiteX2" fmla="*/ 1599884 w 1728874"/>
                  <a:gd name="connsiteY2" fmla="*/ 202389 h 4159554"/>
                  <a:gd name="connsiteX3" fmla="*/ 1687127 w 1728874"/>
                  <a:gd name="connsiteY3" fmla="*/ 475750 h 4159554"/>
                  <a:gd name="connsiteX4" fmla="*/ 1724931 w 1728874"/>
                  <a:gd name="connsiteY4" fmla="*/ 1022472 h 4159554"/>
                  <a:gd name="connsiteX5" fmla="*/ 1658046 w 1728874"/>
                  <a:gd name="connsiteY5" fmla="*/ 1423790 h 4159554"/>
                  <a:gd name="connsiteX6" fmla="*/ 1492283 w 1728874"/>
                  <a:gd name="connsiteY6" fmla="*/ 1819291 h 4159554"/>
                  <a:gd name="connsiteX7" fmla="*/ 1489376 w 1728874"/>
                  <a:gd name="connsiteY7" fmla="*/ 1825107 h 4159554"/>
                  <a:gd name="connsiteX8" fmla="*/ 1352036 w 1728874"/>
                  <a:gd name="connsiteY8" fmla="*/ 2401899 h 4159554"/>
                  <a:gd name="connsiteX9" fmla="*/ 1361276 w 1728874"/>
                  <a:gd name="connsiteY9" fmla="*/ 2791078 h 4159554"/>
                  <a:gd name="connsiteX10" fmla="*/ 1364327 w 1728874"/>
                  <a:gd name="connsiteY10" fmla="*/ 2787688 h 4159554"/>
                  <a:gd name="connsiteX11" fmla="*/ 1375959 w 1728874"/>
                  <a:gd name="connsiteY11" fmla="*/ 3238442 h 4159554"/>
                  <a:gd name="connsiteX12" fmla="*/ 1378869 w 1728874"/>
                  <a:gd name="connsiteY12" fmla="*/ 3764809 h 4159554"/>
                  <a:gd name="connsiteX13" fmla="*/ 1271268 w 1728874"/>
                  <a:gd name="connsiteY13" fmla="*/ 3980008 h 4159554"/>
                  <a:gd name="connsiteX14" fmla="*/ 872860 w 1728874"/>
                  <a:gd name="connsiteY14" fmla="*/ 4145768 h 4159554"/>
                  <a:gd name="connsiteX15" fmla="*/ 316480 w 1728874"/>
                  <a:gd name="connsiteY15" fmla="*/ 4074053 h 4159554"/>
                  <a:gd name="connsiteX16" fmla="*/ 108029 w 1728874"/>
                  <a:gd name="connsiteY16" fmla="*/ 3799706 h 4159554"/>
                  <a:gd name="connsiteX17" fmla="*/ 99306 w 1728874"/>
                  <a:gd name="connsiteY17" fmla="*/ 3055233 h 4159554"/>
                  <a:gd name="connsiteX18" fmla="*/ 99306 w 1728874"/>
                  <a:gd name="connsiteY18" fmla="*/ 2616109 h 4159554"/>
                  <a:gd name="connsiteX19" fmla="*/ 55683 w 1728874"/>
                  <a:gd name="connsiteY19" fmla="*/ 2081019 h 4159554"/>
                  <a:gd name="connsiteX20" fmla="*/ 431 w 1728874"/>
                  <a:gd name="connsiteY20" fmla="*/ 1322008 h 4159554"/>
                  <a:gd name="connsiteX21" fmla="*/ 87128 w 1728874"/>
                  <a:gd name="connsiteY21" fmla="*/ 773195 h 4159554"/>
                  <a:gd name="connsiteX22" fmla="*/ 433736 w 1728874"/>
                  <a:gd name="connsiteY22" fmla="*/ 216931 h 4159554"/>
                  <a:gd name="connsiteX23" fmla="*/ 843779 w 1728874"/>
                  <a:gd name="connsiteY23" fmla="*/ 27903 h 4159554"/>
                  <a:gd name="connsiteX0" fmla="*/ 843779 w 1728874"/>
                  <a:gd name="connsiteY0" fmla="*/ 27903 h 4175265"/>
                  <a:gd name="connsiteX1" fmla="*/ 1355604 w 1728874"/>
                  <a:gd name="connsiteY1" fmla="*/ 19180 h 4175265"/>
                  <a:gd name="connsiteX2" fmla="*/ 1599884 w 1728874"/>
                  <a:gd name="connsiteY2" fmla="*/ 202389 h 4175265"/>
                  <a:gd name="connsiteX3" fmla="*/ 1687127 w 1728874"/>
                  <a:gd name="connsiteY3" fmla="*/ 475750 h 4175265"/>
                  <a:gd name="connsiteX4" fmla="*/ 1724931 w 1728874"/>
                  <a:gd name="connsiteY4" fmla="*/ 1022472 h 4175265"/>
                  <a:gd name="connsiteX5" fmla="*/ 1658046 w 1728874"/>
                  <a:gd name="connsiteY5" fmla="*/ 1423790 h 4175265"/>
                  <a:gd name="connsiteX6" fmla="*/ 1492283 w 1728874"/>
                  <a:gd name="connsiteY6" fmla="*/ 1819291 h 4175265"/>
                  <a:gd name="connsiteX7" fmla="*/ 1489376 w 1728874"/>
                  <a:gd name="connsiteY7" fmla="*/ 1825107 h 4175265"/>
                  <a:gd name="connsiteX8" fmla="*/ 1352036 w 1728874"/>
                  <a:gd name="connsiteY8" fmla="*/ 2401899 h 4175265"/>
                  <a:gd name="connsiteX9" fmla="*/ 1361276 w 1728874"/>
                  <a:gd name="connsiteY9" fmla="*/ 2791078 h 4175265"/>
                  <a:gd name="connsiteX10" fmla="*/ 1364327 w 1728874"/>
                  <a:gd name="connsiteY10" fmla="*/ 2787688 h 4175265"/>
                  <a:gd name="connsiteX11" fmla="*/ 1375959 w 1728874"/>
                  <a:gd name="connsiteY11" fmla="*/ 3238442 h 4175265"/>
                  <a:gd name="connsiteX12" fmla="*/ 1378869 w 1728874"/>
                  <a:gd name="connsiteY12" fmla="*/ 3764809 h 4175265"/>
                  <a:gd name="connsiteX13" fmla="*/ 872860 w 1728874"/>
                  <a:gd name="connsiteY13" fmla="*/ 4145768 h 4175265"/>
                  <a:gd name="connsiteX14" fmla="*/ 316480 w 1728874"/>
                  <a:gd name="connsiteY14" fmla="*/ 4074053 h 4175265"/>
                  <a:gd name="connsiteX15" fmla="*/ 108029 w 1728874"/>
                  <a:gd name="connsiteY15" fmla="*/ 3799706 h 4175265"/>
                  <a:gd name="connsiteX16" fmla="*/ 99306 w 1728874"/>
                  <a:gd name="connsiteY16" fmla="*/ 3055233 h 4175265"/>
                  <a:gd name="connsiteX17" fmla="*/ 99306 w 1728874"/>
                  <a:gd name="connsiteY17" fmla="*/ 2616109 h 4175265"/>
                  <a:gd name="connsiteX18" fmla="*/ 55683 w 1728874"/>
                  <a:gd name="connsiteY18" fmla="*/ 2081019 h 4175265"/>
                  <a:gd name="connsiteX19" fmla="*/ 431 w 1728874"/>
                  <a:gd name="connsiteY19" fmla="*/ 1322008 h 4175265"/>
                  <a:gd name="connsiteX20" fmla="*/ 87128 w 1728874"/>
                  <a:gd name="connsiteY20" fmla="*/ 773195 h 4175265"/>
                  <a:gd name="connsiteX21" fmla="*/ 433736 w 1728874"/>
                  <a:gd name="connsiteY21" fmla="*/ 216931 h 4175265"/>
                  <a:gd name="connsiteX22" fmla="*/ 843779 w 1728874"/>
                  <a:gd name="connsiteY22" fmla="*/ 27903 h 4175265"/>
                  <a:gd name="connsiteX0" fmla="*/ 843779 w 1728874"/>
                  <a:gd name="connsiteY0" fmla="*/ 27903 h 4175265"/>
                  <a:gd name="connsiteX1" fmla="*/ 1355604 w 1728874"/>
                  <a:gd name="connsiteY1" fmla="*/ 19180 h 4175265"/>
                  <a:gd name="connsiteX2" fmla="*/ 1599884 w 1728874"/>
                  <a:gd name="connsiteY2" fmla="*/ 202389 h 4175265"/>
                  <a:gd name="connsiteX3" fmla="*/ 1687127 w 1728874"/>
                  <a:gd name="connsiteY3" fmla="*/ 475750 h 4175265"/>
                  <a:gd name="connsiteX4" fmla="*/ 1724931 w 1728874"/>
                  <a:gd name="connsiteY4" fmla="*/ 1022472 h 4175265"/>
                  <a:gd name="connsiteX5" fmla="*/ 1658046 w 1728874"/>
                  <a:gd name="connsiteY5" fmla="*/ 1423790 h 4175265"/>
                  <a:gd name="connsiteX6" fmla="*/ 1492283 w 1728874"/>
                  <a:gd name="connsiteY6" fmla="*/ 1819291 h 4175265"/>
                  <a:gd name="connsiteX7" fmla="*/ 1489376 w 1728874"/>
                  <a:gd name="connsiteY7" fmla="*/ 1825107 h 4175265"/>
                  <a:gd name="connsiteX8" fmla="*/ 1352036 w 1728874"/>
                  <a:gd name="connsiteY8" fmla="*/ 2401899 h 4175265"/>
                  <a:gd name="connsiteX9" fmla="*/ 1361276 w 1728874"/>
                  <a:gd name="connsiteY9" fmla="*/ 2791078 h 4175265"/>
                  <a:gd name="connsiteX10" fmla="*/ 1364327 w 1728874"/>
                  <a:gd name="connsiteY10" fmla="*/ 2787688 h 4175265"/>
                  <a:gd name="connsiteX11" fmla="*/ 1375959 w 1728874"/>
                  <a:gd name="connsiteY11" fmla="*/ 3238442 h 4175265"/>
                  <a:gd name="connsiteX12" fmla="*/ 1378869 w 1728874"/>
                  <a:gd name="connsiteY12" fmla="*/ 3764809 h 4175265"/>
                  <a:gd name="connsiteX13" fmla="*/ 872860 w 1728874"/>
                  <a:gd name="connsiteY13" fmla="*/ 4145768 h 4175265"/>
                  <a:gd name="connsiteX14" fmla="*/ 316480 w 1728874"/>
                  <a:gd name="connsiteY14" fmla="*/ 4074053 h 4175265"/>
                  <a:gd name="connsiteX15" fmla="*/ 108029 w 1728874"/>
                  <a:gd name="connsiteY15" fmla="*/ 3799706 h 4175265"/>
                  <a:gd name="connsiteX16" fmla="*/ 99306 w 1728874"/>
                  <a:gd name="connsiteY16" fmla="*/ 3055233 h 4175265"/>
                  <a:gd name="connsiteX17" fmla="*/ 99306 w 1728874"/>
                  <a:gd name="connsiteY17" fmla="*/ 2616109 h 4175265"/>
                  <a:gd name="connsiteX18" fmla="*/ 55683 w 1728874"/>
                  <a:gd name="connsiteY18" fmla="*/ 2081019 h 4175265"/>
                  <a:gd name="connsiteX19" fmla="*/ 431 w 1728874"/>
                  <a:gd name="connsiteY19" fmla="*/ 1322008 h 4175265"/>
                  <a:gd name="connsiteX20" fmla="*/ 87128 w 1728874"/>
                  <a:gd name="connsiteY20" fmla="*/ 773195 h 4175265"/>
                  <a:gd name="connsiteX21" fmla="*/ 433736 w 1728874"/>
                  <a:gd name="connsiteY21" fmla="*/ 216931 h 4175265"/>
                  <a:gd name="connsiteX22" fmla="*/ 843779 w 1728874"/>
                  <a:gd name="connsiteY22" fmla="*/ 27903 h 4175265"/>
                  <a:gd name="connsiteX0" fmla="*/ 843779 w 1728874"/>
                  <a:gd name="connsiteY0" fmla="*/ 27903 h 4175265"/>
                  <a:gd name="connsiteX1" fmla="*/ 1355604 w 1728874"/>
                  <a:gd name="connsiteY1" fmla="*/ 19180 h 4175265"/>
                  <a:gd name="connsiteX2" fmla="*/ 1599884 w 1728874"/>
                  <a:gd name="connsiteY2" fmla="*/ 202389 h 4175265"/>
                  <a:gd name="connsiteX3" fmla="*/ 1687127 w 1728874"/>
                  <a:gd name="connsiteY3" fmla="*/ 475750 h 4175265"/>
                  <a:gd name="connsiteX4" fmla="*/ 1724931 w 1728874"/>
                  <a:gd name="connsiteY4" fmla="*/ 1022472 h 4175265"/>
                  <a:gd name="connsiteX5" fmla="*/ 1658046 w 1728874"/>
                  <a:gd name="connsiteY5" fmla="*/ 1423790 h 4175265"/>
                  <a:gd name="connsiteX6" fmla="*/ 1492283 w 1728874"/>
                  <a:gd name="connsiteY6" fmla="*/ 1819291 h 4175265"/>
                  <a:gd name="connsiteX7" fmla="*/ 1489376 w 1728874"/>
                  <a:gd name="connsiteY7" fmla="*/ 1825107 h 4175265"/>
                  <a:gd name="connsiteX8" fmla="*/ 1352036 w 1728874"/>
                  <a:gd name="connsiteY8" fmla="*/ 2401899 h 4175265"/>
                  <a:gd name="connsiteX9" fmla="*/ 1361276 w 1728874"/>
                  <a:gd name="connsiteY9" fmla="*/ 2791078 h 4175265"/>
                  <a:gd name="connsiteX10" fmla="*/ 1364327 w 1728874"/>
                  <a:gd name="connsiteY10" fmla="*/ 2787688 h 4175265"/>
                  <a:gd name="connsiteX11" fmla="*/ 1375959 w 1728874"/>
                  <a:gd name="connsiteY11" fmla="*/ 3238442 h 4175265"/>
                  <a:gd name="connsiteX12" fmla="*/ 1378869 w 1728874"/>
                  <a:gd name="connsiteY12" fmla="*/ 3764809 h 4175265"/>
                  <a:gd name="connsiteX13" fmla="*/ 872860 w 1728874"/>
                  <a:gd name="connsiteY13" fmla="*/ 4145768 h 4175265"/>
                  <a:gd name="connsiteX14" fmla="*/ 316480 w 1728874"/>
                  <a:gd name="connsiteY14" fmla="*/ 4074053 h 4175265"/>
                  <a:gd name="connsiteX15" fmla="*/ 108029 w 1728874"/>
                  <a:gd name="connsiteY15" fmla="*/ 3799706 h 4175265"/>
                  <a:gd name="connsiteX16" fmla="*/ 99306 w 1728874"/>
                  <a:gd name="connsiteY16" fmla="*/ 3055233 h 4175265"/>
                  <a:gd name="connsiteX17" fmla="*/ 99306 w 1728874"/>
                  <a:gd name="connsiteY17" fmla="*/ 2616109 h 4175265"/>
                  <a:gd name="connsiteX18" fmla="*/ 55683 w 1728874"/>
                  <a:gd name="connsiteY18" fmla="*/ 2081019 h 4175265"/>
                  <a:gd name="connsiteX19" fmla="*/ 431 w 1728874"/>
                  <a:gd name="connsiteY19" fmla="*/ 1322008 h 4175265"/>
                  <a:gd name="connsiteX20" fmla="*/ 87128 w 1728874"/>
                  <a:gd name="connsiteY20" fmla="*/ 773195 h 4175265"/>
                  <a:gd name="connsiteX21" fmla="*/ 433736 w 1728874"/>
                  <a:gd name="connsiteY21" fmla="*/ 216931 h 4175265"/>
                  <a:gd name="connsiteX22" fmla="*/ 843779 w 1728874"/>
                  <a:gd name="connsiteY22" fmla="*/ 27903 h 4175265"/>
                  <a:gd name="connsiteX0" fmla="*/ 843779 w 1728874"/>
                  <a:gd name="connsiteY0" fmla="*/ 27903 h 4172306"/>
                  <a:gd name="connsiteX1" fmla="*/ 1355604 w 1728874"/>
                  <a:gd name="connsiteY1" fmla="*/ 19180 h 4172306"/>
                  <a:gd name="connsiteX2" fmla="*/ 1599884 w 1728874"/>
                  <a:gd name="connsiteY2" fmla="*/ 202389 h 4172306"/>
                  <a:gd name="connsiteX3" fmla="*/ 1687127 w 1728874"/>
                  <a:gd name="connsiteY3" fmla="*/ 475750 h 4172306"/>
                  <a:gd name="connsiteX4" fmla="*/ 1724931 w 1728874"/>
                  <a:gd name="connsiteY4" fmla="*/ 1022472 h 4172306"/>
                  <a:gd name="connsiteX5" fmla="*/ 1658046 w 1728874"/>
                  <a:gd name="connsiteY5" fmla="*/ 1423790 h 4172306"/>
                  <a:gd name="connsiteX6" fmla="*/ 1492283 w 1728874"/>
                  <a:gd name="connsiteY6" fmla="*/ 1819291 h 4172306"/>
                  <a:gd name="connsiteX7" fmla="*/ 1489376 w 1728874"/>
                  <a:gd name="connsiteY7" fmla="*/ 1825107 h 4172306"/>
                  <a:gd name="connsiteX8" fmla="*/ 1352036 w 1728874"/>
                  <a:gd name="connsiteY8" fmla="*/ 2401899 h 4172306"/>
                  <a:gd name="connsiteX9" fmla="*/ 1361276 w 1728874"/>
                  <a:gd name="connsiteY9" fmla="*/ 2791078 h 4172306"/>
                  <a:gd name="connsiteX10" fmla="*/ 1364327 w 1728874"/>
                  <a:gd name="connsiteY10" fmla="*/ 2787688 h 4172306"/>
                  <a:gd name="connsiteX11" fmla="*/ 1375959 w 1728874"/>
                  <a:gd name="connsiteY11" fmla="*/ 3238442 h 4172306"/>
                  <a:gd name="connsiteX12" fmla="*/ 1378869 w 1728874"/>
                  <a:gd name="connsiteY12" fmla="*/ 3764809 h 4172306"/>
                  <a:gd name="connsiteX13" fmla="*/ 900020 w 1728874"/>
                  <a:gd name="connsiteY13" fmla="*/ 4154822 h 4172306"/>
                  <a:gd name="connsiteX14" fmla="*/ 316480 w 1728874"/>
                  <a:gd name="connsiteY14" fmla="*/ 4074053 h 4172306"/>
                  <a:gd name="connsiteX15" fmla="*/ 108029 w 1728874"/>
                  <a:gd name="connsiteY15" fmla="*/ 3799706 h 4172306"/>
                  <a:gd name="connsiteX16" fmla="*/ 99306 w 1728874"/>
                  <a:gd name="connsiteY16" fmla="*/ 3055233 h 4172306"/>
                  <a:gd name="connsiteX17" fmla="*/ 99306 w 1728874"/>
                  <a:gd name="connsiteY17" fmla="*/ 2616109 h 4172306"/>
                  <a:gd name="connsiteX18" fmla="*/ 55683 w 1728874"/>
                  <a:gd name="connsiteY18" fmla="*/ 2081019 h 4172306"/>
                  <a:gd name="connsiteX19" fmla="*/ 431 w 1728874"/>
                  <a:gd name="connsiteY19" fmla="*/ 1322008 h 4172306"/>
                  <a:gd name="connsiteX20" fmla="*/ 87128 w 1728874"/>
                  <a:gd name="connsiteY20" fmla="*/ 773195 h 4172306"/>
                  <a:gd name="connsiteX21" fmla="*/ 433736 w 1728874"/>
                  <a:gd name="connsiteY21" fmla="*/ 216931 h 4172306"/>
                  <a:gd name="connsiteX22" fmla="*/ 843779 w 1728874"/>
                  <a:gd name="connsiteY22" fmla="*/ 27903 h 4172306"/>
                  <a:gd name="connsiteX0" fmla="*/ 843779 w 1728874"/>
                  <a:gd name="connsiteY0" fmla="*/ 27903 h 4158005"/>
                  <a:gd name="connsiteX1" fmla="*/ 1355604 w 1728874"/>
                  <a:gd name="connsiteY1" fmla="*/ 19180 h 4158005"/>
                  <a:gd name="connsiteX2" fmla="*/ 1599884 w 1728874"/>
                  <a:gd name="connsiteY2" fmla="*/ 202389 h 4158005"/>
                  <a:gd name="connsiteX3" fmla="*/ 1687127 w 1728874"/>
                  <a:gd name="connsiteY3" fmla="*/ 475750 h 4158005"/>
                  <a:gd name="connsiteX4" fmla="*/ 1724931 w 1728874"/>
                  <a:gd name="connsiteY4" fmla="*/ 1022472 h 4158005"/>
                  <a:gd name="connsiteX5" fmla="*/ 1658046 w 1728874"/>
                  <a:gd name="connsiteY5" fmla="*/ 1423790 h 4158005"/>
                  <a:gd name="connsiteX6" fmla="*/ 1492283 w 1728874"/>
                  <a:gd name="connsiteY6" fmla="*/ 1819291 h 4158005"/>
                  <a:gd name="connsiteX7" fmla="*/ 1489376 w 1728874"/>
                  <a:gd name="connsiteY7" fmla="*/ 1825107 h 4158005"/>
                  <a:gd name="connsiteX8" fmla="*/ 1352036 w 1728874"/>
                  <a:gd name="connsiteY8" fmla="*/ 2401899 h 4158005"/>
                  <a:gd name="connsiteX9" fmla="*/ 1361276 w 1728874"/>
                  <a:gd name="connsiteY9" fmla="*/ 2791078 h 4158005"/>
                  <a:gd name="connsiteX10" fmla="*/ 1364327 w 1728874"/>
                  <a:gd name="connsiteY10" fmla="*/ 2787688 h 4158005"/>
                  <a:gd name="connsiteX11" fmla="*/ 1375959 w 1728874"/>
                  <a:gd name="connsiteY11" fmla="*/ 3238442 h 4158005"/>
                  <a:gd name="connsiteX12" fmla="*/ 1378869 w 1728874"/>
                  <a:gd name="connsiteY12" fmla="*/ 3764809 h 4158005"/>
                  <a:gd name="connsiteX13" fmla="*/ 900020 w 1728874"/>
                  <a:gd name="connsiteY13" fmla="*/ 4154822 h 4158005"/>
                  <a:gd name="connsiteX14" fmla="*/ 316480 w 1728874"/>
                  <a:gd name="connsiteY14" fmla="*/ 4074053 h 4158005"/>
                  <a:gd name="connsiteX15" fmla="*/ 108029 w 1728874"/>
                  <a:gd name="connsiteY15" fmla="*/ 3799706 h 4158005"/>
                  <a:gd name="connsiteX16" fmla="*/ 99306 w 1728874"/>
                  <a:gd name="connsiteY16" fmla="*/ 3055233 h 4158005"/>
                  <a:gd name="connsiteX17" fmla="*/ 99306 w 1728874"/>
                  <a:gd name="connsiteY17" fmla="*/ 2616109 h 4158005"/>
                  <a:gd name="connsiteX18" fmla="*/ 55683 w 1728874"/>
                  <a:gd name="connsiteY18" fmla="*/ 2081019 h 4158005"/>
                  <a:gd name="connsiteX19" fmla="*/ 431 w 1728874"/>
                  <a:gd name="connsiteY19" fmla="*/ 1322008 h 4158005"/>
                  <a:gd name="connsiteX20" fmla="*/ 87128 w 1728874"/>
                  <a:gd name="connsiteY20" fmla="*/ 773195 h 4158005"/>
                  <a:gd name="connsiteX21" fmla="*/ 433736 w 1728874"/>
                  <a:gd name="connsiteY21" fmla="*/ 216931 h 4158005"/>
                  <a:gd name="connsiteX22" fmla="*/ 843779 w 1728874"/>
                  <a:gd name="connsiteY22" fmla="*/ 27903 h 4158005"/>
                  <a:gd name="connsiteX0" fmla="*/ 843779 w 1728874"/>
                  <a:gd name="connsiteY0" fmla="*/ 27903 h 4158005"/>
                  <a:gd name="connsiteX1" fmla="*/ 1355604 w 1728874"/>
                  <a:gd name="connsiteY1" fmla="*/ 19180 h 4158005"/>
                  <a:gd name="connsiteX2" fmla="*/ 1599884 w 1728874"/>
                  <a:gd name="connsiteY2" fmla="*/ 202389 h 4158005"/>
                  <a:gd name="connsiteX3" fmla="*/ 1687127 w 1728874"/>
                  <a:gd name="connsiteY3" fmla="*/ 475750 h 4158005"/>
                  <a:gd name="connsiteX4" fmla="*/ 1724931 w 1728874"/>
                  <a:gd name="connsiteY4" fmla="*/ 1022472 h 4158005"/>
                  <a:gd name="connsiteX5" fmla="*/ 1658046 w 1728874"/>
                  <a:gd name="connsiteY5" fmla="*/ 1423790 h 4158005"/>
                  <a:gd name="connsiteX6" fmla="*/ 1492283 w 1728874"/>
                  <a:gd name="connsiteY6" fmla="*/ 1819291 h 4158005"/>
                  <a:gd name="connsiteX7" fmla="*/ 1489376 w 1728874"/>
                  <a:gd name="connsiteY7" fmla="*/ 1825107 h 4158005"/>
                  <a:gd name="connsiteX8" fmla="*/ 1352036 w 1728874"/>
                  <a:gd name="connsiteY8" fmla="*/ 2401899 h 4158005"/>
                  <a:gd name="connsiteX9" fmla="*/ 1361276 w 1728874"/>
                  <a:gd name="connsiteY9" fmla="*/ 2791078 h 4158005"/>
                  <a:gd name="connsiteX10" fmla="*/ 1364327 w 1728874"/>
                  <a:gd name="connsiteY10" fmla="*/ 2787688 h 4158005"/>
                  <a:gd name="connsiteX11" fmla="*/ 1375959 w 1728874"/>
                  <a:gd name="connsiteY11" fmla="*/ 3238442 h 4158005"/>
                  <a:gd name="connsiteX12" fmla="*/ 1378869 w 1728874"/>
                  <a:gd name="connsiteY12" fmla="*/ 3764809 h 4158005"/>
                  <a:gd name="connsiteX13" fmla="*/ 900020 w 1728874"/>
                  <a:gd name="connsiteY13" fmla="*/ 4154822 h 4158005"/>
                  <a:gd name="connsiteX14" fmla="*/ 316480 w 1728874"/>
                  <a:gd name="connsiteY14" fmla="*/ 4074053 h 4158005"/>
                  <a:gd name="connsiteX15" fmla="*/ 108029 w 1728874"/>
                  <a:gd name="connsiteY15" fmla="*/ 3799706 h 4158005"/>
                  <a:gd name="connsiteX16" fmla="*/ 99306 w 1728874"/>
                  <a:gd name="connsiteY16" fmla="*/ 3055233 h 4158005"/>
                  <a:gd name="connsiteX17" fmla="*/ 99306 w 1728874"/>
                  <a:gd name="connsiteY17" fmla="*/ 2616109 h 4158005"/>
                  <a:gd name="connsiteX18" fmla="*/ 55683 w 1728874"/>
                  <a:gd name="connsiteY18" fmla="*/ 2081019 h 4158005"/>
                  <a:gd name="connsiteX19" fmla="*/ 431 w 1728874"/>
                  <a:gd name="connsiteY19" fmla="*/ 1322008 h 4158005"/>
                  <a:gd name="connsiteX20" fmla="*/ 87128 w 1728874"/>
                  <a:gd name="connsiteY20" fmla="*/ 773195 h 4158005"/>
                  <a:gd name="connsiteX21" fmla="*/ 433736 w 1728874"/>
                  <a:gd name="connsiteY21" fmla="*/ 216931 h 4158005"/>
                  <a:gd name="connsiteX22" fmla="*/ 843779 w 1728874"/>
                  <a:gd name="connsiteY22" fmla="*/ 27903 h 4158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8874" h="4158005">
                    <a:moveTo>
                      <a:pt x="843779" y="27903"/>
                    </a:moveTo>
                    <a:cubicBezTo>
                      <a:pt x="997424" y="-5055"/>
                      <a:pt x="1229587" y="-9901"/>
                      <a:pt x="1355604" y="19180"/>
                    </a:cubicBezTo>
                    <a:cubicBezTo>
                      <a:pt x="1481621" y="48261"/>
                      <a:pt x="1547538" y="103514"/>
                      <a:pt x="1599884" y="202389"/>
                    </a:cubicBezTo>
                    <a:cubicBezTo>
                      <a:pt x="1646414" y="286725"/>
                      <a:pt x="1666769" y="382691"/>
                      <a:pt x="1687127" y="475750"/>
                    </a:cubicBezTo>
                    <a:cubicBezTo>
                      <a:pt x="1722024" y="656052"/>
                      <a:pt x="1736563" y="839264"/>
                      <a:pt x="1724931" y="1022472"/>
                    </a:cubicBezTo>
                    <a:cubicBezTo>
                      <a:pt x="1719114" y="1159154"/>
                      <a:pt x="1698759" y="1292927"/>
                      <a:pt x="1658046" y="1423790"/>
                    </a:cubicBezTo>
                    <a:cubicBezTo>
                      <a:pt x="1619271" y="1556593"/>
                      <a:pt x="1520395" y="1752405"/>
                      <a:pt x="1492283" y="1819291"/>
                    </a:cubicBezTo>
                    <a:cubicBezTo>
                      <a:pt x="1492283" y="1822200"/>
                      <a:pt x="1489376" y="1822200"/>
                      <a:pt x="1489376" y="1825107"/>
                    </a:cubicBezTo>
                    <a:cubicBezTo>
                      <a:pt x="1425398" y="2002502"/>
                      <a:pt x="1369484" y="2212871"/>
                      <a:pt x="1352036" y="2401899"/>
                    </a:cubicBezTo>
                    <a:lnTo>
                      <a:pt x="1361276" y="2791078"/>
                    </a:lnTo>
                    <a:lnTo>
                      <a:pt x="1364327" y="2787688"/>
                    </a:lnTo>
                    <a:cubicBezTo>
                      <a:pt x="1378869" y="2938909"/>
                      <a:pt x="1373052" y="3090130"/>
                      <a:pt x="1375959" y="3238442"/>
                    </a:cubicBezTo>
                    <a:cubicBezTo>
                      <a:pt x="1375959" y="3412928"/>
                      <a:pt x="1435760" y="3602384"/>
                      <a:pt x="1378869" y="3764809"/>
                    </a:cubicBezTo>
                    <a:cubicBezTo>
                      <a:pt x="1290492" y="4017127"/>
                      <a:pt x="1095192" y="4139495"/>
                      <a:pt x="900020" y="4154822"/>
                    </a:cubicBezTo>
                    <a:cubicBezTo>
                      <a:pt x="716172" y="4169260"/>
                      <a:pt x="448479" y="4133239"/>
                      <a:pt x="316480" y="4074053"/>
                    </a:cubicBezTo>
                    <a:cubicBezTo>
                      <a:pt x="184482" y="4014867"/>
                      <a:pt x="122571" y="3904397"/>
                      <a:pt x="108029" y="3799706"/>
                    </a:cubicBezTo>
                    <a:cubicBezTo>
                      <a:pt x="80887" y="3634429"/>
                      <a:pt x="100760" y="3252499"/>
                      <a:pt x="99306" y="3055233"/>
                    </a:cubicBezTo>
                    <a:cubicBezTo>
                      <a:pt x="102213" y="2909828"/>
                      <a:pt x="105122" y="2761514"/>
                      <a:pt x="99306" y="2616109"/>
                    </a:cubicBezTo>
                    <a:cubicBezTo>
                      <a:pt x="93490" y="2435807"/>
                      <a:pt x="81858" y="2258415"/>
                      <a:pt x="55683" y="2081019"/>
                    </a:cubicBezTo>
                    <a:cubicBezTo>
                      <a:pt x="39204" y="1865336"/>
                      <a:pt x="-4810" y="1539979"/>
                      <a:pt x="431" y="1322008"/>
                    </a:cubicBezTo>
                    <a:cubicBezTo>
                      <a:pt x="11335" y="1136615"/>
                      <a:pt x="38599" y="952860"/>
                      <a:pt x="87128" y="773195"/>
                    </a:cubicBezTo>
                    <a:cubicBezTo>
                      <a:pt x="130237" y="560614"/>
                      <a:pt x="263879" y="402352"/>
                      <a:pt x="433736" y="216931"/>
                    </a:cubicBezTo>
                    <a:cubicBezTo>
                      <a:pt x="558785" y="129688"/>
                      <a:pt x="692558" y="62800"/>
                      <a:pt x="843779" y="27903"/>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92BD28D9-7E1A-4C93-9B2D-1C4DDA5FE3F0}"/>
                  </a:ext>
                </a:extLst>
              </p:cNvPr>
              <p:cNvSpPr/>
              <p:nvPr/>
            </p:nvSpPr>
            <p:spPr>
              <a:xfrm>
                <a:off x="6320211" y="46587"/>
                <a:ext cx="370016" cy="590603"/>
              </a:xfrm>
              <a:custGeom>
                <a:avLst/>
                <a:gdLst>
                  <a:gd name="connsiteX0" fmla="*/ 98584 w 495300"/>
                  <a:gd name="connsiteY0" fmla="*/ 576412 h 790575"/>
                  <a:gd name="connsiteX1" fmla="*/ 141446 w 495300"/>
                  <a:gd name="connsiteY1" fmla="*/ 629752 h 790575"/>
                  <a:gd name="connsiteX2" fmla="*/ 192881 w 495300"/>
                  <a:gd name="connsiteY2" fmla="*/ 688807 h 790575"/>
                  <a:gd name="connsiteX3" fmla="*/ 217646 w 495300"/>
                  <a:gd name="connsiteY3" fmla="*/ 732622 h 790575"/>
                  <a:gd name="connsiteX4" fmla="*/ 206216 w 495300"/>
                  <a:gd name="connsiteY4" fmla="*/ 776437 h 790575"/>
                  <a:gd name="connsiteX5" fmla="*/ 184309 w 495300"/>
                  <a:gd name="connsiteY5" fmla="*/ 784057 h 790575"/>
                  <a:gd name="connsiteX6" fmla="*/ 149066 w 495300"/>
                  <a:gd name="connsiteY6" fmla="*/ 765959 h 790575"/>
                  <a:gd name="connsiteX7" fmla="*/ 106204 w 495300"/>
                  <a:gd name="connsiteY7" fmla="*/ 714524 h 790575"/>
                  <a:gd name="connsiteX8" fmla="*/ 102394 w 495300"/>
                  <a:gd name="connsiteY8" fmla="*/ 709762 h 790575"/>
                  <a:gd name="connsiteX9" fmla="*/ 55721 w 495300"/>
                  <a:gd name="connsiteY9" fmla="*/ 611654 h 790575"/>
                  <a:gd name="connsiteX10" fmla="*/ 17621 w 495300"/>
                  <a:gd name="connsiteY10" fmla="*/ 443062 h 790575"/>
                  <a:gd name="connsiteX11" fmla="*/ 8096 w 495300"/>
                  <a:gd name="connsiteY11" fmla="*/ 353527 h 790575"/>
                  <a:gd name="connsiteX12" fmla="*/ 7144 w 495300"/>
                  <a:gd name="connsiteY12" fmla="*/ 291614 h 790575"/>
                  <a:gd name="connsiteX13" fmla="*/ 8096 w 495300"/>
                  <a:gd name="connsiteY13" fmla="*/ 270659 h 790575"/>
                  <a:gd name="connsiteX14" fmla="*/ 29051 w 495300"/>
                  <a:gd name="connsiteY14" fmla="*/ 164932 h 790575"/>
                  <a:gd name="connsiteX15" fmla="*/ 110966 w 495300"/>
                  <a:gd name="connsiteY15" fmla="*/ 37297 h 790575"/>
                  <a:gd name="connsiteX16" fmla="*/ 154781 w 495300"/>
                  <a:gd name="connsiteY16" fmla="*/ 8722 h 790575"/>
                  <a:gd name="connsiteX17" fmla="*/ 165259 w 495300"/>
                  <a:gd name="connsiteY17" fmla="*/ 7769 h 790575"/>
                  <a:gd name="connsiteX18" fmla="*/ 266224 w 495300"/>
                  <a:gd name="connsiteY18" fmla="*/ 57299 h 790575"/>
                  <a:gd name="connsiteX19" fmla="*/ 405289 w 495300"/>
                  <a:gd name="connsiteY19" fmla="*/ 183029 h 790575"/>
                  <a:gd name="connsiteX20" fmla="*/ 450056 w 495300"/>
                  <a:gd name="connsiteY20" fmla="*/ 239227 h 790575"/>
                  <a:gd name="connsiteX21" fmla="*/ 486251 w 495300"/>
                  <a:gd name="connsiteY21" fmla="*/ 344954 h 790575"/>
                  <a:gd name="connsiteX22" fmla="*/ 495776 w 495300"/>
                  <a:gd name="connsiteY22" fmla="*/ 520214 h 790575"/>
                  <a:gd name="connsiteX23" fmla="*/ 465296 w 495300"/>
                  <a:gd name="connsiteY23" fmla="*/ 685949 h 790575"/>
                  <a:gd name="connsiteX24" fmla="*/ 442436 w 495300"/>
                  <a:gd name="connsiteY24" fmla="*/ 727859 h 790575"/>
                  <a:gd name="connsiteX25" fmla="*/ 427196 w 495300"/>
                  <a:gd name="connsiteY25" fmla="*/ 738337 h 790575"/>
                  <a:gd name="connsiteX26" fmla="*/ 397669 w 495300"/>
                  <a:gd name="connsiteY26" fmla="*/ 716429 h 790575"/>
                  <a:gd name="connsiteX27" fmla="*/ 403384 w 495300"/>
                  <a:gd name="connsiteY27" fmla="*/ 671662 h 790575"/>
                  <a:gd name="connsiteX28" fmla="*/ 450056 w 495300"/>
                  <a:gd name="connsiteY28" fmla="*/ 579269 h 790575"/>
                  <a:gd name="connsiteX29" fmla="*/ 467201 w 495300"/>
                  <a:gd name="connsiteY29" fmla="*/ 530692 h 790575"/>
                  <a:gd name="connsiteX30" fmla="*/ 476726 w 495300"/>
                  <a:gd name="connsiteY30" fmla="*/ 428774 h 790575"/>
                  <a:gd name="connsiteX31" fmla="*/ 474821 w 495300"/>
                  <a:gd name="connsiteY31" fmla="*/ 421154 h 790575"/>
                  <a:gd name="connsiteX32" fmla="*/ 386239 w 495300"/>
                  <a:gd name="connsiteY32" fmla="*/ 277327 h 790575"/>
                  <a:gd name="connsiteX33" fmla="*/ 179546 w 495300"/>
                  <a:gd name="connsiteY33" fmla="*/ 107782 h 790575"/>
                  <a:gd name="connsiteX34" fmla="*/ 168116 w 495300"/>
                  <a:gd name="connsiteY34" fmla="*/ 110639 h 790575"/>
                  <a:gd name="connsiteX35" fmla="*/ 74771 w 495300"/>
                  <a:gd name="connsiteY35" fmla="*/ 308759 h 790575"/>
                  <a:gd name="connsiteX36" fmla="*/ 58579 w 495300"/>
                  <a:gd name="connsiteY36" fmla="*/ 372577 h 790575"/>
                  <a:gd name="connsiteX37" fmla="*/ 59531 w 495300"/>
                  <a:gd name="connsiteY37" fmla="*/ 392579 h 790575"/>
                  <a:gd name="connsiteX38" fmla="*/ 59531 w 495300"/>
                  <a:gd name="connsiteY38" fmla="*/ 396389 h 790575"/>
                  <a:gd name="connsiteX39" fmla="*/ 71914 w 495300"/>
                  <a:gd name="connsiteY39" fmla="*/ 502117 h 790575"/>
                  <a:gd name="connsiteX40" fmla="*/ 98584 w 495300"/>
                  <a:gd name="connsiteY40" fmla="*/ 57641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95300" h="790575">
                    <a:moveTo>
                      <a:pt x="98584" y="576412"/>
                    </a:moveTo>
                    <a:cubicBezTo>
                      <a:pt x="110966" y="596414"/>
                      <a:pt x="126206" y="612607"/>
                      <a:pt x="141446" y="629752"/>
                    </a:cubicBezTo>
                    <a:cubicBezTo>
                      <a:pt x="158591" y="649754"/>
                      <a:pt x="176689" y="667852"/>
                      <a:pt x="192881" y="688807"/>
                    </a:cubicBezTo>
                    <a:cubicBezTo>
                      <a:pt x="203359" y="702142"/>
                      <a:pt x="211931" y="716429"/>
                      <a:pt x="217646" y="732622"/>
                    </a:cubicBezTo>
                    <a:cubicBezTo>
                      <a:pt x="224314" y="749767"/>
                      <a:pt x="218599" y="764054"/>
                      <a:pt x="206216" y="776437"/>
                    </a:cubicBezTo>
                    <a:cubicBezTo>
                      <a:pt x="200501" y="782152"/>
                      <a:pt x="192881" y="785009"/>
                      <a:pt x="184309" y="784057"/>
                    </a:cubicBezTo>
                    <a:cubicBezTo>
                      <a:pt x="170974" y="781199"/>
                      <a:pt x="158591" y="777389"/>
                      <a:pt x="149066" y="765959"/>
                    </a:cubicBezTo>
                    <a:cubicBezTo>
                      <a:pt x="134779" y="748814"/>
                      <a:pt x="120491" y="731669"/>
                      <a:pt x="106204" y="714524"/>
                    </a:cubicBezTo>
                    <a:cubicBezTo>
                      <a:pt x="105251" y="712619"/>
                      <a:pt x="103346" y="711667"/>
                      <a:pt x="102394" y="709762"/>
                    </a:cubicBezTo>
                    <a:cubicBezTo>
                      <a:pt x="78581" y="681187"/>
                      <a:pt x="65246" y="646897"/>
                      <a:pt x="55721" y="611654"/>
                    </a:cubicBezTo>
                    <a:cubicBezTo>
                      <a:pt x="41434" y="556409"/>
                      <a:pt x="26194" y="500212"/>
                      <a:pt x="17621" y="443062"/>
                    </a:cubicBezTo>
                    <a:cubicBezTo>
                      <a:pt x="12859" y="413534"/>
                      <a:pt x="10001" y="383054"/>
                      <a:pt x="8096" y="353527"/>
                    </a:cubicBezTo>
                    <a:cubicBezTo>
                      <a:pt x="7144" y="332572"/>
                      <a:pt x="7144" y="312569"/>
                      <a:pt x="7144" y="291614"/>
                    </a:cubicBezTo>
                    <a:cubicBezTo>
                      <a:pt x="7144" y="284947"/>
                      <a:pt x="8096" y="277327"/>
                      <a:pt x="8096" y="270659"/>
                    </a:cubicBezTo>
                    <a:cubicBezTo>
                      <a:pt x="11906" y="234464"/>
                      <a:pt x="17621" y="199222"/>
                      <a:pt x="29051" y="164932"/>
                    </a:cubicBezTo>
                    <a:cubicBezTo>
                      <a:pt x="45244" y="115402"/>
                      <a:pt x="70961" y="71587"/>
                      <a:pt x="110966" y="37297"/>
                    </a:cubicBezTo>
                    <a:cubicBezTo>
                      <a:pt x="124301" y="25867"/>
                      <a:pt x="138589" y="16342"/>
                      <a:pt x="154781" y="8722"/>
                    </a:cubicBezTo>
                    <a:cubicBezTo>
                      <a:pt x="158591" y="6817"/>
                      <a:pt x="161449" y="6817"/>
                      <a:pt x="165259" y="7769"/>
                    </a:cubicBezTo>
                    <a:cubicBezTo>
                      <a:pt x="202406" y="18247"/>
                      <a:pt x="234791" y="36344"/>
                      <a:pt x="266224" y="57299"/>
                    </a:cubicBezTo>
                    <a:cubicBezTo>
                      <a:pt x="318611" y="92542"/>
                      <a:pt x="363379" y="135404"/>
                      <a:pt x="405289" y="183029"/>
                    </a:cubicBezTo>
                    <a:cubicBezTo>
                      <a:pt x="421481" y="201127"/>
                      <a:pt x="437674" y="218272"/>
                      <a:pt x="450056" y="239227"/>
                    </a:cubicBezTo>
                    <a:cubicBezTo>
                      <a:pt x="469106" y="272564"/>
                      <a:pt x="479584" y="307807"/>
                      <a:pt x="486251" y="344954"/>
                    </a:cubicBezTo>
                    <a:cubicBezTo>
                      <a:pt x="496729" y="403057"/>
                      <a:pt x="499586" y="461159"/>
                      <a:pt x="495776" y="520214"/>
                    </a:cubicBezTo>
                    <a:cubicBezTo>
                      <a:pt x="491966" y="576412"/>
                      <a:pt x="484346" y="632609"/>
                      <a:pt x="465296" y="685949"/>
                    </a:cubicBezTo>
                    <a:cubicBezTo>
                      <a:pt x="459581" y="701189"/>
                      <a:pt x="452914" y="716429"/>
                      <a:pt x="442436" y="727859"/>
                    </a:cubicBezTo>
                    <a:cubicBezTo>
                      <a:pt x="438626" y="732622"/>
                      <a:pt x="432911" y="736432"/>
                      <a:pt x="427196" y="738337"/>
                    </a:cubicBezTo>
                    <a:cubicBezTo>
                      <a:pt x="411956" y="742147"/>
                      <a:pt x="400526" y="733574"/>
                      <a:pt x="397669" y="716429"/>
                    </a:cubicBezTo>
                    <a:cubicBezTo>
                      <a:pt x="395764" y="701189"/>
                      <a:pt x="397669" y="685949"/>
                      <a:pt x="403384" y="671662"/>
                    </a:cubicBezTo>
                    <a:cubicBezTo>
                      <a:pt x="414814" y="639277"/>
                      <a:pt x="429101" y="607844"/>
                      <a:pt x="450056" y="579269"/>
                    </a:cubicBezTo>
                    <a:cubicBezTo>
                      <a:pt x="460534" y="564982"/>
                      <a:pt x="463391" y="547837"/>
                      <a:pt x="467201" y="530692"/>
                    </a:cubicBezTo>
                    <a:cubicBezTo>
                      <a:pt x="473869" y="497354"/>
                      <a:pt x="475774" y="463064"/>
                      <a:pt x="476726" y="428774"/>
                    </a:cubicBezTo>
                    <a:cubicBezTo>
                      <a:pt x="476726" y="425917"/>
                      <a:pt x="475774" y="424012"/>
                      <a:pt x="474821" y="421154"/>
                    </a:cubicBezTo>
                    <a:cubicBezTo>
                      <a:pt x="454819" y="366862"/>
                      <a:pt x="423386" y="320189"/>
                      <a:pt x="386239" y="277327"/>
                    </a:cubicBezTo>
                    <a:cubicBezTo>
                      <a:pt x="327184" y="208747"/>
                      <a:pt x="256699" y="153502"/>
                      <a:pt x="179546" y="107782"/>
                    </a:cubicBezTo>
                    <a:cubicBezTo>
                      <a:pt x="173831" y="103972"/>
                      <a:pt x="171926" y="105877"/>
                      <a:pt x="168116" y="110639"/>
                    </a:cubicBezTo>
                    <a:cubicBezTo>
                      <a:pt x="126206" y="171599"/>
                      <a:pt x="95726" y="238274"/>
                      <a:pt x="74771" y="308759"/>
                    </a:cubicBezTo>
                    <a:cubicBezTo>
                      <a:pt x="68104" y="329714"/>
                      <a:pt x="63341" y="350669"/>
                      <a:pt x="58579" y="372577"/>
                    </a:cubicBezTo>
                    <a:cubicBezTo>
                      <a:pt x="56674" y="379244"/>
                      <a:pt x="58579" y="385912"/>
                      <a:pt x="59531" y="392579"/>
                    </a:cubicBezTo>
                    <a:cubicBezTo>
                      <a:pt x="59531" y="393532"/>
                      <a:pt x="59531" y="395437"/>
                      <a:pt x="59531" y="396389"/>
                    </a:cubicBezTo>
                    <a:cubicBezTo>
                      <a:pt x="63341" y="431632"/>
                      <a:pt x="67151" y="466874"/>
                      <a:pt x="71914" y="502117"/>
                    </a:cubicBezTo>
                    <a:cubicBezTo>
                      <a:pt x="75724" y="529739"/>
                      <a:pt x="82391" y="554504"/>
                      <a:pt x="98584" y="576412"/>
                    </a:cubicBezTo>
                    <a:close/>
                  </a:path>
                </a:pathLst>
              </a:custGeom>
              <a:solidFill>
                <a:schemeClr val="accent3"/>
              </a:solidFill>
              <a:ln w="9525" cap="flat">
                <a:noFill/>
                <a:prstDash val="solid"/>
                <a:miter/>
              </a:ln>
            </p:spPr>
            <p:txBody>
              <a:bodyPr rtlCol="0" anchor="ctr"/>
              <a:lstStyle/>
              <a:p>
                <a:endParaRPr lang="en-US"/>
              </a:p>
            </p:txBody>
          </p:sp>
        </p:grpSp>
      </p:grpSp>
      <p:sp>
        <p:nvSpPr>
          <p:cNvPr id="63" name="Freeform: Shape 62">
            <a:extLst>
              <a:ext uri="{FF2B5EF4-FFF2-40B4-BE49-F238E27FC236}">
                <a16:creationId xmlns:a16="http://schemas.microsoft.com/office/drawing/2014/main" xmlns="" id="{CDE8CBB1-4F54-4A78-A8BE-A4788F846C1E}"/>
              </a:ext>
            </a:extLst>
          </p:cNvPr>
          <p:cNvSpPr/>
          <p:nvPr/>
        </p:nvSpPr>
        <p:spPr>
          <a:xfrm rot="20738113">
            <a:off x="2094336" y="3642349"/>
            <a:ext cx="845479" cy="847678"/>
          </a:xfrm>
          <a:custGeom>
            <a:avLst/>
            <a:gdLst>
              <a:gd name="connsiteX0" fmla="*/ 321547 w 668637"/>
              <a:gd name="connsiteY0" fmla="*/ 56565 h 670376"/>
              <a:gd name="connsiteX1" fmla="*/ 239003 w 668637"/>
              <a:gd name="connsiteY1" fmla="*/ 70219 h 670376"/>
              <a:gd name="connsiteX2" fmla="*/ 232176 w 668637"/>
              <a:gd name="connsiteY2" fmla="*/ 90079 h 670376"/>
              <a:gd name="connsiteX3" fmla="*/ 432642 w 668637"/>
              <a:gd name="connsiteY3" fmla="*/ 79528 h 670376"/>
              <a:gd name="connsiteX4" fmla="*/ 423953 w 668637"/>
              <a:gd name="connsiteY4" fmla="*/ 62771 h 670376"/>
              <a:gd name="connsiteX5" fmla="*/ 321547 w 668637"/>
              <a:gd name="connsiteY5" fmla="*/ 56565 h 670376"/>
              <a:gd name="connsiteX6" fmla="*/ 382215 w 668637"/>
              <a:gd name="connsiteY6" fmla="*/ 1639 h 670376"/>
              <a:gd name="connsiteX7" fmla="*/ 462433 w 668637"/>
              <a:gd name="connsiteY7" fmla="*/ 13120 h 670376"/>
              <a:gd name="connsiteX8" fmla="*/ 633728 w 668637"/>
              <a:gd name="connsiteY8" fmla="*/ 39808 h 670376"/>
              <a:gd name="connsiteX9" fmla="*/ 662278 w 668637"/>
              <a:gd name="connsiteY9" fmla="*/ 71460 h 670376"/>
              <a:gd name="connsiteX10" fmla="*/ 668485 w 668637"/>
              <a:gd name="connsiteY10" fmla="*/ 227241 h 670376"/>
              <a:gd name="connsiteX11" fmla="*/ 645521 w 668637"/>
              <a:gd name="connsiteY11" fmla="*/ 253307 h 670376"/>
              <a:gd name="connsiteX12" fmla="*/ 571044 w 668637"/>
              <a:gd name="connsiteY12" fmla="*/ 256410 h 670376"/>
              <a:gd name="connsiteX13" fmla="*/ 553045 w 668637"/>
              <a:gd name="connsiteY13" fmla="*/ 275029 h 670376"/>
              <a:gd name="connsiteX14" fmla="*/ 565458 w 668637"/>
              <a:gd name="connsiteY14" fmla="*/ 617621 h 670376"/>
              <a:gd name="connsiteX15" fmla="*/ 529462 w 668637"/>
              <a:gd name="connsiteY15" fmla="*/ 656101 h 670376"/>
              <a:gd name="connsiteX16" fmla="*/ 170112 w 668637"/>
              <a:gd name="connsiteY16" fmla="*/ 670376 h 670376"/>
              <a:gd name="connsiteX17" fmla="*/ 138460 w 668637"/>
              <a:gd name="connsiteY17" fmla="*/ 639964 h 670376"/>
              <a:gd name="connsiteX18" fmla="*/ 124805 w 668637"/>
              <a:gd name="connsiteY18" fmla="*/ 293028 h 670376"/>
              <a:gd name="connsiteX19" fmla="*/ 103704 w 668637"/>
              <a:gd name="connsiteY19" fmla="*/ 275029 h 670376"/>
              <a:gd name="connsiteX20" fmla="*/ 29228 w 668637"/>
              <a:gd name="connsiteY20" fmla="*/ 278133 h 670376"/>
              <a:gd name="connsiteX21" fmla="*/ 5643 w 668637"/>
              <a:gd name="connsiteY21" fmla="*/ 257031 h 670376"/>
              <a:gd name="connsiteX22" fmla="*/ 57 w 668637"/>
              <a:gd name="connsiteY22" fmla="*/ 87597 h 670376"/>
              <a:gd name="connsiteX23" fmla="*/ 16194 w 668637"/>
              <a:gd name="connsiteY23" fmla="*/ 66495 h 670376"/>
              <a:gd name="connsiteX24" fmla="*/ 301067 w 668637"/>
              <a:gd name="connsiteY24" fmla="*/ 3190 h 670376"/>
              <a:gd name="connsiteX25" fmla="*/ 382215 w 668637"/>
              <a:gd name="connsiteY25" fmla="*/ 1639 h 67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68637" h="670376">
                <a:moveTo>
                  <a:pt x="321547" y="56565"/>
                </a:moveTo>
                <a:cubicBezTo>
                  <a:pt x="302308" y="57185"/>
                  <a:pt x="270655" y="62150"/>
                  <a:pt x="239003" y="70219"/>
                </a:cubicBezTo>
                <a:cubicBezTo>
                  <a:pt x="224728" y="73942"/>
                  <a:pt x="223487" y="78287"/>
                  <a:pt x="232176" y="90079"/>
                </a:cubicBezTo>
                <a:cubicBezTo>
                  <a:pt x="283689" y="159590"/>
                  <a:pt x="386094" y="154004"/>
                  <a:pt x="432642" y="79528"/>
                </a:cubicBezTo>
                <a:cubicBezTo>
                  <a:pt x="440710" y="66495"/>
                  <a:pt x="433262" y="64633"/>
                  <a:pt x="423953" y="62771"/>
                </a:cubicBezTo>
                <a:cubicBezTo>
                  <a:pt x="394782" y="57806"/>
                  <a:pt x="364992" y="53461"/>
                  <a:pt x="321547" y="56565"/>
                </a:cubicBezTo>
                <a:close/>
                <a:moveTo>
                  <a:pt x="382215" y="1639"/>
                </a:moveTo>
                <a:cubicBezTo>
                  <a:pt x="409058" y="3966"/>
                  <a:pt x="435746" y="8466"/>
                  <a:pt x="462433" y="13120"/>
                </a:cubicBezTo>
                <a:cubicBezTo>
                  <a:pt x="519531" y="23051"/>
                  <a:pt x="576630" y="31740"/>
                  <a:pt x="633728" y="39808"/>
                </a:cubicBezTo>
                <a:cubicBezTo>
                  <a:pt x="653589" y="42291"/>
                  <a:pt x="662278" y="49738"/>
                  <a:pt x="662278" y="71460"/>
                </a:cubicBezTo>
                <a:cubicBezTo>
                  <a:pt x="662898" y="123594"/>
                  <a:pt x="666002" y="175727"/>
                  <a:pt x="668485" y="227241"/>
                </a:cubicBezTo>
                <a:cubicBezTo>
                  <a:pt x="669726" y="244618"/>
                  <a:pt x="663519" y="252686"/>
                  <a:pt x="645521" y="253307"/>
                </a:cubicBezTo>
                <a:cubicBezTo>
                  <a:pt x="620695" y="253928"/>
                  <a:pt x="595870" y="256410"/>
                  <a:pt x="571044" y="256410"/>
                </a:cubicBezTo>
                <a:cubicBezTo>
                  <a:pt x="557390" y="256410"/>
                  <a:pt x="552425" y="259514"/>
                  <a:pt x="553045" y="275029"/>
                </a:cubicBezTo>
                <a:cubicBezTo>
                  <a:pt x="558011" y="389227"/>
                  <a:pt x="561735" y="503424"/>
                  <a:pt x="565458" y="617621"/>
                </a:cubicBezTo>
                <a:cubicBezTo>
                  <a:pt x="566700" y="654859"/>
                  <a:pt x="566700" y="654239"/>
                  <a:pt x="529462" y="656101"/>
                </a:cubicBezTo>
                <a:cubicBezTo>
                  <a:pt x="470501" y="659204"/>
                  <a:pt x="229693" y="670376"/>
                  <a:pt x="170112" y="670376"/>
                </a:cubicBezTo>
                <a:cubicBezTo>
                  <a:pt x="140321" y="670376"/>
                  <a:pt x="140321" y="670376"/>
                  <a:pt x="138460" y="639964"/>
                </a:cubicBezTo>
                <a:cubicBezTo>
                  <a:pt x="135356" y="575418"/>
                  <a:pt x="125426" y="343920"/>
                  <a:pt x="124805" y="293028"/>
                </a:cubicBezTo>
                <a:cubicBezTo>
                  <a:pt x="124805" y="276271"/>
                  <a:pt x="118599" y="273788"/>
                  <a:pt x="103704" y="275029"/>
                </a:cubicBezTo>
                <a:cubicBezTo>
                  <a:pt x="78879" y="276892"/>
                  <a:pt x="54053" y="276892"/>
                  <a:pt x="29228" y="278133"/>
                </a:cubicBezTo>
                <a:cubicBezTo>
                  <a:pt x="13711" y="278753"/>
                  <a:pt x="6264" y="273168"/>
                  <a:pt x="5643" y="257031"/>
                </a:cubicBezTo>
                <a:cubicBezTo>
                  <a:pt x="4402" y="200553"/>
                  <a:pt x="2540" y="144075"/>
                  <a:pt x="57" y="87597"/>
                </a:cubicBezTo>
                <a:cubicBezTo>
                  <a:pt x="-563" y="75184"/>
                  <a:pt x="3781" y="68978"/>
                  <a:pt x="16194" y="66495"/>
                </a:cubicBezTo>
                <a:cubicBezTo>
                  <a:pt x="111772" y="47256"/>
                  <a:pt x="204247" y="16844"/>
                  <a:pt x="301067" y="3190"/>
                </a:cubicBezTo>
                <a:cubicBezTo>
                  <a:pt x="328375" y="-844"/>
                  <a:pt x="355373" y="-689"/>
                  <a:pt x="382215" y="1639"/>
                </a:cubicBezTo>
                <a:close/>
              </a:path>
            </a:pathLst>
          </a:custGeom>
          <a:solidFill>
            <a:srgbClr val="FE5700"/>
          </a:solidFill>
          <a:ln w="9525" cap="flat">
            <a:noFill/>
            <a:prstDash val="solid"/>
            <a:miter/>
          </a:ln>
        </p:spPr>
        <p:txBody>
          <a:bodyPr wrap="square" rtlCol="0" anchor="ctr">
            <a:noAutofit/>
          </a:bodyPr>
          <a:lstStyle/>
          <a:p>
            <a:endParaRPr lang="en-US"/>
          </a:p>
        </p:txBody>
      </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err="1"/>
              <a:t>Obiettivi</a:t>
            </a:r>
            <a:endParaRPr lang="en-US" dirty="0"/>
          </a:p>
        </p:txBody>
      </p:sp>
      <p:sp>
        <p:nvSpPr>
          <p:cNvPr id="15" name="Rectangle 6">
            <a:extLst>
              <a:ext uri="{FF2B5EF4-FFF2-40B4-BE49-F238E27FC236}">
                <a16:creationId xmlns:a16="http://schemas.microsoft.com/office/drawing/2014/main" xmlns="" id="{56EFB67C-EE02-4305-B24F-1D0DE2CE10C3}"/>
              </a:ext>
            </a:extLst>
          </p:cNvPr>
          <p:cNvSpPr>
            <a:spLocks noChangeArrowheads="1"/>
          </p:cNvSpPr>
          <p:nvPr/>
        </p:nvSpPr>
        <p:spPr bwMode="auto">
          <a:xfrm>
            <a:off x="5121155" y="2515212"/>
            <a:ext cx="6489507" cy="825874"/>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7" name="Rectangle 6">
            <a:extLst>
              <a:ext uri="{FF2B5EF4-FFF2-40B4-BE49-F238E27FC236}">
                <a16:creationId xmlns:a16="http://schemas.microsoft.com/office/drawing/2014/main" xmlns="" id="{32F3F0E6-52D5-4A83-A5FF-450CC26CE1A7}"/>
              </a:ext>
            </a:extLst>
          </p:cNvPr>
          <p:cNvSpPr>
            <a:spLocks noChangeArrowheads="1"/>
          </p:cNvSpPr>
          <p:nvPr/>
        </p:nvSpPr>
        <p:spPr bwMode="auto">
          <a:xfrm>
            <a:off x="4827470" y="3478967"/>
            <a:ext cx="6489507" cy="825874"/>
          </a:xfrm>
          <a:prstGeom prst="roundRect">
            <a:avLst>
              <a:gd name="adj" fmla="val 50000"/>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8" name="Rectangle 6">
            <a:extLst>
              <a:ext uri="{FF2B5EF4-FFF2-40B4-BE49-F238E27FC236}">
                <a16:creationId xmlns:a16="http://schemas.microsoft.com/office/drawing/2014/main" xmlns="" id="{271C3D05-6A7D-4C82-B36F-107117B31E15}"/>
              </a:ext>
            </a:extLst>
          </p:cNvPr>
          <p:cNvSpPr>
            <a:spLocks noChangeArrowheads="1"/>
          </p:cNvSpPr>
          <p:nvPr/>
        </p:nvSpPr>
        <p:spPr bwMode="auto">
          <a:xfrm>
            <a:off x="4533786" y="4442722"/>
            <a:ext cx="6489507" cy="825874"/>
          </a:xfrm>
          <a:prstGeom prst="roundRect">
            <a:avLst>
              <a:gd name="adj" fmla="val 50000"/>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36" name="Freeform: Shape 35">
            <a:extLst>
              <a:ext uri="{FF2B5EF4-FFF2-40B4-BE49-F238E27FC236}">
                <a16:creationId xmlns:a16="http://schemas.microsoft.com/office/drawing/2014/main" xmlns="" id="{522B70A6-C5F8-46F6-AD9C-58684924E3B5}"/>
              </a:ext>
            </a:extLst>
          </p:cNvPr>
          <p:cNvSpPr/>
          <p:nvPr/>
        </p:nvSpPr>
        <p:spPr>
          <a:xfrm>
            <a:off x="625089" y="1940565"/>
            <a:ext cx="5065594" cy="3474878"/>
          </a:xfrm>
          <a:custGeom>
            <a:avLst/>
            <a:gdLst>
              <a:gd name="connsiteX0" fmla="*/ 3246497 w 5065594"/>
              <a:gd name="connsiteY0" fmla="*/ 857713 h 3474878"/>
              <a:gd name="connsiteX1" fmla="*/ 3245831 w 5065594"/>
              <a:gd name="connsiteY1" fmla="*/ 857723 h 3474878"/>
              <a:gd name="connsiteX2" fmla="*/ 3202826 w 5065594"/>
              <a:gd name="connsiteY2" fmla="*/ 857723 h 3474878"/>
              <a:gd name="connsiteX3" fmla="*/ 3202826 w 5065594"/>
              <a:gd name="connsiteY3" fmla="*/ 858405 h 3474878"/>
              <a:gd name="connsiteX4" fmla="*/ 3245831 w 5065594"/>
              <a:gd name="connsiteY4" fmla="*/ 857723 h 3474878"/>
              <a:gd name="connsiteX5" fmla="*/ 3247333 w 5065594"/>
              <a:gd name="connsiteY5" fmla="*/ 857723 h 3474878"/>
              <a:gd name="connsiteX6" fmla="*/ 3268295 w 5065594"/>
              <a:gd name="connsiteY6" fmla="*/ 857988 h 3474878"/>
              <a:gd name="connsiteX7" fmla="*/ 3193173 w 5065594"/>
              <a:gd name="connsiteY7" fmla="*/ 873433 h 3474878"/>
              <a:gd name="connsiteX8" fmla="*/ 3087704 w 5065594"/>
              <a:gd name="connsiteY8" fmla="*/ 1133608 h 3474878"/>
              <a:gd name="connsiteX9" fmla="*/ 2944653 w 5065594"/>
              <a:gd name="connsiteY9" fmla="*/ 2456490 h 3474878"/>
              <a:gd name="connsiteX10" fmla="*/ 3061819 w 5065594"/>
              <a:gd name="connsiteY10" fmla="*/ 2579787 h 3474878"/>
              <a:gd name="connsiteX11" fmla="*/ 3434433 w 5065594"/>
              <a:gd name="connsiteY11" fmla="*/ 2333875 h 3474878"/>
              <a:gd name="connsiteX12" fmla="*/ 3708955 w 5065594"/>
              <a:gd name="connsiteY12" fmla="*/ 990557 h 3474878"/>
              <a:gd name="connsiteX13" fmla="*/ 3606776 w 5065594"/>
              <a:gd name="connsiteY13" fmla="*/ 863173 h 3474878"/>
              <a:gd name="connsiteX14" fmla="*/ 3435114 w 5065594"/>
              <a:gd name="connsiteY14" fmla="*/ 863173 h 3474878"/>
              <a:gd name="connsiteX15" fmla="*/ 3307986 w 5065594"/>
              <a:gd name="connsiteY15" fmla="*/ 858490 h 3474878"/>
              <a:gd name="connsiteX16" fmla="*/ 3268295 w 5065594"/>
              <a:gd name="connsiteY16" fmla="*/ 857988 h 3474878"/>
              <a:gd name="connsiteX17" fmla="*/ 3269584 w 5065594"/>
              <a:gd name="connsiteY17" fmla="*/ 857723 h 3474878"/>
              <a:gd name="connsiteX18" fmla="*/ 3247333 w 5065594"/>
              <a:gd name="connsiteY18" fmla="*/ 857723 h 3474878"/>
              <a:gd name="connsiteX19" fmla="*/ 2234848 w 5065594"/>
              <a:gd name="connsiteY19" fmla="*/ 846824 h 3474878"/>
              <a:gd name="connsiteX20" fmla="*/ 2144929 w 5065594"/>
              <a:gd name="connsiteY20" fmla="*/ 936742 h 3474878"/>
              <a:gd name="connsiteX21" fmla="*/ 2120406 w 5065594"/>
              <a:gd name="connsiteY21" fmla="*/ 2370659 h 3474878"/>
              <a:gd name="connsiteX22" fmla="*/ 2214412 w 5065594"/>
              <a:gd name="connsiteY22" fmla="*/ 2477607 h 3474878"/>
              <a:gd name="connsiteX23" fmla="*/ 2637434 w 5065594"/>
              <a:gd name="connsiteY23" fmla="*/ 2207172 h 3474878"/>
              <a:gd name="connsiteX24" fmla="*/ 2780485 w 5065594"/>
              <a:gd name="connsiteY24" fmla="*/ 945598 h 3474878"/>
              <a:gd name="connsiteX25" fmla="*/ 2694655 w 5065594"/>
              <a:gd name="connsiteY25" fmla="*/ 846824 h 3474878"/>
              <a:gd name="connsiteX26" fmla="*/ 2234848 w 5065594"/>
              <a:gd name="connsiteY26" fmla="*/ 846824 h 3474878"/>
              <a:gd name="connsiteX27" fmla="*/ 1377903 w 5065594"/>
              <a:gd name="connsiteY27" fmla="*/ 829113 h 3474878"/>
              <a:gd name="connsiteX28" fmla="*/ 1278449 w 5065594"/>
              <a:gd name="connsiteY28" fmla="*/ 1089330 h 3474878"/>
              <a:gd name="connsiteX29" fmla="*/ 1364279 w 5065594"/>
              <a:gd name="connsiteY29" fmla="*/ 2272567 h 3474878"/>
              <a:gd name="connsiteX30" fmla="*/ 1413325 w 5065594"/>
              <a:gd name="connsiteY30" fmla="*/ 2362485 h 3474878"/>
              <a:gd name="connsiteX31" fmla="*/ 1785940 w 5065594"/>
              <a:gd name="connsiteY31" fmla="*/ 2415618 h 3474878"/>
              <a:gd name="connsiteX32" fmla="*/ 1826811 w 5065594"/>
              <a:gd name="connsiteY32" fmla="*/ 2342049 h 3474878"/>
              <a:gd name="connsiteX33" fmla="*/ 1843160 w 5065594"/>
              <a:gd name="connsiteY33" fmla="*/ 908132 h 3474878"/>
              <a:gd name="connsiteX34" fmla="*/ 1769591 w 5065594"/>
              <a:gd name="connsiteY34" fmla="*/ 834563 h 3474878"/>
              <a:gd name="connsiteX35" fmla="*/ 1536622 w 5065594"/>
              <a:gd name="connsiteY35" fmla="*/ 834563 h 3474878"/>
              <a:gd name="connsiteX36" fmla="*/ 1377903 w 5065594"/>
              <a:gd name="connsiteY36" fmla="*/ 829113 h 3474878"/>
              <a:gd name="connsiteX37" fmla="*/ 504507 w 5065594"/>
              <a:gd name="connsiteY37" fmla="*/ 813347 h 3474878"/>
              <a:gd name="connsiteX38" fmla="*/ 365647 w 5065594"/>
              <a:gd name="connsiteY38" fmla="*/ 1101591 h 3474878"/>
              <a:gd name="connsiteX39" fmla="*/ 520959 w 5065594"/>
              <a:gd name="connsiteY39" fmla="*/ 2096138 h 3474878"/>
              <a:gd name="connsiteX40" fmla="*/ 713056 w 5065594"/>
              <a:gd name="connsiteY40" fmla="*/ 2288916 h 3474878"/>
              <a:gd name="connsiteX41" fmla="*/ 993028 w 5065594"/>
              <a:gd name="connsiteY41" fmla="*/ 2030742 h 3474878"/>
              <a:gd name="connsiteX42" fmla="*/ 915372 w 5065594"/>
              <a:gd name="connsiteY42" fmla="*/ 966034 h 3474878"/>
              <a:gd name="connsiteX43" fmla="*/ 746435 w 5065594"/>
              <a:gd name="connsiteY43" fmla="*/ 814127 h 3474878"/>
              <a:gd name="connsiteX44" fmla="*/ 602703 w 5065594"/>
              <a:gd name="connsiteY44" fmla="*/ 814127 h 3474878"/>
              <a:gd name="connsiteX45" fmla="*/ 504507 w 5065594"/>
              <a:gd name="connsiteY45" fmla="*/ 813347 h 3474878"/>
              <a:gd name="connsiteX46" fmla="*/ 4368096 w 5065594"/>
              <a:gd name="connsiteY46" fmla="*/ 1120 h 3474878"/>
              <a:gd name="connsiteX47" fmla="*/ 4553638 w 5065594"/>
              <a:gd name="connsiteY47" fmla="*/ 1460 h 3474878"/>
              <a:gd name="connsiteX48" fmla="*/ 4924889 w 5065594"/>
              <a:gd name="connsiteY48" fmla="*/ 21215 h 3474878"/>
              <a:gd name="connsiteX49" fmla="*/ 5063853 w 5065594"/>
              <a:gd name="connsiteY49" fmla="*/ 209906 h 3474878"/>
              <a:gd name="connsiteX50" fmla="*/ 4904453 w 5065594"/>
              <a:gd name="connsiteY50" fmla="*/ 365900 h 3474878"/>
              <a:gd name="connsiteX51" fmla="*/ 4562493 w 5065594"/>
              <a:gd name="connsiteY51" fmla="*/ 369987 h 3474878"/>
              <a:gd name="connsiteX52" fmla="*/ 4123121 w 5065594"/>
              <a:gd name="connsiteY52" fmla="*/ 666988 h 3474878"/>
              <a:gd name="connsiteX53" fmla="*/ 3512089 w 5065594"/>
              <a:gd name="connsiteY53" fmla="*/ 3233053 h 3474878"/>
              <a:gd name="connsiteX54" fmla="*/ 3192609 w 5065594"/>
              <a:gd name="connsiteY54" fmla="*/ 3474878 h 3474878"/>
              <a:gd name="connsiteX55" fmla="*/ 2035257 w 5065594"/>
              <a:gd name="connsiteY55" fmla="*/ 3474878 h 3474878"/>
              <a:gd name="connsiteX56" fmla="*/ 672185 w 5065594"/>
              <a:gd name="connsiteY56" fmla="*/ 3462616 h 3474878"/>
              <a:gd name="connsiteX57" fmla="*/ 480087 w 5065594"/>
              <a:gd name="connsiteY57" fmla="*/ 3348856 h 3474878"/>
              <a:gd name="connsiteX58" fmla="*/ 668097 w 5065594"/>
              <a:gd name="connsiteY58" fmla="*/ 3151991 h 3474878"/>
              <a:gd name="connsiteX59" fmla="*/ 1699428 w 5065594"/>
              <a:gd name="connsiteY59" fmla="*/ 3160165 h 3474878"/>
              <a:gd name="connsiteX60" fmla="*/ 3073399 w 5065594"/>
              <a:gd name="connsiteY60" fmla="*/ 3188776 h 3474878"/>
              <a:gd name="connsiteX61" fmla="*/ 3212363 w 5065594"/>
              <a:gd name="connsiteY61" fmla="*/ 2945588 h 3474878"/>
              <a:gd name="connsiteX62" fmla="*/ 3106097 w 5065594"/>
              <a:gd name="connsiteY62" fmla="*/ 2863845 h 3474878"/>
              <a:gd name="connsiteX63" fmla="*/ 553657 w 5065594"/>
              <a:gd name="connsiteY63" fmla="*/ 2519160 h 3474878"/>
              <a:gd name="connsiteX64" fmla="*/ 283222 w 5065594"/>
              <a:gd name="connsiteY64" fmla="*/ 2277335 h 3474878"/>
              <a:gd name="connsiteX65" fmla="*/ 12787 w 5065594"/>
              <a:gd name="connsiteY65" fmla="*/ 797778 h 3474878"/>
              <a:gd name="connsiteX66" fmla="*/ 319325 w 5065594"/>
              <a:gd name="connsiteY66" fmla="*/ 509633 h 3474878"/>
              <a:gd name="connsiteX67" fmla="*/ 3597920 w 5065594"/>
              <a:gd name="connsiteY67" fmla="*/ 566853 h 3474878"/>
              <a:gd name="connsiteX68" fmla="*/ 3950098 w 5065594"/>
              <a:gd name="connsiteY68" fmla="*/ 304592 h 3474878"/>
              <a:gd name="connsiteX69" fmla="*/ 3986882 w 5065594"/>
              <a:gd name="connsiteY69" fmla="*/ 181296 h 3474878"/>
              <a:gd name="connsiteX70" fmla="*/ 4183066 w 5065594"/>
              <a:gd name="connsiteY70" fmla="*/ 13040 h 3474878"/>
              <a:gd name="connsiteX71" fmla="*/ 4368096 w 5065594"/>
              <a:gd name="connsiteY71" fmla="*/ 1120 h 347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065594" h="3474878">
                <a:moveTo>
                  <a:pt x="3246497" y="857713"/>
                </a:moveTo>
                <a:lnTo>
                  <a:pt x="3245831" y="857723"/>
                </a:lnTo>
                <a:lnTo>
                  <a:pt x="3202826" y="857723"/>
                </a:lnTo>
                <a:lnTo>
                  <a:pt x="3202826" y="858405"/>
                </a:lnTo>
                <a:lnTo>
                  <a:pt x="3245831" y="857723"/>
                </a:lnTo>
                <a:lnTo>
                  <a:pt x="3247333" y="857723"/>
                </a:lnTo>
                <a:lnTo>
                  <a:pt x="3268295" y="857988"/>
                </a:lnTo>
                <a:lnTo>
                  <a:pt x="3193173" y="873433"/>
                </a:lnTo>
                <a:cubicBezTo>
                  <a:pt x="3130620" y="901533"/>
                  <a:pt x="3106097" y="972164"/>
                  <a:pt x="3087704" y="1133608"/>
                </a:cubicBezTo>
                <a:cubicBezTo>
                  <a:pt x="3038659" y="1519165"/>
                  <a:pt x="2993699" y="2070933"/>
                  <a:pt x="2944653" y="2456490"/>
                </a:cubicBezTo>
                <a:cubicBezTo>
                  <a:pt x="2928304" y="2543001"/>
                  <a:pt x="2984163" y="2567524"/>
                  <a:pt x="3061819" y="2579787"/>
                </a:cubicBezTo>
                <a:cubicBezTo>
                  <a:pt x="3364951" y="2629514"/>
                  <a:pt x="3364951" y="2633601"/>
                  <a:pt x="3434433" y="2333875"/>
                </a:cubicBezTo>
                <a:cubicBezTo>
                  <a:pt x="3525032" y="1944231"/>
                  <a:pt x="3610862" y="1380201"/>
                  <a:pt x="3708955" y="990557"/>
                </a:cubicBezTo>
                <a:cubicBezTo>
                  <a:pt x="3733477" y="883609"/>
                  <a:pt x="3713042" y="850911"/>
                  <a:pt x="3606776" y="863173"/>
                </a:cubicBezTo>
                <a:cubicBezTo>
                  <a:pt x="3549555" y="867260"/>
                  <a:pt x="3492335" y="863173"/>
                  <a:pt x="3435114" y="863173"/>
                </a:cubicBezTo>
                <a:cubicBezTo>
                  <a:pt x="3400032" y="861129"/>
                  <a:pt x="3352178" y="859426"/>
                  <a:pt x="3307986" y="858490"/>
                </a:cubicBezTo>
                <a:lnTo>
                  <a:pt x="3268295" y="857988"/>
                </a:lnTo>
                <a:lnTo>
                  <a:pt x="3269584" y="857723"/>
                </a:lnTo>
                <a:lnTo>
                  <a:pt x="3247333" y="857723"/>
                </a:lnTo>
                <a:close/>
                <a:moveTo>
                  <a:pt x="2234848" y="846824"/>
                </a:moveTo>
                <a:cubicBezTo>
                  <a:pt x="2161278" y="842737"/>
                  <a:pt x="2144929" y="871347"/>
                  <a:pt x="2144929" y="936742"/>
                </a:cubicBezTo>
                <a:cubicBezTo>
                  <a:pt x="2149017" y="1149957"/>
                  <a:pt x="2124494" y="2161532"/>
                  <a:pt x="2120406" y="2370659"/>
                </a:cubicBezTo>
                <a:cubicBezTo>
                  <a:pt x="2120406" y="2436736"/>
                  <a:pt x="2136756" y="2465345"/>
                  <a:pt x="2214412" y="2477607"/>
                </a:cubicBezTo>
                <a:cubicBezTo>
                  <a:pt x="2542067" y="2527334"/>
                  <a:pt x="2596562" y="2531421"/>
                  <a:pt x="2637434" y="2207172"/>
                </a:cubicBezTo>
                <a:cubicBezTo>
                  <a:pt x="2686480" y="1842051"/>
                  <a:pt x="2727352" y="1306632"/>
                  <a:pt x="2780485" y="945598"/>
                </a:cubicBezTo>
                <a:cubicBezTo>
                  <a:pt x="2792747" y="863173"/>
                  <a:pt x="2772311" y="842737"/>
                  <a:pt x="2694655" y="846824"/>
                </a:cubicBezTo>
                <a:cubicBezTo>
                  <a:pt x="2559778" y="850911"/>
                  <a:pt x="2370405" y="850911"/>
                  <a:pt x="2234848" y="846824"/>
                </a:cubicBezTo>
                <a:close/>
                <a:moveTo>
                  <a:pt x="1377903" y="829113"/>
                </a:moveTo>
                <a:cubicBezTo>
                  <a:pt x="1262100" y="835244"/>
                  <a:pt x="1263462" y="885653"/>
                  <a:pt x="1278449" y="1089330"/>
                </a:cubicBezTo>
                <a:cubicBezTo>
                  <a:pt x="1302972" y="1425160"/>
                  <a:pt x="1335669" y="1936056"/>
                  <a:pt x="1364279" y="2272567"/>
                </a:cubicBezTo>
                <a:cubicBezTo>
                  <a:pt x="1368367" y="2309352"/>
                  <a:pt x="1356105" y="2354310"/>
                  <a:pt x="1413325" y="2362485"/>
                </a:cubicBezTo>
                <a:cubicBezTo>
                  <a:pt x="1535941" y="2382921"/>
                  <a:pt x="1663325" y="2399269"/>
                  <a:pt x="1785940" y="2415618"/>
                </a:cubicBezTo>
                <a:cubicBezTo>
                  <a:pt x="1839073" y="2419705"/>
                  <a:pt x="1826811" y="2374746"/>
                  <a:pt x="1826811" y="2342049"/>
                </a:cubicBezTo>
                <a:cubicBezTo>
                  <a:pt x="1830899" y="1919027"/>
                  <a:pt x="1834986" y="1330473"/>
                  <a:pt x="1843160" y="908132"/>
                </a:cubicBezTo>
                <a:cubicBezTo>
                  <a:pt x="1843160" y="846824"/>
                  <a:pt x="1822724" y="834563"/>
                  <a:pt x="1769591" y="834563"/>
                </a:cubicBezTo>
                <a:cubicBezTo>
                  <a:pt x="1691935" y="834563"/>
                  <a:pt x="1614278" y="834563"/>
                  <a:pt x="1536622" y="834563"/>
                </a:cubicBezTo>
                <a:cubicBezTo>
                  <a:pt x="1468502" y="830475"/>
                  <a:pt x="1416732" y="827070"/>
                  <a:pt x="1377903" y="829113"/>
                </a:cubicBezTo>
                <a:close/>
                <a:moveTo>
                  <a:pt x="504507" y="813347"/>
                </a:moveTo>
                <a:cubicBezTo>
                  <a:pt x="306191" y="814595"/>
                  <a:pt x="315579" y="846483"/>
                  <a:pt x="365647" y="1101591"/>
                </a:cubicBezTo>
                <a:cubicBezTo>
                  <a:pt x="418780" y="1376113"/>
                  <a:pt x="476000" y="1821615"/>
                  <a:pt x="520959" y="2096138"/>
                </a:cubicBezTo>
                <a:cubicBezTo>
                  <a:pt x="541395" y="2219434"/>
                  <a:pt x="586354" y="2276654"/>
                  <a:pt x="713056" y="2288916"/>
                </a:cubicBezTo>
                <a:cubicBezTo>
                  <a:pt x="1012101" y="2322294"/>
                  <a:pt x="1025725" y="2326381"/>
                  <a:pt x="993028" y="2030742"/>
                </a:cubicBezTo>
                <a:cubicBezTo>
                  <a:pt x="964418" y="1731016"/>
                  <a:pt x="931720" y="1261673"/>
                  <a:pt x="915372" y="966034"/>
                </a:cubicBezTo>
                <a:cubicBezTo>
                  <a:pt x="907197" y="850911"/>
                  <a:pt x="869050" y="797778"/>
                  <a:pt x="746435" y="814127"/>
                </a:cubicBezTo>
                <a:cubicBezTo>
                  <a:pt x="697389" y="822301"/>
                  <a:pt x="648343" y="814127"/>
                  <a:pt x="602703" y="814127"/>
                </a:cubicBezTo>
                <a:cubicBezTo>
                  <a:pt x="565407" y="813616"/>
                  <a:pt x="532837" y="813169"/>
                  <a:pt x="504507" y="813347"/>
                </a:cubicBezTo>
                <a:close/>
                <a:moveTo>
                  <a:pt x="4368096" y="1120"/>
                </a:moveTo>
                <a:cubicBezTo>
                  <a:pt x="4429830" y="-583"/>
                  <a:pt x="4491648" y="-243"/>
                  <a:pt x="4553638" y="1460"/>
                </a:cubicBezTo>
                <a:cubicBezTo>
                  <a:pt x="4677615" y="4185"/>
                  <a:pt x="4800911" y="12360"/>
                  <a:pt x="4924889" y="21215"/>
                </a:cubicBezTo>
                <a:cubicBezTo>
                  <a:pt x="5022981" y="29389"/>
                  <a:pt x="5076114" y="111133"/>
                  <a:pt x="5063853" y="209906"/>
                </a:cubicBezTo>
                <a:cubicBezTo>
                  <a:pt x="5055678" y="300505"/>
                  <a:pt x="5006632" y="361813"/>
                  <a:pt x="4904453" y="365900"/>
                </a:cubicBezTo>
                <a:cubicBezTo>
                  <a:pt x="4826797" y="365900"/>
                  <a:pt x="4640149" y="365900"/>
                  <a:pt x="4562493" y="369987"/>
                </a:cubicBezTo>
                <a:cubicBezTo>
                  <a:pt x="4193966" y="374074"/>
                  <a:pt x="4204865" y="305955"/>
                  <a:pt x="4123121" y="666988"/>
                </a:cubicBezTo>
                <a:cubicBezTo>
                  <a:pt x="3909907" y="1611807"/>
                  <a:pt x="3678982" y="2511667"/>
                  <a:pt x="3512089" y="3233053"/>
                </a:cubicBezTo>
                <a:cubicBezTo>
                  <a:pt x="3467130" y="3429919"/>
                  <a:pt x="3388793" y="3474878"/>
                  <a:pt x="3192609" y="3474878"/>
                </a:cubicBezTo>
                <a:cubicBezTo>
                  <a:pt x="2762774" y="3474878"/>
                  <a:pt x="2469178" y="3474878"/>
                  <a:pt x="2035257" y="3474878"/>
                </a:cubicBezTo>
                <a:cubicBezTo>
                  <a:pt x="1580900" y="3450355"/>
                  <a:pt x="1126542" y="3487139"/>
                  <a:pt x="672185" y="3462616"/>
                </a:cubicBezTo>
                <a:cubicBezTo>
                  <a:pt x="570005" y="3458529"/>
                  <a:pt x="492349" y="3463979"/>
                  <a:pt x="480087" y="3348856"/>
                </a:cubicBezTo>
                <a:cubicBezTo>
                  <a:pt x="467826" y="3225560"/>
                  <a:pt x="529134" y="3151991"/>
                  <a:pt x="668097" y="3151991"/>
                </a:cubicBezTo>
                <a:cubicBezTo>
                  <a:pt x="1012101" y="3151991"/>
                  <a:pt x="1355424" y="3156077"/>
                  <a:pt x="1699428" y="3160165"/>
                </a:cubicBezTo>
                <a:cubicBezTo>
                  <a:pt x="2202831" y="3168340"/>
                  <a:pt x="2569995" y="3168340"/>
                  <a:pt x="3073399" y="3188776"/>
                </a:cubicBezTo>
                <a:cubicBezTo>
                  <a:pt x="3220538" y="3192863"/>
                  <a:pt x="3187840" y="3015070"/>
                  <a:pt x="3212363" y="2945588"/>
                </a:cubicBezTo>
                <a:cubicBezTo>
                  <a:pt x="3245061" y="2843409"/>
                  <a:pt x="3155143" y="2872019"/>
                  <a:pt x="3106097" y="2863845"/>
                </a:cubicBezTo>
                <a:cubicBezTo>
                  <a:pt x="2219180" y="2750086"/>
                  <a:pt x="1459647" y="2634963"/>
                  <a:pt x="553657" y="2519160"/>
                </a:cubicBezTo>
                <a:cubicBezTo>
                  <a:pt x="401750" y="2498724"/>
                  <a:pt x="311833" y="2421068"/>
                  <a:pt x="283222" y="2277335"/>
                </a:cubicBezTo>
                <a:cubicBezTo>
                  <a:pt x="188536" y="1809354"/>
                  <a:pt x="98618" y="1269847"/>
                  <a:pt x="12787" y="797778"/>
                </a:cubicBezTo>
                <a:cubicBezTo>
                  <a:pt x="-36259" y="531431"/>
                  <a:pt x="53659" y="504864"/>
                  <a:pt x="319325" y="509633"/>
                </a:cubicBezTo>
                <a:cubicBezTo>
                  <a:pt x="1412645" y="525981"/>
                  <a:pt x="2505282" y="546417"/>
                  <a:pt x="3597920" y="566853"/>
                </a:cubicBezTo>
                <a:cubicBezTo>
                  <a:pt x="3880616" y="570940"/>
                  <a:pt x="3880616" y="570940"/>
                  <a:pt x="3950098" y="304592"/>
                </a:cubicBezTo>
                <a:cubicBezTo>
                  <a:pt x="3962360" y="263040"/>
                  <a:pt x="3974621" y="222168"/>
                  <a:pt x="3986882" y="181296"/>
                </a:cubicBezTo>
                <a:cubicBezTo>
                  <a:pt x="4015493" y="82522"/>
                  <a:pt x="4080887" y="21215"/>
                  <a:pt x="4183066" y="13040"/>
                </a:cubicBezTo>
                <a:cubicBezTo>
                  <a:pt x="4244715" y="6569"/>
                  <a:pt x="4306363" y="2823"/>
                  <a:pt x="4368096" y="1120"/>
                </a:cubicBezTo>
                <a:close/>
              </a:path>
            </a:pathLst>
          </a:custGeom>
          <a:solidFill>
            <a:schemeClr val="accent5"/>
          </a:solidFill>
          <a:ln w="9525" cap="flat">
            <a:noFill/>
            <a:prstDash val="solid"/>
            <a:miter/>
          </a:ln>
        </p:spPr>
        <p:txBody>
          <a:bodyPr rtlCol="0" anchor="ctr"/>
          <a:lstStyle/>
          <a:p>
            <a:endParaRPr lang="en-US"/>
          </a:p>
        </p:txBody>
      </p:sp>
      <p:sp>
        <p:nvSpPr>
          <p:cNvPr id="37" name="Circle: Hollow 36">
            <a:extLst>
              <a:ext uri="{FF2B5EF4-FFF2-40B4-BE49-F238E27FC236}">
                <a16:creationId xmlns:a16="http://schemas.microsoft.com/office/drawing/2014/main" xmlns="" id="{704EABDB-9C10-4647-9859-3B76E3D15305}"/>
              </a:ext>
            </a:extLst>
          </p:cNvPr>
          <p:cNvSpPr/>
          <p:nvPr/>
        </p:nvSpPr>
        <p:spPr>
          <a:xfrm>
            <a:off x="3054485" y="5493049"/>
            <a:ext cx="739302"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ircle: Hollow 37">
            <a:extLst>
              <a:ext uri="{FF2B5EF4-FFF2-40B4-BE49-F238E27FC236}">
                <a16:creationId xmlns:a16="http://schemas.microsoft.com/office/drawing/2014/main" xmlns="" id="{666EDF05-5DEB-4691-A06B-B5D3BC66176D}"/>
              </a:ext>
            </a:extLst>
          </p:cNvPr>
          <p:cNvSpPr/>
          <p:nvPr/>
        </p:nvSpPr>
        <p:spPr>
          <a:xfrm>
            <a:off x="1323643" y="5493049"/>
            <a:ext cx="739302" cy="73930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xmlns="" id="{AFABB119-6FF8-4B6F-AE21-DD58D9B88A82}"/>
              </a:ext>
            </a:extLst>
          </p:cNvPr>
          <p:cNvSpPr/>
          <p:nvPr/>
        </p:nvSpPr>
        <p:spPr>
          <a:xfrm>
            <a:off x="5223755" y="260215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4F65CF3E-194D-4244-AA24-11EF8570B139}"/>
              </a:ext>
            </a:extLst>
          </p:cNvPr>
          <p:cNvSpPr/>
          <p:nvPr/>
        </p:nvSpPr>
        <p:spPr>
          <a:xfrm>
            <a:off x="4931462" y="356578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41D9C889-E0D5-4BE4-A3F3-CE4D6C27FD18}"/>
              </a:ext>
            </a:extLst>
          </p:cNvPr>
          <p:cNvSpPr/>
          <p:nvPr/>
        </p:nvSpPr>
        <p:spPr>
          <a:xfrm>
            <a:off x="4639170" y="4529418"/>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17EB2AFB-8900-4059-B03D-C816AAC7AFAC}"/>
              </a:ext>
            </a:extLst>
          </p:cNvPr>
          <p:cNvSpPr/>
          <p:nvPr/>
        </p:nvSpPr>
        <p:spPr>
          <a:xfrm>
            <a:off x="4346878" y="5493049"/>
            <a:ext cx="651751" cy="6517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xmlns="" id="{68E23C1F-D9F0-41C1-B3C5-0E5FE3F8A387}"/>
              </a:ext>
            </a:extLst>
          </p:cNvPr>
          <p:cNvSpPr txBox="1"/>
          <p:nvPr/>
        </p:nvSpPr>
        <p:spPr>
          <a:xfrm flipH="1">
            <a:off x="5210124" y="2672321"/>
            <a:ext cx="665382" cy="523220"/>
          </a:xfrm>
          <a:prstGeom prst="rect">
            <a:avLst/>
          </a:prstGeom>
          <a:noFill/>
        </p:spPr>
        <p:txBody>
          <a:bodyPr wrap="square" rtlCol="0">
            <a:spAutoFit/>
          </a:bodyPr>
          <a:lstStyle/>
          <a:p>
            <a:pPr algn="ctr"/>
            <a:r>
              <a:rPr lang="en-US" altLang="ko-KR" sz="2800" b="1" dirty="0">
                <a:solidFill>
                  <a:schemeClr val="accent1"/>
                </a:solidFill>
                <a:cs typeface="Calibri" pitchFamily="34" charset="0"/>
              </a:rPr>
              <a:t>01</a:t>
            </a:r>
            <a:endParaRPr lang="ko-KR" altLang="en-US" sz="2800" b="1" dirty="0">
              <a:solidFill>
                <a:schemeClr val="accent1"/>
              </a:solidFill>
              <a:cs typeface="Calibri" pitchFamily="34" charset="0"/>
            </a:endParaRPr>
          </a:p>
        </p:txBody>
      </p:sp>
      <p:sp>
        <p:nvSpPr>
          <p:cNvPr id="44" name="TextBox 43">
            <a:extLst>
              <a:ext uri="{FF2B5EF4-FFF2-40B4-BE49-F238E27FC236}">
                <a16:creationId xmlns:a16="http://schemas.microsoft.com/office/drawing/2014/main" xmlns="" id="{3D9809CA-B7E3-4B68-ACFD-A76A016A5EB7}"/>
              </a:ext>
            </a:extLst>
          </p:cNvPr>
          <p:cNvSpPr txBox="1"/>
          <p:nvPr/>
        </p:nvSpPr>
        <p:spPr>
          <a:xfrm flipH="1">
            <a:off x="4917831" y="3635643"/>
            <a:ext cx="665382" cy="523220"/>
          </a:xfrm>
          <a:prstGeom prst="rect">
            <a:avLst/>
          </a:prstGeom>
          <a:noFill/>
        </p:spPr>
        <p:txBody>
          <a:bodyPr wrap="square" rtlCol="0">
            <a:spAutoFit/>
          </a:bodyPr>
          <a:lstStyle/>
          <a:p>
            <a:pPr algn="ctr"/>
            <a:r>
              <a:rPr lang="en-US" altLang="ko-KR" sz="2800" b="1" dirty="0">
                <a:solidFill>
                  <a:schemeClr val="accent2"/>
                </a:solidFill>
                <a:cs typeface="Calibri" pitchFamily="34" charset="0"/>
              </a:rPr>
              <a:t>02</a:t>
            </a:r>
            <a:endParaRPr lang="ko-KR" altLang="en-US" sz="2800" b="1" dirty="0">
              <a:solidFill>
                <a:schemeClr val="accent2"/>
              </a:solidFill>
              <a:cs typeface="Calibri" pitchFamily="34" charset="0"/>
            </a:endParaRPr>
          </a:p>
        </p:txBody>
      </p:sp>
      <p:sp>
        <p:nvSpPr>
          <p:cNvPr id="45" name="TextBox 44">
            <a:extLst>
              <a:ext uri="{FF2B5EF4-FFF2-40B4-BE49-F238E27FC236}">
                <a16:creationId xmlns:a16="http://schemas.microsoft.com/office/drawing/2014/main" xmlns="" id="{3E5F8462-4AB9-4414-9A4D-93D65BE132BF}"/>
              </a:ext>
            </a:extLst>
          </p:cNvPr>
          <p:cNvSpPr txBox="1"/>
          <p:nvPr/>
        </p:nvSpPr>
        <p:spPr>
          <a:xfrm flipH="1">
            <a:off x="4625539" y="4598965"/>
            <a:ext cx="665382" cy="523220"/>
          </a:xfrm>
          <a:prstGeom prst="rect">
            <a:avLst/>
          </a:prstGeom>
          <a:noFill/>
        </p:spPr>
        <p:txBody>
          <a:bodyPr wrap="square" rtlCol="0">
            <a:spAutoFit/>
          </a:bodyPr>
          <a:lstStyle/>
          <a:p>
            <a:pPr algn="ctr"/>
            <a:r>
              <a:rPr lang="en-US" altLang="ko-KR" sz="2800" b="1" dirty="0">
                <a:solidFill>
                  <a:schemeClr val="accent3"/>
                </a:solidFill>
                <a:cs typeface="Calibri" pitchFamily="34" charset="0"/>
              </a:rPr>
              <a:t>03</a:t>
            </a:r>
            <a:endParaRPr lang="ko-KR" altLang="en-US" sz="2800" b="1" dirty="0">
              <a:solidFill>
                <a:schemeClr val="accent3"/>
              </a:solidFill>
              <a:cs typeface="Calibri" pitchFamily="34" charset="0"/>
            </a:endParaRPr>
          </a:p>
        </p:txBody>
      </p:sp>
      <p:grpSp>
        <p:nvGrpSpPr>
          <p:cNvPr id="47" name="Group 46">
            <a:extLst>
              <a:ext uri="{FF2B5EF4-FFF2-40B4-BE49-F238E27FC236}">
                <a16:creationId xmlns:a16="http://schemas.microsoft.com/office/drawing/2014/main" xmlns="" id="{CEE8E24B-7A6A-4BCB-9213-E6532F0ECD4B}"/>
              </a:ext>
            </a:extLst>
          </p:cNvPr>
          <p:cNvGrpSpPr/>
          <p:nvPr/>
        </p:nvGrpSpPr>
        <p:grpSpPr>
          <a:xfrm>
            <a:off x="6018062" y="2573580"/>
            <a:ext cx="5178473" cy="703010"/>
            <a:chOff x="2135876" y="1656375"/>
            <a:chExt cx="2138114" cy="703010"/>
          </a:xfrm>
        </p:grpSpPr>
        <p:sp>
          <p:nvSpPr>
            <p:cNvPr id="48" name="TextBox 47">
              <a:extLst>
                <a:ext uri="{FF2B5EF4-FFF2-40B4-BE49-F238E27FC236}">
                  <a16:creationId xmlns:a16="http://schemas.microsoft.com/office/drawing/2014/main" xmlns="" id="{FA20211C-56F4-45EE-92E0-2323A132A78E}"/>
                </a:ext>
              </a:extLst>
            </p:cNvPr>
            <p:cNvSpPr txBox="1"/>
            <p:nvPr/>
          </p:nvSpPr>
          <p:spPr>
            <a:xfrm>
              <a:off x="2135876" y="1897720"/>
              <a:ext cx="2138114" cy="461665"/>
            </a:xfrm>
            <a:prstGeom prst="rect">
              <a:avLst/>
            </a:prstGeom>
            <a:noFill/>
          </p:spPr>
          <p:txBody>
            <a:bodyPr wrap="square" rtlCol="0">
              <a:spAutoFit/>
            </a:bodyPr>
            <a:lstStyle/>
            <a:p>
              <a:r>
                <a:rPr lang="en-US" altLang="ko-KR" sz="1200" dirty="0" err="1">
                  <a:solidFill>
                    <a:schemeClr val="bg1"/>
                  </a:solidFill>
                  <a:cs typeface="Arial" pitchFamily="34" charset="0"/>
                </a:rPr>
                <a:t>Permette</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risparmaire</a:t>
              </a:r>
              <a:r>
                <a:rPr lang="en-US" altLang="ko-KR" sz="1200" dirty="0">
                  <a:solidFill>
                    <a:schemeClr val="bg1"/>
                  </a:solidFill>
                  <a:cs typeface="Arial" pitchFamily="34" charset="0"/>
                </a:rPr>
                <a:t> il tempo </a:t>
              </a:r>
              <a:r>
                <a:rPr lang="en-US" altLang="ko-KR" sz="1200" dirty="0" err="1">
                  <a:solidFill>
                    <a:schemeClr val="bg1"/>
                  </a:solidFill>
                  <a:cs typeface="Arial" pitchFamily="34" charset="0"/>
                </a:rPr>
                <a:t>che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sarebbe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necessario</a:t>
              </a:r>
              <a:r>
                <a:rPr lang="en-US" altLang="ko-KR" sz="1200" dirty="0">
                  <a:solidFill>
                    <a:schemeClr val="bg1"/>
                  </a:solidFill>
                  <a:cs typeface="Arial" pitchFamily="34" charset="0"/>
                </a:rPr>
                <a:t> per </a:t>
              </a:r>
              <a:r>
                <a:rPr lang="en-US" altLang="ko-KR" sz="1200" dirty="0" err="1">
                  <a:solidFill>
                    <a:schemeClr val="bg1"/>
                  </a:solidFill>
                  <a:cs typeface="Arial" pitchFamily="34" charset="0"/>
                </a:rPr>
                <a:t>consultare</a:t>
              </a:r>
              <a:r>
                <a:rPr lang="en-US" altLang="ko-KR" sz="1200" dirty="0">
                  <a:solidFill>
                    <a:schemeClr val="bg1"/>
                  </a:solidFill>
                  <a:cs typeface="Arial" pitchFamily="34" charset="0"/>
                </a:rPr>
                <a:t> I </a:t>
              </a:r>
              <a:r>
                <a:rPr lang="en-US" altLang="ko-KR" sz="1200" dirty="0" err="1">
                  <a:solidFill>
                    <a:schemeClr val="bg1"/>
                  </a:solidFill>
                  <a:cs typeface="Arial" pitchFamily="34" charset="0"/>
                </a:rPr>
                <a:t>prezzi</a:t>
              </a:r>
              <a:r>
                <a:rPr lang="en-US" altLang="ko-KR" sz="1200" dirty="0">
                  <a:solidFill>
                    <a:schemeClr val="bg1"/>
                  </a:solidFill>
                  <a:cs typeface="Arial" pitchFamily="34" charset="0"/>
                </a:rPr>
                <a:t> di un </a:t>
              </a:r>
              <a:r>
                <a:rPr lang="en-US" altLang="ko-KR" sz="1200" dirty="0" err="1">
                  <a:solidFill>
                    <a:schemeClr val="bg1"/>
                  </a:solidFill>
                  <a:cs typeface="Arial" pitchFamily="34" charset="0"/>
                </a:rPr>
                <a:t>prodotto</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entrambi</a:t>
              </a:r>
              <a:r>
                <a:rPr lang="en-US" altLang="ko-KR" sz="1200" dirty="0">
                  <a:solidFill>
                    <a:schemeClr val="bg1"/>
                  </a:solidFill>
                  <a:cs typeface="Arial" pitchFamily="34" charset="0"/>
                </a:rPr>
                <a:t> I </a:t>
              </a:r>
              <a:r>
                <a:rPr lang="en-US" altLang="ko-KR" sz="1200" dirty="0" err="1">
                  <a:solidFill>
                    <a:schemeClr val="bg1"/>
                  </a:solidFill>
                  <a:cs typeface="Arial" pitchFamily="34" charset="0"/>
                </a:rPr>
                <a:t>siti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manualmente</a:t>
              </a:r>
              <a:r>
                <a:rPr lang="en-US" altLang="ko-KR" sz="1200" dirty="0">
                  <a:solidFill>
                    <a:schemeClr val="bg1"/>
                  </a:solidFill>
                  <a:cs typeface="Arial" pitchFamily="34" charset="0"/>
                </a:rPr>
                <a:t>.</a:t>
              </a:r>
            </a:p>
          </p:txBody>
        </p:sp>
        <p:sp>
          <p:nvSpPr>
            <p:cNvPr id="49" name="TextBox 48">
              <a:extLst>
                <a:ext uri="{FF2B5EF4-FFF2-40B4-BE49-F238E27FC236}">
                  <a16:creationId xmlns:a16="http://schemas.microsoft.com/office/drawing/2014/main" xmlns="" id="{D7932ED6-6FF7-474D-80E8-7C8EB55CB93C}"/>
                </a:ext>
              </a:extLst>
            </p:cNvPr>
            <p:cNvSpPr txBox="1"/>
            <p:nvPr/>
          </p:nvSpPr>
          <p:spPr>
            <a:xfrm>
              <a:off x="2135876" y="1656375"/>
              <a:ext cx="2138114" cy="276999"/>
            </a:xfrm>
            <a:prstGeom prst="rect">
              <a:avLst/>
            </a:prstGeom>
            <a:noFill/>
          </p:spPr>
          <p:txBody>
            <a:bodyPr wrap="square" rtlCol="0" anchor="ctr">
              <a:spAutoFit/>
            </a:bodyPr>
            <a:lstStyle/>
            <a:p>
              <a:r>
                <a:rPr lang="en-US" altLang="ko-KR" sz="1200" b="1" dirty="0">
                  <a:solidFill>
                    <a:schemeClr val="bg1"/>
                  </a:solidFill>
                  <a:cs typeface="Arial" pitchFamily="34" charset="0"/>
                </a:rPr>
                <a:t>DIMINUZIONE DEL TEMPO SPRECATO</a:t>
              </a:r>
              <a:endParaRPr lang="ko-KR" altLang="en-US" sz="1200" b="1" dirty="0">
                <a:solidFill>
                  <a:schemeClr val="bg1"/>
                </a:solidFill>
                <a:cs typeface="Arial" pitchFamily="34" charset="0"/>
              </a:endParaRPr>
            </a:p>
          </p:txBody>
        </p:sp>
      </p:grpSp>
      <p:grpSp>
        <p:nvGrpSpPr>
          <p:cNvPr id="50" name="Group 49">
            <a:extLst>
              <a:ext uri="{FF2B5EF4-FFF2-40B4-BE49-F238E27FC236}">
                <a16:creationId xmlns:a16="http://schemas.microsoft.com/office/drawing/2014/main" xmlns="" id="{BAE9F56D-6553-43B5-8E24-1C10A9656C1C}"/>
              </a:ext>
            </a:extLst>
          </p:cNvPr>
          <p:cNvGrpSpPr/>
          <p:nvPr/>
        </p:nvGrpSpPr>
        <p:grpSpPr>
          <a:xfrm>
            <a:off x="5727012" y="3540158"/>
            <a:ext cx="5178473" cy="703010"/>
            <a:chOff x="2135876" y="1656375"/>
            <a:chExt cx="2138114" cy="703010"/>
          </a:xfrm>
        </p:grpSpPr>
        <p:sp>
          <p:nvSpPr>
            <p:cNvPr id="51" name="TextBox 50">
              <a:extLst>
                <a:ext uri="{FF2B5EF4-FFF2-40B4-BE49-F238E27FC236}">
                  <a16:creationId xmlns:a16="http://schemas.microsoft.com/office/drawing/2014/main" xmlns="" id="{2CC891E9-F1CA-4624-9FDA-3B9C8F0DFC9E}"/>
                </a:ext>
              </a:extLst>
            </p:cNvPr>
            <p:cNvSpPr txBox="1"/>
            <p:nvPr/>
          </p:nvSpPr>
          <p:spPr>
            <a:xfrm>
              <a:off x="2135876" y="1897720"/>
              <a:ext cx="2138114" cy="461665"/>
            </a:xfrm>
            <a:prstGeom prst="rect">
              <a:avLst/>
            </a:prstGeom>
            <a:noFill/>
          </p:spPr>
          <p:txBody>
            <a:bodyPr wrap="square" rtlCol="0">
              <a:spAutoFit/>
            </a:bodyPr>
            <a:lstStyle/>
            <a:p>
              <a:r>
                <a:rPr lang="en-US" altLang="ko-KR" sz="1200" dirty="0" err="1">
                  <a:solidFill>
                    <a:schemeClr val="bg1"/>
                  </a:solidFill>
                  <a:cs typeface="Arial" pitchFamily="34" charset="0"/>
                </a:rPr>
                <a:t>Effettuare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comparazioni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tra</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prezzi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principali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siti</a:t>
              </a:r>
              <a:r>
                <a:rPr lang="en-US" altLang="ko-KR" sz="1200" dirty="0">
                  <a:solidFill>
                    <a:schemeClr val="bg1"/>
                  </a:solidFill>
                  <a:cs typeface="Arial" pitchFamily="34" charset="0"/>
                </a:rPr>
                <a:t> di ecommerce: Amazon ed eBay.</a:t>
              </a:r>
            </a:p>
          </p:txBody>
        </p:sp>
        <p:sp>
          <p:nvSpPr>
            <p:cNvPr id="52" name="TextBox 51">
              <a:extLst>
                <a:ext uri="{FF2B5EF4-FFF2-40B4-BE49-F238E27FC236}">
                  <a16:creationId xmlns:a16="http://schemas.microsoft.com/office/drawing/2014/main" xmlns="" id="{F1E3D86D-2C72-4DBB-AE0F-B943A8F4D03F}"/>
                </a:ext>
              </a:extLst>
            </p:cNvPr>
            <p:cNvSpPr txBox="1"/>
            <p:nvPr/>
          </p:nvSpPr>
          <p:spPr>
            <a:xfrm>
              <a:off x="2135876" y="1656375"/>
              <a:ext cx="2138114" cy="276999"/>
            </a:xfrm>
            <a:prstGeom prst="rect">
              <a:avLst/>
            </a:prstGeom>
            <a:noFill/>
          </p:spPr>
          <p:txBody>
            <a:bodyPr wrap="square" rtlCol="0" anchor="ctr">
              <a:spAutoFit/>
            </a:bodyPr>
            <a:lstStyle/>
            <a:p>
              <a:r>
                <a:rPr lang="en-US" altLang="ko-KR" sz="1200" b="1" dirty="0">
                  <a:solidFill>
                    <a:schemeClr val="bg1"/>
                  </a:solidFill>
                  <a:cs typeface="Arial" pitchFamily="34" charset="0"/>
                </a:rPr>
                <a:t>CONFRONTARE PREZZI</a:t>
              </a:r>
              <a:endParaRPr lang="ko-KR" altLang="en-US" sz="1200" b="1" dirty="0">
                <a:solidFill>
                  <a:schemeClr val="bg1"/>
                </a:solidFill>
                <a:cs typeface="Arial" pitchFamily="34" charset="0"/>
              </a:endParaRPr>
            </a:p>
          </p:txBody>
        </p:sp>
      </p:grpSp>
      <p:grpSp>
        <p:nvGrpSpPr>
          <p:cNvPr id="53" name="Group 52">
            <a:extLst>
              <a:ext uri="{FF2B5EF4-FFF2-40B4-BE49-F238E27FC236}">
                <a16:creationId xmlns:a16="http://schemas.microsoft.com/office/drawing/2014/main" xmlns="" id="{96FE2442-0013-4F59-9DBB-AC244421D97E}"/>
              </a:ext>
            </a:extLst>
          </p:cNvPr>
          <p:cNvGrpSpPr/>
          <p:nvPr/>
        </p:nvGrpSpPr>
        <p:grpSpPr>
          <a:xfrm>
            <a:off x="5435963" y="4506736"/>
            <a:ext cx="5178473" cy="518344"/>
            <a:chOff x="2135876" y="1656375"/>
            <a:chExt cx="2138114" cy="518344"/>
          </a:xfrm>
        </p:grpSpPr>
        <p:sp>
          <p:nvSpPr>
            <p:cNvPr id="54" name="TextBox 53">
              <a:extLst>
                <a:ext uri="{FF2B5EF4-FFF2-40B4-BE49-F238E27FC236}">
                  <a16:creationId xmlns:a16="http://schemas.microsoft.com/office/drawing/2014/main" xmlns="" id="{01EE3C01-4148-459D-95BA-AE42653B35D2}"/>
                </a:ext>
              </a:extLst>
            </p:cNvPr>
            <p:cNvSpPr txBox="1"/>
            <p:nvPr/>
          </p:nvSpPr>
          <p:spPr>
            <a:xfrm>
              <a:off x="2135876" y="1897720"/>
              <a:ext cx="2138114" cy="276999"/>
            </a:xfrm>
            <a:prstGeom prst="rect">
              <a:avLst/>
            </a:prstGeom>
            <a:noFill/>
          </p:spPr>
          <p:txBody>
            <a:bodyPr wrap="square" rtlCol="0">
              <a:spAutoFit/>
            </a:bodyPr>
            <a:lstStyle/>
            <a:p>
              <a:r>
                <a:rPr lang="en-US" altLang="ko-KR" sz="1200" dirty="0" err="1">
                  <a:solidFill>
                    <a:schemeClr val="bg1"/>
                  </a:solidFill>
                  <a:cs typeface="Arial" pitchFamily="34" charset="0"/>
                </a:rPr>
                <a:t>Ottenimento</a:t>
              </a:r>
              <a:r>
                <a:rPr lang="en-US" altLang="ko-KR" sz="1200" dirty="0">
                  <a:solidFill>
                    <a:schemeClr val="bg1"/>
                  </a:solidFill>
                  <a:cs typeface="Arial" pitchFamily="34" charset="0"/>
                </a:rPr>
                <a:t> di </a:t>
              </a:r>
              <a:r>
                <a:rPr lang="en-US" altLang="ko-KR" sz="1200" dirty="0" err="1">
                  <a:solidFill>
                    <a:schemeClr val="bg1"/>
                  </a:solidFill>
                  <a:cs typeface="Arial" pitchFamily="34" charset="0"/>
                </a:rPr>
                <a:t>risultati</a:t>
              </a:r>
              <a:r>
                <a:rPr lang="en-US" altLang="ko-KR" sz="1200" dirty="0">
                  <a:solidFill>
                    <a:schemeClr val="bg1"/>
                  </a:solidFill>
                  <a:cs typeface="Arial" pitchFamily="34" charset="0"/>
                </a:rPr>
                <a:t> in modo </a:t>
              </a:r>
              <a:r>
                <a:rPr lang="en-US" altLang="ko-KR" sz="1200" dirty="0" err="1">
                  <a:solidFill>
                    <a:schemeClr val="bg1"/>
                  </a:solidFill>
                  <a:cs typeface="Arial" pitchFamily="34" charset="0"/>
                </a:rPr>
                <a:t>rapido</a:t>
              </a:r>
              <a:r>
                <a:rPr lang="en-US" altLang="ko-KR" sz="1200" dirty="0">
                  <a:solidFill>
                    <a:schemeClr val="bg1"/>
                  </a:solidFill>
                  <a:cs typeface="Arial" pitchFamily="34" charset="0"/>
                </a:rPr>
                <a:t> ed </a:t>
              </a:r>
              <a:r>
                <a:rPr lang="en-US" altLang="ko-KR" sz="1200" dirty="0" err="1">
                  <a:solidFill>
                    <a:schemeClr val="bg1"/>
                  </a:solidFill>
                  <a:cs typeface="Arial" pitchFamily="34" charset="0"/>
                </a:rPr>
                <a:t>efficace</a:t>
              </a:r>
              <a:r>
                <a:rPr lang="en-US" altLang="ko-KR" sz="1200" dirty="0">
                  <a:solidFill>
                    <a:schemeClr val="bg1"/>
                  </a:solidFill>
                  <a:cs typeface="Arial" pitchFamily="34" charset="0"/>
                </a:rPr>
                <a:t>.</a:t>
              </a:r>
            </a:p>
          </p:txBody>
        </p:sp>
        <p:sp>
          <p:nvSpPr>
            <p:cNvPr id="55" name="TextBox 54">
              <a:extLst>
                <a:ext uri="{FF2B5EF4-FFF2-40B4-BE49-F238E27FC236}">
                  <a16:creationId xmlns:a16="http://schemas.microsoft.com/office/drawing/2014/main" xmlns="" id="{9A72F55F-45B9-4ACC-9169-959086B95E7E}"/>
                </a:ext>
              </a:extLst>
            </p:cNvPr>
            <p:cNvSpPr txBox="1"/>
            <p:nvPr/>
          </p:nvSpPr>
          <p:spPr>
            <a:xfrm>
              <a:off x="2135876" y="1656375"/>
              <a:ext cx="2138114" cy="276999"/>
            </a:xfrm>
            <a:prstGeom prst="rect">
              <a:avLst/>
            </a:prstGeom>
            <a:noFill/>
          </p:spPr>
          <p:txBody>
            <a:bodyPr wrap="square" rtlCol="0" anchor="ctr">
              <a:spAutoFit/>
            </a:bodyPr>
            <a:lstStyle/>
            <a:p>
              <a:r>
                <a:rPr lang="en-US" altLang="ko-KR" sz="1200" b="1" dirty="0">
                  <a:solidFill>
                    <a:schemeClr val="bg1"/>
                  </a:solidFill>
                  <a:cs typeface="Arial" pitchFamily="34" charset="0"/>
                </a:rPr>
                <a:t>SODDISFARE I CLIENTI</a:t>
              </a:r>
              <a:endParaRPr lang="ko-KR" altLang="en-US" sz="1200" b="1" dirty="0">
                <a:solidFill>
                  <a:schemeClr val="bg1"/>
                </a:solidFill>
                <a:cs typeface="Arial" pitchFamily="34" charset="0"/>
              </a:endParaRPr>
            </a:p>
          </p:txBody>
        </p:sp>
      </p:grpSp>
      <p:sp>
        <p:nvSpPr>
          <p:cNvPr id="59" name="TextBox 58">
            <a:extLst>
              <a:ext uri="{FF2B5EF4-FFF2-40B4-BE49-F238E27FC236}">
                <a16:creationId xmlns:a16="http://schemas.microsoft.com/office/drawing/2014/main" xmlns="" id="{6BC5C9A8-DEE7-4B2C-8FA7-8E8568F85456}"/>
              </a:ext>
            </a:extLst>
          </p:cNvPr>
          <p:cNvSpPr txBox="1"/>
          <p:nvPr/>
        </p:nvSpPr>
        <p:spPr>
          <a:xfrm>
            <a:off x="7343192" y="1935965"/>
            <a:ext cx="4058678" cy="523220"/>
          </a:xfrm>
          <a:prstGeom prst="rect">
            <a:avLst/>
          </a:prstGeom>
          <a:noFill/>
        </p:spPr>
        <p:txBody>
          <a:bodyPr wrap="square" rtlCol="0" anchor="ctr">
            <a:spAutoFit/>
          </a:bodyPr>
          <a:lstStyle/>
          <a:p>
            <a:pPr algn="dist"/>
            <a:r>
              <a:rPr lang="en-US" altLang="ko-KR" sz="2800" dirty="0">
                <a:solidFill>
                  <a:schemeClr val="accent4"/>
                </a:solidFill>
                <a:cs typeface="Arial" pitchFamily="34" charset="0"/>
              </a:rPr>
              <a:t>B€ST PRICE$</a:t>
            </a:r>
            <a:endParaRPr lang="ko-KR" altLang="en-US" sz="2800" dirty="0">
              <a:solidFill>
                <a:schemeClr val="accent4"/>
              </a:solidFill>
              <a:cs typeface="Arial" pitchFamily="34" charset="0"/>
            </a:endParaRPr>
          </a:p>
        </p:txBody>
      </p:sp>
      <p:sp>
        <p:nvSpPr>
          <p:cNvPr id="60" name="TextBox 59">
            <a:extLst>
              <a:ext uri="{FF2B5EF4-FFF2-40B4-BE49-F238E27FC236}">
                <a16:creationId xmlns:a16="http://schemas.microsoft.com/office/drawing/2014/main" xmlns="" id="{BE24024B-CEF1-4F9E-8DA3-538F8D1A4F65}"/>
              </a:ext>
            </a:extLst>
          </p:cNvPr>
          <p:cNvSpPr txBox="1"/>
          <p:nvPr/>
        </p:nvSpPr>
        <p:spPr>
          <a:xfrm>
            <a:off x="7897402" y="1383980"/>
            <a:ext cx="3504468" cy="646331"/>
          </a:xfrm>
          <a:prstGeom prst="rect">
            <a:avLst/>
          </a:prstGeom>
          <a:noFill/>
        </p:spPr>
        <p:txBody>
          <a:bodyPr wrap="square" rtlCol="0" anchor="ctr">
            <a:spAutoFit/>
          </a:bodyPr>
          <a:lstStyle/>
          <a:p>
            <a:pPr algn="dist"/>
            <a:r>
              <a:rPr lang="en-US" altLang="ko-KR" sz="3600" dirty="0">
                <a:solidFill>
                  <a:schemeClr val="accent3">
                    <a:lumMod val="60000"/>
                    <a:lumOff val="40000"/>
                  </a:schemeClr>
                </a:solidFill>
                <a:cs typeface="Arial" pitchFamily="34" charset="0"/>
              </a:rPr>
              <a:t>E-COMMERCE</a:t>
            </a:r>
            <a:endParaRPr lang="ko-KR" altLang="en-US" sz="3600" dirty="0">
              <a:solidFill>
                <a:schemeClr val="accent3">
                  <a:lumMod val="60000"/>
                  <a:lumOff val="40000"/>
                </a:schemeClr>
              </a:solidFill>
              <a:cs typeface="Arial" pitchFamily="34" charset="0"/>
            </a:endParaRPr>
          </a:p>
        </p:txBody>
      </p:sp>
      <p:grpSp>
        <p:nvGrpSpPr>
          <p:cNvPr id="102" name="Group 101">
            <a:extLst>
              <a:ext uri="{FF2B5EF4-FFF2-40B4-BE49-F238E27FC236}">
                <a16:creationId xmlns:a16="http://schemas.microsoft.com/office/drawing/2014/main" xmlns="" id="{93FB36AA-1CF6-475F-AF14-12BA6FFEE4BD}"/>
              </a:ext>
            </a:extLst>
          </p:cNvPr>
          <p:cNvGrpSpPr/>
          <p:nvPr/>
        </p:nvGrpSpPr>
        <p:grpSpPr>
          <a:xfrm>
            <a:off x="3647473" y="3518501"/>
            <a:ext cx="423071" cy="866129"/>
            <a:chOff x="7528445" y="2305877"/>
            <a:chExt cx="561155" cy="1148822"/>
          </a:xfrm>
        </p:grpSpPr>
        <p:sp>
          <p:nvSpPr>
            <p:cNvPr id="103" name="Freeform: Shape 102">
              <a:extLst>
                <a:ext uri="{FF2B5EF4-FFF2-40B4-BE49-F238E27FC236}">
                  <a16:creationId xmlns:a16="http://schemas.microsoft.com/office/drawing/2014/main" xmlns="" id="{3285191A-8829-4012-A433-9783D7287BC2}"/>
                </a:ext>
              </a:extLst>
            </p:cNvPr>
            <p:cNvSpPr/>
            <p:nvPr/>
          </p:nvSpPr>
          <p:spPr>
            <a:xfrm>
              <a:off x="7534623" y="2338366"/>
              <a:ext cx="554977" cy="1116333"/>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chemeClr val="accent5">
                <a:lumMod val="60000"/>
                <a:lumOff val="40000"/>
              </a:schemeClr>
            </a:solidFill>
            <a:ln w="3309"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E965D27C-51B2-4207-A7FB-4941125BFF00}"/>
                </a:ext>
              </a:extLst>
            </p:cNvPr>
            <p:cNvSpPr/>
            <p:nvPr/>
          </p:nvSpPr>
          <p:spPr>
            <a:xfrm>
              <a:off x="7528445" y="2305877"/>
              <a:ext cx="322366" cy="322366"/>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chemeClr val="accent1"/>
            </a:solidFill>
            <a:ln w="9525" cap="flat">
              <a:noFill/>
              <a:prstDash val="solid"/>
              <a:miter/>
            </a:ln>
          </p:spPr>
          <p:txBody>
            <a:bodyPr wrap="square" rtlCol="0" anchor="ctr">
              <a:noAutofit/>
            </a:bodyPr>
            <a:lstStyle/>
            <a:p>
              <a:endParaRPr lang="en-US"/>
            </a:p>
          </p:txBody>
        </p:sp>
      </p:grpSp>
      <p:grpSp>
        <p:nvGrpSpPr>
          <p:cNvPr id="105" name="Group 104">
            <a:extLst>
              <a:ext uri="{FF2B5EF4-FFF2-40B4-BE49-F238E27FC236}">
                <a16:creationId xmlns:a16="http://schemas.microsoft.com/office/drawing/2014/main" xmlns="" id="{5E02FE96-40CD-4ECC-89B2-26A0DAA4D1AF}"/>
              </a:ext>
            </a:extLst>
          </p:cNvPr>
          <p:cNvGrpSpPr/>
          <p:nvPr/>
        </p:nvGrpSpPr>
        <p:grpSpPr>
          <a:xfrm rot="20703400">
            <a:off x="1730049" y="1289867"/>
            <a:ext cx="528979" cy="750934"/>
            <a:chOff x="3805328" y="4061908"/>
            <a:chExt cx="310118" cy="440241"/>
          </a:xfrm>
        </p:grpSpPr>
        <p:sp>
          <p:nvSpPr>
            <p:cNvPr id="106" name="Freeform: Shape 105">
              <a:extLst>
                <a:ext uri="{FF2B5EF4-FFF2-40B4-BE49-F238E27FC236}">
                  <a16:creationId xmlns:a16="http://schemas.microsoft.com/office/drawing/2014/main" xmlns="" id="{001B17F9-2DC7-4B1E-ABE4-78A64AFFCC36}"/>
                </a:ext>
              </a:extLst>
            </p:cNvPr>
            <p:cNvSpPr/>
            <p:nvPr/>
          </p:nvSpPr>
          <p:spPr>
            <a:xfrm>
              <a:off x="3805328" y="4199702"/>
              <a:ext cx="308525" cy="301890"/>
            </a:xfrm>
            <a:custGeom>
              <a:avLst/>
              <a:gdLst>
                <a:gd name="connsiteX0" fmla="*/ 309455 w 308524"/>
                <a:gd name="connsiteY0" fmla="*/ 104725 h 301889"/>
                <a:gd name="connsiteX1" fmla="*/ 242110 w 308524"/>
                <a:gd name="connsiteY1" fmla="*/ 20793 h 301889"/>
                <a:gd name="connsiteX2" fmla="*/ 236138 w 308524"/>
                <a:gd name="connsiteY2" fmla="*/ 16812 h 301889"/>
                <a:gd name="connsiteX3" fmla="*/ 170784 w 308524"/>
                <a:gd name="connsiteY3" fmla="*/ 2215 h 301889"/>
                <a:gd name="connsiteX4" fmla="*/ 143913 w 308524"/>
                <a:gd name="connsiteY4" fmla="*/ 225 h 301889"/>
                <a:gd name="connsiteX5" fmla="*/ 74246 w 308524"/>
                <a:gd name="connsiteY5" fmla="*/ 11504 h 301889"/>
                <a:gd name="connsiteX6" fmla="*/ 14863 w 308524"/>
                <a:gd name="connsiteY6" fmla="*/ 58612 h 301889"/>
                <a:gd name="connsiteX7" fmla="*/ 598 w 308524"/>
                <a:gd name="connsiteY7" fmla="*/ 111028 h 301889"/>
                <a:gd name="connsiteX8" fmla="*/ 25811 w 308524"/>
                <a:gd name="connsiteY8" fmla="*/ 228467 h 301889"/>
                <a:gd name="connsiteX9" fmla="*/ 74577 w 308524"/>
                <a:gd name="connsiteY9" fmla="*/ 280551 h 301889"/>
                <a:gd name="connsiteX10" fmla="*/ 137609 w 308524"/>
                <a:gd name="connsiteY10" fmla="*/ 303774 h 301889"/>
                <a:gd name="connsiteX11" fmla="*/ 166803 w 308524"/>
                <a:gd name="connsiteY11" fmla="*/ 303774 h 301889"/>
                <a:gd name="connsiteX12" fmla="*/ 167135 w 308524"/>
                <a:gd name="connsiteY12" fmla="*/ 303442 h 301889"/>
                <a:gd name="connsiteX13" fmla="*/ 166803 w 308524"/>
                <a:gd name="connsiteY13" fmla="*/ 303774 h 301889"/>
                <a:gd name="connsiteX14" fmla="*/ 172443 w 308524"/>
                <a:gd name="connsiteY14" fmla="*/ 303774 h 301889"/>
                <a:gd name="connsiteX15" fmla="*/ 232157 w 308524"/>
                <a:gd name="connsiteY15" fmla="*/ 284201 h 301889"/>
                <a:gd name="connsiteX16" fmla="*/ 300166 w 308524"/>
                <a:gd name="connsiteY16" fmla="*/ 199937 h 301889"/>
                <a:gd name="connsiteX17" fmla="*/ 310781 w 308524"/>
                <a:gd name="connsiteY17" fmla="*/ 150506 h 301889"/>
                <a:gd name="connsiteX18" fmla="*/ 309455 w 308524"/>
                <a:gd name="connsiteY18" fmla="*/ 104725 h 301889"/>
                <a:gd name="connsiteX19" fmla="*/ 168462 w 308524"/>
                <a:gd name="connsiteY19" fmla="*/ 301783 h 301889"/>
                <a:gd name="connsiteX20" fmla="*/ 168462 w 308524"/>
                <a:gd name="connsiteY20" fmla="*/ 301783 h 301889"/>
                <a:gd name="connsiteX21" fmla="*/ 168462 w 308524"/>
                <a:gd name="connsiteY21" fmla="*/ 301783 h 30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8524" h="301889">
                  <a:moveTo>
                    <a:pt x="309455" y="104725"/>
                  </a:moveTo>
                  <a:cubicBezTo>
                    <a:pt x="301493" y="64916"/>
                    <a:pt x="278270" y="37712"/>
                    <a:pt x="242110" y="20793"/>
                  </a:cubicBezTo>
                  <a:cubicBezTo>
                    <a:pt x="240783" y="18803"/>
                    <a:pt x="238461" y="17476"/>
                    <a:pt x="236138" y="16812"/>
                  </a:cubicBezTo>
                  <a:cubicBezTo>
                    <a:pt x="215238" y="7855"/>
                    <a:pt x="193675" y="1552"/>
                    <a:pt x="170784" y="2215"/>
                  </a:cubicBezTo>
                  <a:cubicBezTo>
                    <a:pt x="161827" y="3874"/>
                    <a:pt x="148225" y="225"/>
                    <a:pt x="143913" y="225"/>
                  </a:cubicBezTo>
                  <a:cubicBezTo>
                    <a:pt x="120027" y="-1102"/>
                    <a:pt x="96805" y="3542"/>
                    <a:pt x="74246" y="11504"/>
                  </a:cubicBezTo>
                  <a:cubicBezTo>
                    <a:pt x="49033" y="20462"/>
                    <a:pt x="29460" y="36385"/>
                    <a:pt x="14863" y="58612"/>
                  </a:cubicBezTo>
                  <a:cubicBezTo>
                    <a:pt x="4247" y="74536"/>
                    <a:pt x="1593" y="92451"/>
                    <a:pt x="598" y="111028"/>
                  </a:cubicBezTo>
                  <a:cubicBezTo>
                    <a:pt x="-1724" y="152497"/>
                    <a:pt x="1925" y="192638"/>
                    <a:pt x="25811" y="228467"/>
                  </a:cubicBezTo>
                  <a:cubicBezTo>
                    <a:pt x="39412" y="248704"/>
                    <a:pt x="54673" y="266286"/>
                    <a:pt x="74577" y="280551"/>
                  </a:cubicBezTo>
                  <a:cubicBezTo>
                    <a:pt x="93819" y="293821"/>
                    <a:pt x="114387" y="302447"/>
                    <a:pt x="137609" y="303774"/>
                  </a:cubicBezTo>
                  <a:cubicBezTo>
                    <a:pt x="147230" y="303774"/>
                    <a:pt x="157183" y="303774"/>
                    <a:pt x="166803" y="303774"/>
                  </a:cubicBezTo>
                  <a:cubicBezTo>
                    <a:pt x="166803" y="303774"/>
                    <a:pt x="166803" y="303442"/>
                    <a:pt x="167135" y="303442"/>
                  </a:cubicBezTo>
                  <a:cubicBezTo>
                    <a:pt x="167135" y="303442"/>
                    <a:pt x="167135" y="303774"/>
                    <a:pt x="166803" y="303774"/>
                  </a:cubicBezTo>
                  <a:cubicBezTo>
                    <a:pt x="168794" y="303774"/>
                    <a:pt x="170452" y="303774"/>
                    <a:pt x="172443" y="303774"/>
                  </a:cubicBezTo>
                  <a:cubicBezTo>
                    <a:pt x="194006" y="302115"/>
                    <a:pt x="214243" y="296807"/>
                    <a:pt x="232157" y="284201"/>
                  </a:cubicBezTo>
                  <a:cubicBezTo>
                    <a:pt x="262678" y="262637"/>
                    <a:pt x="284905" y="234107"/>
                    <a:pt x="300166" y="199937"/>
                  </a:cubicBezTo>
                  <a:cubicBezTo>
                    <a:pt x="307132" y="184013"/>
                    <a:pt x="307796" y="167094"/>
                    <a:pt x="310781" y="150506"/>
                  </a:cubicBezTo>
                  <a:cubicBezTo>
                    <a:pt x="311445" y="136573"/>
                    <a:pt x="309786" y="106384"/>
                    <a:pt x="309455" y="104725"/>
                  </a:cubicBezTo>
                  <a:close/>
                  <a:moveTo>
                    <a:pt x="168462" y="301783"/>
                  </a:moveTo>
                  <a:cubicBezTo>
                    <a:pt x="168130" y="302115"/>
                    <a:pt x="168130" y="302115"/>
                    <a:pt x="168462" y="301783"/>
                  </a:cubicBezTo>
                  <a:cubicBezTo>
                    <a:pt x="168130" y="302115"/>
                    <a:pt x="168130" y="302115"/>
                    <a:pt x="168462" y="301783"/>
                  </a:cubicBezTo>
                  <a:close/>
                </a:path>
              </a:pathLst>
            </a:custGeom>
            <a:solidFill>
              <a:schemeClr val="accent4"/>
            </a:solidFill>
            <a:ln w="3309"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DE0A60D2-EF63-48D3-8830-96CAD14BBFAE}"/>
                </a:ext>
              </a:extLst>
            </p:cNvPr>
            <p:cNvSpPr/>
            <p:nvPr/>
          </p:nvSpPr>
          <p:spPr>
            <a:xfrm>
              <a:off x="3972795" y="4220164"/>
              <a:ext cx="142651" cy="281985"/>
            </a:xfrm>
            <a:custGeom>
              <a:avLst/>
              <a:gdLst>
                <a:gd name="connsiteX0" fmla="*/ 73980 w 142651"/>
                <a:gd name="connsiteY0" fmla="*/ 0 h 281985"/>
                <a:gd name="connsiteX1" fmla="*/ 141988 w 142651"/>
                <a:gd name="connsiteY1" fmla="*/ 84264 h 281985"/>
                <a:gd name="connsiteX2" fmla="*/ 143978 w 142651"/>
                <a:gd name="connsiteY2" fmla="*/ 129713 h 281985"/>
                <a:gd name="connsiteX3" fmla="*/ 133362 w 142651"/>
                <a:gd name="connsiteY3" fmla="*/ 179143 h 281985"/>
                <a:gd name="connsiteX4" fmla="*/ 65354 w 142651"/>
                <a:gd name="connsiteY4" fmla="*/ 263407 h 281985"/>
                <a:gd name="connsiteX5" fmla="*/ 5640 w 142651"/>
                <a:gd name="connsiteY5" fmla="*/ 282980 h 281985"/>
                <a:gd name="connsiteX6" fmla="*/ 0 w 142651"/>
                <a:gd name="connsiteY6" fmla="*/ 282980 h 281985"/>
                <a:gd name="connsiteX7" fmla="*/ 72321 w 142651"/>
                <a:gd name="connsiteY7" fmla="*/ 182461 h 281985"/>
                <a:gd name="connsiteX8" fmla="*/ 85591 w 142651"/>
                <a:gd name="connsiteY8" fmla="*/ 69003 h 281985"/>
                <a:gd name="connsiteX9" fmla="*/ 73980 w 142651"/>
                <a:gd name="connsiteY9" fmla="*/ 0 h 281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651" h="281985">
                  <a:moveTo>
                    <a:pt x="73980" y="0"/>
                  </a:moveTo>
                  <a:cubicBezTo>
                    <a:pt x="110472" y="16919"/>
                    <a:pt x="134026" y="44454"/>
                    <a:pt x="141988" y="84264"/>
                  </a:cubicBezTo>
                  <a:cubicBezTo>
                    <a:pt x="142320" y="85923"/>
                    <a:pt x="143978" y="116112"/>
                    <a:pt x="143978" y="129713"/>
                  </a:cubicBezTo>
                  <a:cubicBezTo>
                    <a:pt x="140993" y="146300"/>
                    <a:pt x="140661" y="163220"/>
                    <a:pt x="133362" y="179143"/>
                  </a:cubicBezTo>
                  <a:cubicBezTo>
                    <a:pt x="118102" y="213313"/>
                    <a:pt x="95875" y="241844"/>
                    <a:pt x="65354" y="263407"/>
                  </a:cubicBezTo>
                  <a:cubicBezTo>
                    <a:pt x="47440" y="276014"/>
                    <a:pt x="27203" y="281322"/>
                    <a:pt x="5640" y="282980"/>
                  </a:cubicBezTo>
                  <a:cubicBezTo>
                    <a:pt x="3649" y="282980"/>
                    <a:pt x="1990" y="282980"/>
                    <a:pt x="0" y="282980"/>
                  </a:cubicBezTo>
                  <a:cubicBezTo>
                    <a:pt x="2986" y="276345"/>
                    <a:pt x="58719" y="220280"/>
                    <a:pt x="72321" y="182461"/>
                  </a:cubicBezTo>
                  <a:cubicBezTo>
                    <a:pt x="85259" y="145637"/>
                    <a:pt x="88908" y="107818"/>
                    <a:pt x="85591" y="69003"/>
                  </a:cubicBezTo>
                  <a:cubicBezTo>
                    <a:pt x="83600" y="45449"/>
                    <a:pt x="78624" y="22891"/>
                    <a:pt x="73980" y="0"/>
                  </a:cubicBezTo>
                  <a:close/>
                </a:path>
              </a:pathLst>
            </a:custGeom>
            <a:solidFill>
              <a:srgbClr val="CF504F"/>
            </a:solidFill>
            <a:ln w="3309"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D34410B4-741C-4CEA-BC9F-D044B9C41EEF}"/>
                </a:ext>
              </a:extLst>
            </p:cNvPr>
            <p:cNvSpPr/>
            <p:nvPr/>
          </p:nvSpPr>
          <p:spPr>
            <a:xfrm>
              <a:off x="3885014" y="4061908"/>
              <a:ext cx="185778" cy="182461"/>
            </a:xfrm>
            <a:custGeom>
              <a:avLst/>
              <a:gdLst>
                <a:gd name="connsiteX0" fmla="*/ 176358 w 185778"/>
                <a:gd name="connsiteY0" fmla="*/ 32524 h 182460"/>
                <a:gd name="connsiteX1" fmla="*/ 105364 w 185778"/>
                <a:gd name="connsiteY1" fmla="*/ 76646 h 182460"/>
                <a:gd name="connsiteX2" fmla="*/ 95411 w 185778"/>
                <a:gd name="connsiteY2" fmla="*/ 90579 h 182460"/>
                <a:gd name="connsiteX3" fmla="*/ 93089 w 185778"/>
                <a:gd name="connsiteY3" fmla="*/ 78968 h 182460"/>
                <a:gd name="connsiteX4" fmla="*/ 11479 w 185778"/>
                <a:gd name="connsiteY4" fmla="*/ 1671 h 182460"/>
                <a:gd name="connsiteX5" fmla="*/ 532 w 185778"/>
                <a:gd name="connsiteY5" fmla="*/ 10297 h 182460"/>
                <a:gd name="connsiteX6" fmla="*/ 35697 w 185778"/>
                <a:gd name="connsiteY6" fmla="*/ 74656 h 182460"/>
                <a:gd name="connsiteX7" fmla="*/ 86454 w 185778"/>
                <a:gd name="connsiteY7" fmla="*/ 95887 h 182460"/>
                <a:gd name="connsiteX8" fmla="*/ 90435 w 185778"/>
                <a:gd name="connsiteY8" fmla="*/ 103186 h 182460"/>
                <a:gd name="connsiteX9" fmla="*/ 76502 w 185778"/>
                <a:gd name="connsiteY9" fmla="*/ 141669 h 182460"/>
                <a:gd name="connsiteX10" fmla="*/ 69867 w 185778"/>
                <a:gd name="connsiteY10" fmla="*/ 174511 h 182460"/>
                <a:gd name="connsiteX11" fmla="*/ 75838 w 185778"/>
                <a:gd name="connsiteY11" fmla="*/ 182805 h 182460"/>
                <a:gd name="connsiteX12" fmla="*/ 85127 w 185778"/>
                <a:gd name="connsiteY12" fmla="*/ 176834 h 182460"/>
                <a:gd name="connsiteX13" fmla="*/ 92757 w 185778"/>
                <a:gd name="connsiteY13" fmla="*/ 142664 h 182460"/>
                <a:gd name="connsiteX14" fmla="*/ 118302 w 185778"/>
                <a:gd name="connsiteY14" fmla="*/ 85935 h 182460"/>
                <a:gd name="connsiteX15" fmla="*/ 181334 w 185778"/>
                <a:gd name="connsiteY15" fmla="*/ 47784 h 182460"/>
                <a:gd name="connsiteX16" fmla="*/ 186642 w 185778"/>
                <a:gd name="connsiteY16" fmla="*/ 42476 h 182460"/>
                <a:gd name="connsiteX17" fmla="*/ 176358 w 185778"/>
                <a:gd name="connsiteY17" fmla="*/ 32524 h 1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778" h="182460">
                  <a:moveTo>
                    <a:pt x="176358" y="32524"/>
                  </a:moveTo>
                  <a:cubicBezTo>
                    <a:pt x="146500" y="37168"/>
                    <a:pt x="122615" y="51765"/>
                    <a:pt x="105364" y="76646"/>
                  </a:cubicBezTo>
                  <a:cubicBezTo>
                    <a:pt x="102046" y="81291"/>
                    <a:pt x="100056" y="86930"/>
                    <a:pt x="95411" y="90579"/>
                  </a:cubicBezTo>
                  <a:cubicBezTo>
                    <a:pt x="94748" y="86598"/>
                    <a:pt x="94084" y="82618"/>
                    <a:pt x="93089" y="78968"/>
                  </a:cubicBezTo>
                  <a:cubicBezTo>
                    <a:pt x="80151" y="38163"/>
                    <a:pt x="54938" y="9965"/>
                    <a:pt x="11479" y="1671"/>
                  </a:cubicBezTo>
                  <a:cubicBezTo>
                    <a:pt x="-464" y="-1315"/>
                    <a:pt x="-795" y="-1315"/>
                    <a:pt x="532" y="10297"/>
                  </a:cubicBezTo>
                  <a:cubicBezTo>
                    <a:pt x="3849" y="36173"/>
                    <a:pt x="14797" y="58400"/>
                    <a:pt x="35697" y="74656"/>
                  </a:cubicBezTo>
                  <a:cubicBezTo>
                    <a:pt x="50625" y="86267"/>
                    <a:pt x="67876" y="92570"/>
                    <a:pt x="86454" y="95887"/>
                  </a:cubicBezTo>
                  <a:cubicBezTo>
                    <a:pt x="91762" y="96883"/>
                    <a:pt x="93089" y="97878"/>
                    <a:pt x="90435" y="103186"/>
                  </a:cubicBezTo>
                  <a:cubicBezTo>
                    <a:pt x="84464" y="115460"/>
                    <a:pt x="80151" y="128399"/>
                    <a:pt x="76502" y="141669"/>
                  </a:cubicBezTo>
                  <a:cubicBezTo>
                    <a:pt x="74179" y="152616"/>
                    <a:pt x="71857" y="163564"/>
                    <a:pt x="69867" y="174511"/>
                  </a:cubicBezTo>
                  <a:cubicBezTo>
                    <a:pt x="68871" y="179488"/>
                    <a:pt x="69535" y="182473"/>
                    <a:pt x="75838" y="182805"/>
                  </a:cubicBezTo>
                  <a:cubicBezTo>
                    <a:pt x="80814" y="182805"/>
                    <a:pt x="84132" y="183469"/>
                    <a:pt x="85127" y="176834"/>
                  </a:cubicBezTo>
                  <a:cubicBezTo>
                    <a:pt x="86454" y="165223"/>
                    <a:pt x="89108" y="153611"/>
                    <a:pt x="92757" y="142664"/>
                  </a:cubicBezTo>
                  <a:cubicBezTo>
                    <a:pt x="98065" y="122427"/>
                    <a:pt x="106027" y="102854"/>
                    <a:pt x="118302" y="85935"/>
                  </a:cubicBezTo>
                  <a:cubicBezTo>
                    <a:pt x="133894" y="64371"/>
                    <a:pt x="154131" y="50438"/>
                    <a:pt x="181334" y="47784"/>
                  </a:cubicBezTo>
                  <a:cubicBezTo>
                    <a:pt x="184983" y="47452"/>
                    <a:pt x="186310" y="46457"/>
                    <a:pt x="186642" y="42476"/>
                  </a:cubicBezTo>
                  <a:cubicBezTo>
                    <a:pt x="187305" y="33851"/>
                    <a:pt x="184319" y="31197"/>
                    <a:pt x="176358" y="32524"/>
                  </a:cubicBezTo>
                  <a:close/>
                </a:path>
              </a:pathLst>
            </a:custGeom>
            <a:solidFill>
              <a:schemeClr val="accent1"/>
            </a:solidFill>
            <a:ln w="3309"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err="1"/>
              <a:t>Funzionalità</a:t>
            </a:r>
            <a:endParaRPr lang="en-US" dirty="0"/>
          </a:p>
        </p:txBody>
      </p:sp>
      <p:sp>
        <p:nvSpPr>
          <p:cNvPr id="33" name="Pentagon 43">
            <a:extLst>
              <a:ext uri="{FF2B5EF4-FFF2-40B4-BE49-F238E27FC236}">
                <a16:creationId xmlns:a16="http://schemas.microsoft.com/office/drawing/2014/main" xmlns="" id="{5860DE00-B92C-4B27-8622-2A27D6197E8E}"/>
              </a:ext>
            </a:extLst>
          </p:cNvPr>
          <p:cNvSpPr/>
          <p:nvPr/>
        </p:nvSpPr>
        <p:spPr>
          <a:xfrm>
            <a:off x="1263946" y="1630335"/>
            <a:ext cx="2205795" cy="1195244"/>
          </a:xfrm>
          <a:prstGeom prst="homePlate">
            <a:avLst>
              <a:gd name="adj" fmla="val 23318"/>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5" name="TextBox 10">
            <a:extLst>
              <a:ext uri="{FF2B5EF4-FFF2-40B4-BE49-F238E27FC236}">
                <a16:creationId xmlns:a16="http://schemas.microsoft.com/office/drawing/2014/main" xmlns="" id="{A65BE5A4-C7E5-428D-A22C-604F3B4905EA}"/>
              </a:ext>
            </a:extLst>
          </p:cNvPr>
          <p:cNvSpPr txBox="1"/>
          <p:nvPr/>
        </p:nvSpPr>
        <p:spPr>
          <a:xfrm>
            <a:off x="1567453" y="1956880"/>
            <a:ext cx="1560060" cy="553998"/>
          </a:xfrm>
          <a:prstGeom prst="rect">
            <a:avLst/>
          </a:prstGeom>
          <a:noFill/>
        </p:spPr>
        <p:txBody>
          <a:bodyPr wrap="square" rtlCol="0">
            <a:spAutoFit/>
          </a:bodyPr>
          <a:lstStyle/>
          <a:p>
            <a:pPr algn="ctr"/>
            <a:r>
              <a:rPr lang="en-US" altLang="ko-KR" sz="1500" b="1" dirty="0" err="1">
                <a:solidFill>
                  <a:schemeClr val="tx1">
                    <a:lumMod val="75000"/>
                    <a:lumOff val="25000"/>
                  </a:schemeClr>
                </a:solidFill>
                <a:cs typeface="Arial" pitchFamily="34" charset="0"/>
              </a:rPr>
              <a:t>Ricerca</a:t>
            </a:r>
            <a:r>
              <a:rPr lang="en-US" altLang="ko-KR" sz="1500" b="1" dirty="0">
                <a:solidFill>
                  <a:schemeClr val="tx1">
                    <a:lumMod val="75000"/>
                    <a:lumOff val="25000"/>
                  </a:schemeClr>
                </a:solidFill>
                <a:cs typeface="Arial" pitchFamily="34" charset="0"/>
              </a:rPr>
              <a:t> </a:t>
            </a:r>
            <a:r>
              <a:rPr lang="en-US" altLang="ko-KR" sz="1500" b="1" dirty="0" err="1">
                <a:solidFill>
                  <a:schemeClr val="tx1">
                    <a:lumMod val="75000"/>
                    <a:lumOff val="25000"/>
                  </a:schemeClr>
                </a:solidFill>
                <a:cs typeface="Arial" pitchFamily="34" charset="0"/>
              </a:rPr>
              <a:t>prodotto</a:t>
            </a:r>
            <a:endParaRPr lang="ko-KR" altLang="en-US" sz="1500" b="1" dirty="0">
              <a:solidFill>
                <a:schemeClr val="tx1">
                  <a:lumMod val="75000"/>
                  <a:lumOff val="25000"/>
                </a:schemeClr>
              </a:solidFill>
              <a:cs typeface="Arial" pitchFamily="34" charset="0"/>
            </a:endParaRPr>
          </a:p>
        </p:txBody>
      </p:sp>
      <p:sp>
        <p:nvSpPr>
          <p:cNvPr id="37" name="Flowchart: Document 12">
            <a:extLst>
              <a:ext uri="{FF2B5EF4-FFF2-40B4-BE49-F238E27FC236}">
                <a16:creationId xmlns:a16="http://schemas.microsoft.com/office/drawing/2014/main" xmlns="" id="{F6EA47F0-33CC-4239-9275-8D8E9C20EE7D}"/>
              </a:ext>
            </a:extLst>
          </p:cNvPr>
          <p:cNvSpPr/>
          <p:nvPr/>
        </p:nvSpPr>
        <p:spPr>
          <a:xfrm>
            <a:off x="1239424" y="2906924"/>
            <a:ext cx="2205795" cy="3029603"/>
          </a:xfrm>
          <a:prstGeom prst="flowChartDocumen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8" name="TextBox 13">
            <a:extLst>
              <a:ext uri="{FF2B5EF4-FFF2-40B4-BE49-F238E27FC236}">
                <a16:creationId xmlns:a16="http://schemas.microsoft.com/office/drawing/2014/main" xmlns="" id="{0DCB0F19-7D6D-4DA3-9CAF-DDC49DEEDFD1}"/>
              </a:ext>
            </a:extLst>
          </p:cNvPr>
          <p:cNvSpPr txBox="1"/>
          <p:nvPr/>
        </p:nvSpPr>
        <p:spPr>
          <a:xfrm>
            <a:off x="1369960" y="3047491"/>
            <a:ext cx="1929485" cy="2308324"/>
          </a:xfrm>
          <a:prstGeom prst="rect">
            <a:avLst/>
          </a:prstGeom>
          <a:noFill/>
        </p:spPr>
        <p:txBody>
          <a:bodyPr wrap="square" rtlCol="0">
            <a:spAutoFit/>
          </a:bodyPr>
          <a:lstStyle/>
          <a:p>
            <a:pPr algn="just"/>
            <a:r>
              <a:rPr lang="en-US" altLang="ko-KR" sz="1200" dirty="0" err="1">
                <a:solidFill>
                  <a:schemeClr val="tx1">
                    <a:lumMod val="75000"/>
                    <a:lumOff val="25000"/>
                  </a:schemeClr>
                </a:solidFill>
                <a:cs typeface="Arial" pitchFamily="34" charset="0"/>
              </a:rPr>
              <a:t>Prevede</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possibilità</a:t>
            </a:r>
            <a:r>
              <a:rPr lang="en-US" altLang="ko-KR" sz="1200" dirty="0">
                <a:solidFill>
                  <a:schemeClr val="tx1">
                    <a:lumMod val="75000"/>
                    <a:lumOff val="25000"/>
                  </a:schemeClr>
                </a:solidFill>
                <a:cs typeface="Arial" pitchFamily="34" charset="0"/>
              </a:rPr>
              <a:t> per </a:t>
            </a:r>
            <a:r>
              <a:rPr lang="en-US" altLang="ko-KR" sz="1200" dirty="0" err="1">
                <a:solidFill>
                  <a:schemeClr val="tx1">
                    <a:lumMod val="75000"/>
                    <a:lumOff val="25000"/>
                  </a:schemeClr>
                </a:solidFill>
                <a:cs typeface="Arial" pitchFamily="34" charset="0"/>
              </a:rPr>
              <a:t>gli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utenti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registrati</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effettuare</a:t>
            </a:r>
            <a:r>
              <a:rPr lang="en-US" altLang="ko-KR" sz="1200" dirty="0">
                <a:solidFill>
                  <a:schemeClr val="tx1">
                    <a:lumMod val="75000"/>
                    <a:lumOff val="25000"/>
                  </a:schemeClr>
                </a:solidFill>
                <a:cs typeface="Arial" pitchFamily="34" charset="0"/>
              </a:rPr>
              <a:t> una ricercar di un </a:t>
            </a:r>
            <a:r>
              <a:rPr lang="en-US" altLang="ko-KR" sz="1200" dirty="0" err="1">
                <a:solidFill>
                  <a:schemeClr val="tx1">
                    <a:lumMod val="75000"/>
                    <a:lumOff val="25000"/>
                  </a:schemeClr>
                </a:solidFill>
                <a:cs typeface="Arial" pitchFamily="34" charset="0"/>
              </a:rPr>
              <a:t>determinato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prodotto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specificandone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solamente</a:t>
            </a:r>
            <a:r>
              <a:rPr lang="en-US" altLang="ko-KR" sz="1200" dirty="0">
                <a:solidFill>
                  <a:schemeClr val="tx1">
                    <a:lumMod val="75000"/>
                    <a:lumOff val="25000"/>
                  </a:schemeClr>
                </a:solidFill>
                <a:cs typeface="Arial" pitchFamily="34" charset="0"/>
              </a:rPr>
              <a:t> il </a:t>
            </a:r>
            <a:r>
              <a:rPr lang="en-US" altLang="ko-KR" sz="1200" dirty="0" err="1">
                <a:solidFill>
                  <a:schemeClr val="tx1">
                    <a:lumMod val="75000"/>
                    <a:lumOff val="25000"/>
                  </a:schemeClr>
                </a:solidFill>
                <a:cs typeface="Arial" pitchFamily="34" charset="0"/>
              </a:rPr>
              <a:t>nome</a:t>
            </a:r>
            <a:r>
              <a:rPr lang="en-US" altLang="ko-KR" sz="1200" dirty="0">
                <a:solidFill>
                  <a:schemeClr val="tx1">
                    <a:lumMod val="75000"/>
                    <a:lumOff val="25000"/>
                  </a:schemeClr>
                </a:solidFill>
                <a:cs typeface="Arial" pitchFamily="34" charset="0"/>
              </a:rPr>
              <a:t>. É </a:t>
            </a:r>
            <a:r>
              <a:rPr lang="en-US" altLang="ko-KR" sz="1200" dirty="0" err="1">
                <a:solidFill>
                  <a:schemeClr val="tx1">
                    <a:lumMod val="75000"/>
                    <a:lumOff val="25000"/>
                  </a:schemeClr>
                </a:solidFill>
                <a:cs typeface="Arial" pitchFamily="34" charset="0"/>
              </a:rPr>
              <a:t>presente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inoltre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anche</a:t>
            </a:r>
            <a:r>
              <a:rPr lang="en-US" altLang="ko-KR" sz="1200" dirty="0">
                <a:solidFill>
                  <a:schemeClr val="tx1">
                    <a:lumMod val="75000"/>
                    <a:lumOff val="25000"/>
                  </a:schemeClr>
                </a:solidFill>
                <a:cs typeface="Arial" pitchFamily="34" charset="0"/>
              </a:rPr>
              <a:t> una </a:t>
            </a:r>
            <a:r>
              <a:rPr lang="en-US" altLang="ko-KR" sz="1200" dirty="0" err="1">
                <a:solidFill>
                  <a:schemeClr val="tx1">
                    <a:lumMod val="75000"/>
                    <a:lumOff val="25000"/>
                  </a:schemeClr>
                </a:solidFill>
                <a:cs typeface="Arial" pitchFamily="34" charset="0"/>
              </a:rPr>
              <a:t>sezione</a:t>
            </a:r>
            <a:r>
              <a:rPr lang="en-US" altLang="ko-KR" sz="1200" dirty="0">
                <a:solidFill>
                  <a:schemeClr val="tx1">
                    <a:lumMod val="75000"/>
                    <a:lumOff val="25000"/>
                  </a:schemeClr>
                </a:solidFill>
                <a:cs typeface="Arial" pitchFamily="34" charset="0"/>
              </a:rPr>
              <a:t> in cui </a:t>
            </a:r>
            <a:r>
              <a:rPr lang="en-US" altLang="ko-KR" sz="1200" dirty="0" err="1">
                <a:solidFill>
                  <a:schemeClr val="tx1">
                    <a:lumMod val="75000"/>
                    <a:lumOff val="25000"/>
                  </a:schemeClr>
                </a:solidFill>
                <a:cs typeface="Arial" pitchFamily="34" charset="0"/>
              </a:rPr>
              <a:t>vengono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memorizzate</a:t>
            </a:r>
            <a:r>
              <a:rPr lang="en-US" altLang="ko-KR" sz="1200" dirty="0">
                <a:solidFill>
                  <a:schemeClr val="tx1">
                    <a:lumMod val="75000"/>
                    <a:lumOff val="25000"/>
                  </a:schemeClr>
                </a:solidFill>
                <a:cs typeface="Arial" pitchFamily="34" charset="0"/>
              </a:rPr>
              <a:t> le </a:t>
            </a:r>
            <a:r>
              <a:rPr lang="en-US" altLang="ko-KR" sz="1200" dirty="0" err="1">
                <a:solidFill>
                  <a:schemeClr val="tx1">
                    <a:lumMod val="75000"/>
                    <a:lumOff val="25000"/>
                  </a:schemeClr>
                </a:solidFill>
                <a:cs typeface="Arial" pitchFamily="34" charset="0"/>
              </a:rPr>
              <a:t>ricerche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precedentemente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effettuate</a:t>
            </a:r>
            <a:r>
              <a:rPr lang="en-US" altLang="ko-KR" sz="1200" dirty="0">
                <a:solidFill>
                  <a:schemeClr val="tx1">
                    <a:lumMod val="75000"/>
                    <a:lumOff val="25000"/>
                  </a:schemeClr>
                </a:solidFill>
                <a:cs typeface="Arial" pitchFamily="34" charset="0"/>
              </a:rPr>
              <a:t>.</a:t>
            </a:r>
          </a:p>
        </p:txBody>
      </p:sp>
      <p:sp>
        <p:nvSpPr>
          <p:cNvPr id="39" name="Pentagon 49">
            <a:extLst>
              <a:ext uri="{FF2B5EF4-FFF2-40B4-BE49-F238E27FC236}">
                <a16:creationId xmlns:a16="http://schemas.microsoft.com/office/drawing/2014/main" xmlns="" id="{25EACD5A-C5E8-405D-B260-12B9BF65B742}"/>
              </a:ext>
            </a:extLst>
          </p:cNvPr>
          <p:cNvSpPr/>
          <p:nvPr/>
        </p:nvSpPr>
        <p:spPr>
          <a:xfrm>
            <a:off x="5172673" y="1630335"/>
            <a:ext cx="2167695" cy="1195244"/>
          </a:xfrm>
          <a:prstGeom prst="homePlate">
            <a:avLst>
              <a:gd name="adj" fmla="val 23318"/>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1" name="TextBox 16">
            <a:extLst>
              <a:ext uri="{FF2B5EF4-FFF2-40B4-BE49-F238E27FC236}">
                <a16:creationId xmlns:a16="http://schemas.microsoft.com/office/drawing/2014/main" xmlns="" id="{6A76854E-4C64-457C-8261-4C24FA3E71FE}"/>
              </a:ext>
            </a:extLst>
          </p:cNvPr>
          <p:cNvSpPr txBox="1"/>
          <p:nvPr/>
        </p:nvSpPr>
        <p:spPr>
          <a:xfrm>
            <a:off x="5463983" y="1956880"/>
            <a:ext cx="1264033" cy="553998"/>
          </a:xfrm>
          <a:prstGeom prst="rect">
            <a:avLst/>
          </a:prstGeom>
          <a:noFill/>
        </p:spPr>
        <p:txBody>
          <a:bodyPr wrap="square" rtlCol="0">
            <a:spAutoFit/>
          </a:bodyPr>
          <a:lstStyle/>
          <a:p>
            <a:pPr algn="ctr"/>
            <a:r>
              <a:rPr lang="en-US" altLang="ko-KR" sz="1500" b="1" dirty="0" err="1">
                <a:solidFill>
                  <a:schemeClr val="tx1">
                    <a:lumMod val="75000"/>
                    <a:lumOff val="25000"/>
                  </a:schemeClr>
                </a:solidFill>
                <a:cs typeface="Arial" pitchFamily="34" charset="0"/>
              </a:rPr>
              <a:t>Selezione</a:t>
            </a:r>
            <a:r>
              <a:rPr lang="en-US" altLang="ko-KR" sz="1500" b="1" dirty="0">
                <a:solidFill>
                  <a:schemeClr val="tx1">
                    <a:lumMod val="75000"/>
                    <a:lumOff val="25000"/>
                  </a:schemeClr>
                </a:solidFill>
                <a:cs typeface="Arial" pitchFamily="34" charset="0"/>
              </a:rPr>
              <a:t> </a:t>
            </a:r>
            <a:r>
              <a:rPr lang="en-US" altLang="ko-KR" sz="1500" b="1" dirty="0" err="1">
                <a:solidFill>
                  <a:schemeClr val="tx1">
                    <a:lumMod val="75000"/>
                    <a:lumOff val="25000"/>
                  </a:schemeClr>
                </a:solidFill>
                <a:cs typeface="Arial" pitchFamily="34" charset="0"/>
              </a:rPr>
              <a:t>preferiti</a:t>
            </a:r>
            <a:endParaRPr lang="ko-KR" altLang="en-US" sz="1500" b="1" dirty="0">
              <a:solidFill>
                <a:schemeClr val="tx1">
                  <a:lumMod val="75000"/>
                  <a:lumOff val="25000"/>
                </a:schemeClr>
              </a:solidFill>
              <a:cs typeface="Arial" pitchFamily="34" charset="0"/>
            </a:endParaRPr>
          </a:p>
        </p:txBody>
      </p:sp>
      <p:sp>
        <p:nvSpPr>
          <p:cNvPr id="43" name="Flowchart: Document 18">
            <a:extLst>
              <a:ext uri="{FF2B5EF4-FFF2-40B4-BE49-F238E27FC236}">
                <a16:creationId xmlns:a16="http://schemas.microsoft.com/office/drawing/2014/main" xmlns="" id="{23DAF7BA-5939-48A8-887F-C842E0A7B345}"/>
              </a:ext>
            </a:extLst>
          </p:cNvPr>
          <p:cNvSpPr/>
          <p:nvPr/>
        </p:nvSpPr>
        <p:spPr>
          <a:xfrm>
            <a:off x="5141361" y="2906924"/>
            <a:ext cx="2205795" cy="3029603"/>
          </a:xfrm>
          <a:prstGeom prst="flowChartDocumen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44" name="TextBox 19">
            <a:extLst>
              <a:ext uri="{FF2B5EF4-FFF2-40B4-BE49-F238E27FC236}">
                <a16:creationId xmlns:a16="http://schemas.microsoft.com/office/drawing/2014/main" xmlns="" id="{010C74B9-3D92-4026-83FC-F3D4040FEF01}"/>
              </a:ext>
            </a:extLst>
          </p:cNvPr>
          <p:cNvSpPr txBox="1"/>
          <p:nvPr/>
        </p:nvSpPr>
        <p:spPr>
          <a:xfrm>
            <a:off x="5273407" y="3047491"/>
            <a:ext cx="1927975" cy="1015663"/>
          </a:xfrm>
          <a:prstGeom prst="rect">
            <a:avLst/>
          </a:prstGeom>
          <a:noFill/>
        </p:spPr>
        <p:txBody>
          <a:bodyPr wrap="square" rtlCol="0">
            <a:spAutoFit/>
          </a:bodyPr>
          <a:lstStyle/>
          <a:p>
            <a:pPr algn="just"/>
            <a:r>
              <a:rPr lang="en-US" altLang="ko-KR" sz="1200" dirty="0" err="1">
                <a:solidFill>
                  <a:schemeClr val="tx1">
                    <a:lumMod val="75000"/>
                    <a:lumOff val="25000"/>
                  </a:schemeClr>
                </a:solidFill>
                <a:cs typeface="Arial" pitchFamily="34" charset="0"/>
              </a:rPr>
              <a:t>Consente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agli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utenti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registrati</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selezionare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alcuni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prodotti</a:t>
            </a:r>
            <a:r>
              <a:rPr lang="en-US" altLang="ko-KR" sz="1200" dirty="0">
                <a:solidFill>
                  <a:schemeClr val="tx1">
                    <a:lumMod val="75000"/>
                    <a:lumOff val="25000"/>
                  </a:schemeClr>
                </a:solidFill>
                <a:cs typeface="Arial" pitchFamily="34" charset="0"/>
              </a:rPr>
              <a:t>, I </a:t>
            </a:r>
            <a:r>
              <a:rPr lang="en-US" altLang="ko-KR" sz="1200" dirty="0" err="1">
                <a:solidFill>
                  <a:schemeClr val="tx1">
                    <a:lumMod val="75000"/>
                    <a:lumOff val="25000"/>
                  </a:schemeClr>
                </a:solidFill>
                <a:cs typeface="Arial" pitchFamily="34" charset="0"/>
              </a:rPr>
              <a:t>quali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verranno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messi</a:t>
            </a:r>
            <a:r>
              <a:rPr lang="en-US" altLang="ko-KR" sz="1200" dirty="0">
                <a:solidFill>
                  <a:schemeClr val="tx1">
                    <a:lumMod val="75000"/>
                    <a:lumOff val="25000"/>
                  </a:schemeClr>
                </a:solidFill>
                <a:cs typeface="Arial" pitchFamily="34" charset="0"/>
              </a:rPr>
              <a:t> in una </a:t>
            </a:r>
            <a:r>
              <a:rPr lang="en-US" altLang="ko-KR" sz="1200" dirty="0" err="1">
                <a:solidFill>
                  <a:schemeClr val="tx1">
                    <a:lumMod val="75000"/>
                    <a:lumOff val="25000"/>
                  </a:schemeClr>
                </a:solidFill>
                <a:cs typeface="Arial" pitchFamily="34" charset="0"/>
              </a:rPr>
              <a:t>lista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prodotti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preferiti</a:t>
            </a:r>
            <a:r>
              <a:rPr lang="en-US" altLang="ko-KR" sz="1200" dirty="0">
                <a:solidFill>
                  <a:schemeClr val="tx1">
                    <a:lumMod val="75000"/>
                    <a:lumOff val="25000"/>
                  </a:schemeClr>
                </a:solidFill>
                <a:cs typeface="Arial" pitchFamily="34" charset="0"/>
              </a:rPr>
              <a:t>.</a:t>
            </a:r>
          </a:p>
        </p:txBody>
      </p:sp>
      <p:sp>
        <p:nvSpPr>
          <p:cNvPr id="45" name="Pentagon 55">
            <a:extLst>
              <a:ext uri="{FF2B5EF4-FFF2-40B4-BE49-F238E27FC236}">
                <a16:creationId xmlns:a16="http://schemas.microsoft.com/office/drawing/2014/main" xmlns="" id="{8C5673B4-DBC9-4D74-A11F-F4E7A168F44C}"/>
              </a:ext>
            </a:extLst>
          </p:cNvPr>
          <p:cNvSpPr/>
          <p:nvPr/>
        </p:nvSpPr>
        <p:spPr>
          <a:xfrm>
            <a:off x="9050088" y="1630335"/>
            <a:ext cx="2167695" cy="1195244"/>
          </a:xfrm>
          <a:prstGeom prst="homePlate">
            <a:avLst>
              <a:gd name="adj" fmla="val 23318"/>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7" name="TextBox 22">
            <a:extLst>
              <a:ext uri="{FF2B5EF4-FFF2-40B4-BE49-F238E27FC236}">
                <a16:creationId xmlns:a16="http://schemas.microsoft.com/office/drawing/2014/main" xmlns="" id="{D542A107-A1D9-45EB-8F0C-06E4C566B048}"/>
              </a:ext>
            </a:extLst>
          </p:cNvPr>
          <p:cNvSpPr txBox="1"/>
          <p:nvPr/>
        </p:nvSpPr>
        <p:spPr>
          <a:xfrm>
            <a:off x="9291731" y="2066374"/>
            <a:ext cx="1634089" cy="323165"/>
          </a:xfrm>
          <a:prstGeom prst="rect">
            <a:avLst/>
          </a:prstGeom>
          <a:noFill/>
        </p:spPr>
        <p:txBody>
          <a:bodyPr wrap="square" rtlCol="0">
            <a:spAutoFit/>
          </a:bodyPr>
          <a:lstStyle/>
          <a:p>
            <a:pPr algn="ctr"/>
            <a:r>
              <a:rPr lang="it-IT" altLang="ko-KR" sz="1500" b="1" dirty="0">
                <a:solidFill>
                  <a:schemeClr val="tx1">
                    <a:lumMod val="75000"/>
                    <a:lumOff val="25000"/>
                  </a:schemeClr>
                </a:solidFill>
                <a:cs typeface="Arial" pitchFamily="34" charset="0"/>
              </a:rPr>
              <a:t>Visualizzazione</a:t>
            </a:r>
            <a:endParaRPr lang="ko-KR" altLang="en-US" sz="1500" b="1" dirty="0">
              <a:solidFill>
                <a:schemeClr val="tx1">
                  <a:lumMod val="75000"/>
                  <a:lumOff val="25000"/>
                </a:schemeClr>
              </a:solidFill>
              <a:cs typeface="Arial" pitchFamily="34" charset="0"/>
            </a:endParaRPr>
          </a:p>
        </p:txBody>
      </p:sp>
      <p:sp>
        <p:nvSpPr>
          <p:cNvPr id="49" name="Flowchart: Document 24">
            <a:extLst>
              <a:ext uri="{FF2B5EF4-FFF2-40B4-BE49-F238E27FC236}">
                <a16:creationId xmlns:a16="http://schemas.microsoft.com/office/drawing/2014/main" xmlns="" id="{4E7686AE-029B-4ABC-BA45-D021E7588873}"/>
              </a:ext>
            </a:extLst>
          </p:cNvPr>
          <p:cNvSpPr/>
          <p:nvPr/>
        </p:nvSpPr>
        <p:spPr>
          <a:xfrm>
            <a:off x="9011988" y="2906924"/>
            <a:ext cx="2205795" cy="3029603"/>
          </a:xfrm>
          <a:prstGeom prst="flowChartDocumen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0" name="TextBox 25">
            <a:extLst>
              <a:ext uri="{FF2B5EF4-FFF2-40B4-BE49-F238E27FC236}">
                <a16:creationId xmlns:a16="http://schemas.microsoft.com/office/drawing/2014/main" xmlns="" id="{E8D4CEAB-D7CC-4F4D-A309-E2C4D185567A}"/>
              </a:ext>
            </a:extLst>
          </p:cNvPr>
          <p:cNvSpPr txBox="1"/>
          <p:nvPr/>
        </p:nvSpPr>
        <p:spPr>
          <a:xfrm>
            <a:off x="9145544" y="3047491"/>
            <a:ext cx="1926465" cy="830997"/>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Permette</a:t>
            </a:r>
            <a:r>
              <a:rPr lang="en-US" altLang="ko-KR" sz="1200" dirty="0">
                <a:solidFill>
                  <a:schemeClr val="tx1">
                    <a:lumMod val="75000"/>
                    <a:lumOff val="25000"/>
                  </a:schemeClr>
                </a:solidFill>
                <a:cs typeface="Arial" pitchFamily="34" charset="0"/>
              </a:rPr>
              <a:t> di </a:t>
            </a:r>
            <a:r>
              <a:rPr lang="en-US" altLang="ko-KR" sz="1200" dirty="0" err="1">
                <a:solidFill>
                  <a:schemeClr val="tx1">
                    <a:lumMod val="75000"/>
                    <a:lumOff val="25000"/>
                  </a:schemeClr>
                </a:solidFill>
                <a:cs typeface="Arial" pitchFamily="34" charset="0"/>
              </a:rPr>
              <a:t>visualizzare</a:t>
            </a:r>
            <a:r>
              <a:rPr lang="en-US" altLang="ko-KR" sz="1200" dirty="0">
                <a:solidFill>
                  <a:schemeClr val="tx1">
                    <a:lumMod val="75000"/>
                    <a:lumOff val="25000"/>
                  </a:schemeClr>
                </a:solidFill>
                <a:cs typeface="Arial" pitchFamily="34" charset="0"/>
              </a:rPr>
              <a:t> il </a:t>
            </a:r>
            <a:r>
              <a:rPr lang="en-US" altLang="ko-KR" sz="1200" dirty="0" err="1">
                <a:solidFill>
                  <a:schemeClr val="tx1">
                    <a:lumMod val="75000"/>
                    <a:lumOff val="25000"/>
                  </a:schemeClr>
                </a:solidFill>
                <a:cs typeface="Arial" pitchFamily="34" charset="0"/>
              </a:rPr>
              <a:t>prodotto</a:t>
            </a:r>
            <a:r>
              <a:rPr lang="en-US" altLang="ko-KR" sz="1200" dirty="0">
                <a:solidFill>
                  <a:schemeClr val="tx1">
                    <a:lumMod val="75000"/>
                    <a:lumOff val="25000"/>
                  </a:schemeClr>
                </a:solidFill>
                <a:cs typeface="Arial" pitchFamily="34" charset="0"/>
              </a:rPr>
              <a:t> con il </a:t>
            </a:r>
            <a:r>
              <a:rPr lang="en-US" altLang="ko-KR" sz="1200" dirty="0" err="1">
                <a:solidFill>
                  <a:schemeClr val="tx1">
                    <a:lumMod val="75000"/>
                    <a:lumOff val="25000"/>
                  </a:schemeClr>
                </a:solidFill>
                <a:cs typeface="Arial" pitchFamily="34" charset="0"/>
              </a:rPr>
              <a:t>prezzo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migliore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comprese</a:t>
            </a:r>
            <a:r>
              <a:rPr lang="en-US" altLang="ko-KR" sz="1200" dirty="0">
                <a:solidFill>
                  <a:schemeClr val="tx1">
                    <a:lumMod val="75000"/>
                    <a:lumOff val="25000"/>
                  </a:schemeClr>
                </a:solidFill>
                <a:cs typeface="Arial" pitchFamily="34" charset="0"/>
              </a:rPr>
              <a:t> le sue </a:t>
            </a:r>
            <a:r>
              <a:rPr lang="en-US" altLang="ko-KR" sz="1200" dirty="0" err="1">
                <a:solidFill>
                  <a:schemeClr val="tx1">
                    <a:lumMod val="75000"/>
                    <a:lumOff val="25000"/>
                  </a:schemeClr>
                </a:solidFill>
                <a:cs typeface="Arial" pitchFamily="34" charset="0"/>
              </a:rPr>
              <a:t>caratteristiche</a:t>
            </a:r>
            <a:r>
              <a:rPr lang="en-US" altLang="ko-KR" sz="1200" dirty="0">
                <a:solidFill>
                  <a:schemeClr val="tx1">
                    <a:lumMod val="75000"/>
                    <a:lumOff val="25000"/>
                  </a:schemeClr>
                </a:solidFill>
                <a:cs typeface="Arial" pitchFamily="34" charset="0"/>
              </a:rPr>
              <a:t>.</a:t>
            </a: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err="1"/>
              <a:t>Modalità</a:t>
            </a:r>
            <a:r>
              <a:rPr lang="en-US" dirty="0"/>
              <a:t> </a:t>
            </a:r>
            <a:r>
              <a:rPr lang="en-US" dirty="0" err="1"/>
              <a:t>d’uso</a:t>
            </a:r>
            <a:endParaRPr lang="en-US" dirty="0"/>
          </a:p>
        </p:txBody>
      </p:sp>
      <p:grpSp>
        <p:nvGrpSpPr>
          <p:cNvPr id="3" name="Group 2">
            <a:extLst>
              <a:ext uri="{FF2B5EF4-FFF2-40B4-BE49-F238E27FC236}">
                <a16:creationId xmlns:a16="http://schemas.microsoft.com/office/drawing/2014/main" xmlns="" id="{9A5EED20-F36D-435C-9724-0758E4B7EC4E}"/>
              </a:ext>
            </a:extLst>
          </p:cNvPr>
          <p:cNvGrpSpPr/>
          <p:nvPr/>
        </p:nvGrpSpPr>
        <p:grpSpPr>
          <a:xfrm>
            <a:off x="2119704" y="1841465"/>
            <a:ext cx="4219552" cy="1632102"/>
            <a:chOff x="1096128" y="1731300"/>
            <a:chExt cx="3597956" cy="1594914"/>
          </a:xfrm>
        </p:grpSpPr>
        <p:sp>
          <p:nvSpPr>
            <p:cNvPr id="4" name="Parallelogram 3">
              <a:extLst>
                <a:ext uri="{FF2B5EF4-FFF2-40B4-BE49-F238E27FC236}">
                  <a16:creationId xmlns:a16="http://schemas.microsoft.com/office/drawing/2014/main" xmlns="" id="{5B4C4CCF-7210-4D34-8020-C4CD21F46459}"/>
                </a:ext>
              </a:extLst>
            </p:cNvPr>
            <p:cNvSpPr/>
            <p:nvPr/>
          </p:nvSpPr>
          <p:spPr>
            <a:xfrm>
              <a:off x="1096128" y="1731300"/>
              <a:ext cx="3401707" cy="1364082"/>
            </a:xfrm>
            <a:prstGeom prst="parallelogram">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arallelogram 39">
              <a:extLst>
                <a:ext uri="{FF2B5EF4-FFF2-40B4-BE49-F238E27FC236}">
                  <a16:creationId xmlns:a16="http://schemas.microsoft.com/office/drawing/2014/main" xmlns="" id="{BFAB5A62-606D-4BF3-B79E-AEF9CE60537F}"/>
                </a:ext>
              </a:extLst>
            </p:cNvPr>
            <p:cNvSpPr/>
            <p:nvPr/>
          </p:nvSpPr>
          <p:spPr>
            <a:xfrm>
              <a:off x="1329862" y="1953539"/>
              <a:ext cx="3364222" cy="1372675"/>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 name="Group 5">
            <a:extLst>
              <a:ext uri="{FF2B5EF4-FFF2-40B4-BE49-F238E27FC236}">
                <a16:creationId xmlns:a16="http://schemas.microsoft.com/office/drawing/2014/main" xmlns="" id="{30584154-4604-4367-93D3-7E056B53E5FB}"/>
              </a:ext>
            </a:extLst>
          </p:cNvPr>
          <p:cNvGrpSpPr/>
          <p:nvPr/>
        </p:nvGrpSpPr>
        <p:grpSpPr>
          <a:xfrm>
            <a:off x="2931580" y="1983592"/>
            <a:ext cx="2818592" cy="1095509"/>
            <a:chOff x="2135876" y="1607735"/>
            <a:chExt cx="2138114" cy="751650"/>
          </a:xfrm>
        </p:grpSpPr>
        <p:sp>
          <p:nvSpPr>
            <p:cNvPr id="7" name="TextBox 6">
              <a:extLst>
                <a:ext uri="{FF2B5EF4-FFF2-40B4-BE49-F238E27FC236}">
                  <a16:creationId xmlns:a16="http://schemas.microsoft.com/office/drawing/2014/main" xmlns="" id="{CE1C1C20-F7BA-4DAE-A5D3-D21E00ECCBF3}"/>
                </a:ext>
              </a:extLst>
            </p:cNvPr>
            <p:cNvSpPr txBox="1"/>
            <p:nvPr/>
          </p:nvSpPr>
          <p:spPr>
            <a:xfrm>
              <a:off x="2135876" y="1897720"/>
              <a:ext cx="21381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Per </a:t>
              </a:r>
              <a:r>
                <a:rPr lang="en-US" altLang="ko-KR" sz="1200" dirty="0" err="1">
                  <a:solidFill>
                    <a:schemeClr val="tx1">
                      <a:lumMod val="75000"/>
                      <a:lumOff val="25000"/>
                    </a:schemeClr>
                  </a:solidFill>
                  <a:cs typeface="Arial" pitchFamily="34" charset="0"/>
                </a:rPr>
                <a:t>utilizzare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l’applicazione</a:t>
              </a:r>
              <a:r>
                <a:rPr lang="en-US" altLang="ko-KR" sz="1200" dirty="0">
                  <a:solidFill>
                    <a:schemeClr val="tx1">
                      <a:lumMod val="75000"/>
                      <a:lumOff val="25000"/>
                    </a:schemeClr>
                  </a:solidFill>
                  <a:cs typeface="Arial" pitchFamily="34" charset="0"/>
                </a:rPr>
                <a:t> è </a:t>
              </a:r>
              <a:r>
                <a:rPr lang="en-US" altLang="ko-KR" sz="1200" dirty="0" err="1">
                  <a:solidFill>
                    <a:schemeClr val="tx1">
                      <a:lumMod val="75000"/>
                      <a:lumOff val="25000"/>
                    </a:schemeClr>
                  </a:solidFill>
                  <a:cs typeface="Arial" pitchFamily="34" charset="0"/>
                </a:rPr>
                <a:t>necessario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registrarsi</a:t>
              </a:r>
              <a:r>
                <a:rPr lang="en-US" altLang="ko-KR" sz="1200" dirty="0">
                  <a:solidFill>
                    <a:schemeClr val="tx1">
                      <a:lumMod val="75000"/>
                      <a:lumOff val="25000"/>
                    </a:schemeClr>
                  </a:solidFill>
                  <a:cs typeface="Arial" pitchFamily="34" charset="0"/>
                </a:rPr>
                <a:t>/</a:t>
              </a:r>
              <a:r>
                <a:rPr lang="en-US" altLang="ko-KR" sz="1200" dirty="0" err="1">
                  <a:solidFill>
                    <a:schemeClr val="tx1">
                      <a:lumMod val="75000"/>
                      <a:lumOff val="25000"/>
                    </a:schemeClr>
                  </a:solidFill>
                  <a:cs typeface="Arial" pitchFamily="34" charset="0"/>
                </a:rPr>
                <a:t>effettiuare</a:t>
              </a:r>
              <a:r>
                <a:rPr lang="en-US" altLang="ko-KR" sz="1200" dirty="0">
                  <a:solidFill>
                    <a:schemeClr val="tx1">
                      <a:lumMod val="75000"/>
                      <a:lumOff val="25000"/>
                    </a:schemeClr>
                  </a:solidFill>
                  <a:cs typeface="Arial" pitchFamily="34" charset="0"/>
                </a:rPr>
                <a:t> il login.</a:t>
              </a:r>
            </a:p>
          </p:txBody>
        </p:sp>
        <p:sp>
          <p:nvSpPr>
            <p:cNvPr id="8" name="TextBox 7">
              <a:extLst>
                <a:ext uri="{FF2B5EF4-FFF2-40B4-BE49-F238E27FC236}">
                  <a16:creationId xmlns:a16="http://schemas.microsoft.com/office/drawing/2014/main" xmlns="" id="{E77AC39F-77C0-4115-A62F-3C50A9933AF1}"/>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REGISTRAZIONE/LOGIN</a:t>
              </a:r>
              <a:endParaRPr lang="ko-KR" altLang="en-US" sz="12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xmlns="" id="{E9960D13-5122-4AE5-BDDA-106D8FA1B5C3}"/>
              </a:ext>
            </a:extLst>
          </p:cNvPr>
          <p:cNvGrpSpPr/>
          <p:nvPr/>
        </p:nvGrpSpPr>
        <p:grpSpPr>
          <a:xfrm>
            <a:off x="1919831" y="2096746"/>
            <a:ext cx="777316" cy="777316"/>
            <a:chOff x="896255" y="1986583"/>
            <a:chExt cx="777316" cy="777316"/>
          </a:xfrm>
        </p:grpSpPr>
        <p:sp>
          <p:nvSpPr>
            <p:cNvPr id="10" name="Oval 9">
              <a:extLst>
                <a:ext uri="{FF2B5EF4-FFF2-40B4-BE49-F238E27FC236}">
                  <a16:creationId xmlns:a16="http://schemas.microsoft.com/office/drawing/2014/main" xmlns="" id="{9B4E62FC-0FB2-45AA-9EFD-4CEC1970F9ED}"/>
                </a:ext>
              </a:extLst>
            </p:cNvPr>
            <p:cNvSpPr/>
            <p:nvPr/>
          </p:nvSpPr>
          <p:spPr>
            <a:xfrm>
              <a:off x="896255" y="1986583"/>
              <a:ext cx="777316" cy="77731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xmlns="" id="{0131824D-431E-4662-9B0F-F26938FEC5B7}"/>
                </a:ext>
              </a:extLst>
            </p:cNvPr>
            <p:cNvSpPr/>
            <p:nvPr/>
          </p:nvSpPr>
          <p:spPr>
            <a:xfrm>
              <a:off x="987877" y="2078205"/>
              <a:ext cx="594072" cy="594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xmlns="" id="{8B83A7F1-46B0-4CF7-9375-6A6B5C0671C9}"/>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xmlns="" id="{D1DFD4C6-5AE2-4079-9B27-477D77398A6B}"/>
              </a:ext>
            </a:extLst>
          </p:cNvPr>
          <p:cNvGrpSpPr/>
          <p:nvPr/>
        </p:nvGrpSpPr>
        <p:grpSpPr>
          <a:xfrm>
            <a:off x="1170132" y="3914063"/>
            <a:ext cx="4228344" cy="1632103"/>
            <a:chOff x="1096128" y="1731300"/>
            <a:chExt cx="3605453" cy="1594915"/>
          </a:xfrm>
        </p:grpSpPr>
        <p:sp>
          <p:nvSpPr>
            <p:cNvPr id="14" name="Parallelogram 13">
              <a:extLst>
                <a:ext uri="{FF2B5EF4-FFF2-40B4-BE49-F238E27FC236}">
                  <a16:creationId xmlns:a16="http://schemas.microsoft.com/office/drawing/2014/main" xmlns="" id="{41015AC2-093C-415E-84ED-88917D1C9BA5}"/>
                </a:ext>
              </a:extLst>
            </p:cNvPr>
            <p:cNvSpPr/>
            <p:nvPr/>
          </p:nvSpPr>
          <p:spPr>
            <a:xfrm>
              <a:off x="1096128" y="1731300"/>
              <a:ext cx="3401707" cy="1364082"/>
            </a:xfrm>
            <a:prstGeom prst="parallelogram">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a:extLst>
                <a:ext uri="{FF2B5EF4-FFF2-40B4-BE49-F238E27FC236}">
                  <a16:creationId xmlns:a16="http://schemas.microsoft.com/office/drawing/2014/main" xmlns="" id="{00C57D5E-5CF0-4ACF-AC2C-58E84EFB96B7}"/>
                </a:ext>
              </a:extLst>
            </p:cNvPr>
            <p:cNvSpPr/>
            <p:nvPr/>
          </p:nvSpPr>
          <p:spPr>
            <a:xfrm>
              <a:off x="1329863" y="1962133"/>
              <a:ext cx="3371718"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 fmla="*/ 3206721 w 3371718"/>
                <a:gd name="connsiteY0" fmla="*/ 0 h 1364082"/>
                <a:gd name="connsiteX1" fmla="*/ 3371718 w 3371718"/>
                <a:gd name="connsiteY1" fmla="*/ 0 h 1364082"/>
                <a:gd name="connsiteX2" fmla="*/ 3060687 w 3371718"/>
                <a:gd name="connsiteY2" fmla="*/ 1364082 h 1364082"/>
                <a:gd name="connsiteX3" fmla="*/ 0 w 3371718"/>
                <a:gd name="connsiteY3" fmla="*/ 1364082 h 1364082"/>
                <a:gd name="connsiteX4" fmla="*/ 37796 w 3371718"/>
                <a:gd name="connsiteY4" fmla="*/ 1212899 h 1364082"/>
                <a:gd name="connsiteX5" fmla="*/ 2940981 w 3371718"/>
                <a:gd name="connsiteY5" fmla="*/ 1221491 h 1364082"/>
                <a:gd name="connsiteX6" fmla="*/ 3206721 w 3371718"/>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xmlns="" id="{C5C89D7B-2206-455E-934D-EE23727C3207}"/>
              </a:ext>
            </a:extLst>
          </p:cNvPr>
          <p:cNvGrpSpPr/>
          <p:nvPr/>
        </p:nvGrpSpPr>
        <p:grpSpPr>
          <a:xfrm>
            <a:off x="1982008" y="4056191"/>
            <a:ext cx="2818592" cy="936316"/>
            <a:chOff x="2135876" y="1607735"/>
            <a:chExt cx="2138114" cy="936316"/>
          </a:xfrm>
        </p:grpSpPr>
        <p:sp>
          <p:nvSpPr>
            <p:cNvPr id="17" name="TextBox 16">
              <a:extLst>
                <a:ext uri="{FF2B5EF4-FFF2-40B4-BE49-F238E27FC236}">
                  <a16:creationId xmlns:a16="http://schemas.microsoft.com/office/drawing/2014/main" xmlns="" id="{A62E9F92-1F3F-4FE8-BD2A-A45462D02871}"/>
                </a:ext>
              </a:extLst>
            </p:cNvPr>
            <p:cNvSpPr txBox="1"/>
            <p:nvPr/>
          </p:nvSpPr>
          <p:spPr>
            <a:xfrm>
              <a:off x="2135876" y="1897720"/>
              <a:ext cx="2138114"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Andare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nell’apposita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sezione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nella</a:t>
              </a:r>
              <a:r>
                <a:rPr lang="en-US" altLang="ko-KR" sz="1200" dirty="0">
                  <a:solidFill>
                    <a:schemeClr val="tx1">
                      <a:lumMod val="75000"/>
                      <a:lumOff val="25000"/>
                    </a:schemeClr>
                  </a:solidFill>
                  <a:cs typeface="Arial" pitchFamily="34" charset="0"/>
                </a:rPr>
                <a:t> quale </a:t>
              </a:r>
              <a:r>
                <a:rPr lang="en-US" altLang="ko-KR" sz="1200" dirty="0" err="1">
                  <a:solidFill>
                    <a:schemeClr val="tx1">
                      <a:lumMod val="75000"/>
                      <a:lumOff val="25000"/>
                    </a:schemeClr>
                  </a:solidFill>
                  <a:cs typeface="Arial" pitchFamily="34" charset="0"/>
                </a:rPr>
                <a:t>comparirà</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ricerca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appena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effettuata</a:t>
              </a:r>
              <a:r>
                <a:rPr lang="en-US" altLang="ko-KR" sz="1200" dirty="0">
                  <a:solidFill>
                    <a:schemeClr val="tx1">
                      <a:lumMod val="75000"/>
                      <a:lumOff val="25000"/>
                    </a:schemeClr>
                  </a:solidFill>
                  <a:cs typeface="Arial" pitchFamily="34" charset="0"/>
                </a:rPr>
                <a:t>.</a:t>
              </a:r>
            </a:p>
          </p:txBody>
        </p:sp>
        <p:sp>
          <p:nvSpPr>
            <p:cNvPr id="18" name="TextBox 17">
              <a:extLst>
                <a:ext uri="{FF2B5EF4-FFF2-40B4-BE49-F238E27FC236}">
                  <a16:creationId xmlns:a16="http://schemas.microsoft.com/office/drawing/2014/main" xmlns="" id="{E2754856-A9FD-42F9-8A94-F158893BB658}"/>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CONTROLLARE LA CRONOLOGIA</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xmlns="" id="{8332C642-8915-4021-9E12-F9B1AB29A3D4}"/>
              </a:ext>
            </a:extLst>
          </p:cNvPr>
          <p:cNvGrpSpPr/>
          <p:nvPr/>
        </p:nvGrpSpPr>
        <p:grpSpPr>
          <a:xfrm>
            <a:off x="970259" y="4169344"/>
            <a:ext cx="777316" cy="777316"/>
            <a:chOff x="896255" y="1986583"/>
            <a:chExt cx="777316" cy="777316"/>
          </a:xfrm>
        </p:grpSpPr>
        <p:sp>
          <p:nvSpPr>
            <p:cNvPr id="20" name="Oval 19">
              <a:extLst>
                <a:ext uri="{FF2B5EF4-FFF2-40B4-BE49-F238E27FC236}">
                  <a16:creationId xmlns:a16="http://schemas.microsoft.com/office/drawing/2014/main" xmlns="" id="{30DD5E66-C3E3-4173-9C91-79CBD9D89B21}"/>
                </a:ext>
              </a:extLst>
            </p:cNvPr>
            <p:cNvSpPr/>
            <p:nvPr/>
          </p:nvSpPr>
          <p:spPr>
            <a:xfrm>
              <a:off x="896255" y="1986583"/>
              <a:ext cx="777316" cy="777316"/>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xmlns="" id="{FC8E2E5F-97E0-4690-9EBF-CE0EF2D6E624}"/>
                </a:ext>
              </a:extLst>
            </p:cNvPr>
            <p:cNvSpPr/>
            <p:nvPr/>
          </p:nvSpPr>
          <p:spPr>
            <a:xfrm>
              <a:off x="987877" y="2078205"/>
              <a:ext cx="594072" cy="594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TextBox 21">
              <a:extLst>
                <a:ext uri="{FF2B5EF4-FFF2-40B4-BE49-F238E27FC236}">
                  <a16:creationId xmlns:a16="http://schemas.microsoft.com/office/drawing/2014/main" xmlns="" id="{3E14289D-D50D-4893-9AE1-C6E39914CA90}"/>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xmlns="" id="{7A5E1025-C9F1-4108-A6F4-0DDDE150131C}"/>
              </a:ext>
            </a:extLst>
          </p:cNvPr>
          <p:cNvGrpSpPr/>
          <p:nvPr/>
        </p:nvGrpSpPr>
        <p:grpSpPr>
          <a:xfrm>
            <a:off x="7012865" y="2476553"/>
            <a:ext cx="4228344" cy="1632103"/>
            <a:chOff x="1096128" y="1731300"/>
            <a:chExt cx="3605453" cy="1594915"/>
          </a:xfrm>
        </p:grpSpPr>
        <p:sp>
          <p:nvSpPr>
            <p:cNvPr id="24" name="Parallelogram 23">
              <a:extLst>
                <a:ext uri="{FF2B5EF4-FFF2-40B4-BE49-F238E27FC236}">
                  <a16:creationId xmlns:a16="http://schemas.microsoft.com/office/drawing/2014/main" xmlns="" id="{B253BEE6-6A81-43FC-87FC-F344A3D01867}"/>
                </a:ext>
              </a:extLst>
            </p:cNvPr>
            <p:cNvSpPr/>
            <p:nvPr/>
          </p:nvSpPr>
          <p:spPr>
            <a:xfrm>
              <a:off x="1096128" y="1731300"/>
              <a:ext cx="3401707" cy="1364082"/>
            </a:xfrm>
            <a:prstGeom prst="parallelogram">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a:extLst>
                <a:ext uri="{FF2B5EF4-FFF2-40B4-BE49-F238E27FC236}">
                  <a16:creationId xmlns:a16="http://schemas.microsoft.com/office/drawing/2014/main" xmlns="" id="{E352DCA2-53B3-4ACA-9413-67DFE597BD8C}"/>
                </a:ext>
              </a:extLst>
            </p:cNvPr>
            <p:cNvSpPr/>
            <p:nvPr/>
          </p:nvSpPr>
          <p:spPr>
            <a:xfrm>
              <a:off x="1329862" y="1962133"/>
              <a:ext cx="3371719"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2 w 3401707"/>
                <a:gd name="connsiteY5" fmla="*/ 1212899 h 1364082"/>
                <a:gd name="connsiteX6" fmla="*/ 3206721 w 3401707"/>
                <a:gd name="connsiteY6" fmla="*/ 0 h 1364082"/>
                <a:gd name="connsiteX0" fmla="*/ 3206721 w 3371719"/>
                <a:gd name="connsiteY0" fmla="*/ 0 h 1364082"/>
                <a:gd name="connsiteX1" fmla="*/ 3371719 w 3371719"/>
                <a:gd name="connsiteY1" fmla="*/ 8592 h 1364082"/>
                <a:gd name="connsiteX2" fmla="*/ 3060687 w 3371719"/>
                <a:gd name="connsiteY2" fmla="*/ 1364082 h 1364082"/>
                <a:gd name="connsiteX3" fmla="*/ 0 w 3371719"/>
                <a:gd name="connsiteY3" fmla="*/ 1364082 h 1364082"/>
                <a:gd name="connsiteX4" fmla="*/ 37796 w 3371719"/>
                <a:gd name="connsiteY4" fmla="*/ 1212899 h 1364082"/>
                <a:gd name="connsiteX5" fmla="*/ 2940982 w 3371719"/>
                <a:gd name="connsiteY5" fmla="*/ 1212899 h 1364082"/>
                <a:gd name="connsiteX6" fmla="*/ 3206721 w 3371719"/>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 name="Group 25">
            <a:extLst>
              <a:ext uri="{FF2B5EF4-FFF2-40B4-BE49-F238E27FC236}">
                <a16:creationId xmlns:a16="http://schemas.microsoft.com/office/drawing/2014/main" xmlns="" id="{1FED567B-C375-400F-B908-24038BF2E6B7}"/>
              </a:ext>
            </a:extLst>
          </p:cNvPr>
          <p:cNvGrpSpPr/>
          <p:nvPr/>
        </p:nvGrpSpPr>
        <p:grpSpPr>
          <a:xfrm>
            <a:off x="7824741" y="2618679"/>
            <a:ext cx="2818592" cy="873277"/>
            <a:chOff x="2135876" y="1607735"/>
            <a:chExt cx="2138114" cy="615233"/>
          </a:xfrm>
        </p:grpSpPr>
        <p:sp>
          <p:nvSpPr>
            <p:cNvPr id="27" name="TextBox 26">
              <a:extLst>
                <a:ext uri="{FF2B5EF4-FFF2-40B4-BE49-F238E27FC236}">
                  <a16:creationId xmlns:a16="http://schemas.microsoft.com/office/drawing/2014/main" xmlns="" id="{20A80121-B84A-4AB2-94B4-2825D54863E1}"/>
                </a:ext>
              </a:extLst>
            </p:cNvPr>
            <p:cNvSpPr txBox="1"/>
            <p:nvPr/>
          </p:nvSpPr>
          <p:spPr>
            <a:xfrm>
              <a:off x="2135876" y="1897720"/>
              <a:ext cx="2138114" cy="325248"/>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Inserire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nella</a:t>
              </a:r>
              <a:r>
                <a:rPr lang="en-US" altLang="ko-KR" sz="1200" dirty="0">
                  <a:solidFill>
                    <a:schemeClr val="tx1">
                      <a:lumMod val="75000"/>
                      <a:lumOff val="25000"/>
                    </a:schemeClr>
                  </a:solidFill>
                  <a:cs typeface="Arial" pitchFamily="34" charset="0"/>
                </a:rPr>
                <a:t> barra di </a:t>
              </a:r>
              <a:r>
                <a:rPr lang="en-US" altLang="ko-KR" sz="1200" dirty="0" err="1" smtClean="0">
                  <a:solidFill>
                    <a:schemeClr val="tx1">
                      <a:lumMod val="75000"/>
                      <a:lumOff val="25000"/>
                    </a:schemeClr>
                  </a:solidFill>
                  <a:cs typeface="Arial" pitchFamily="34" charset="0"/>
                </a:rPr>
                <a:t>ricerca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il</a:t>
              </a:r>
              <a:r>
                <a:rPr lang="en-US" altLang="ko-KR" sz="1200" dirty="0" smtClean="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nome</a:t>
              </a:r>
              <a:r>
                <a:rPr lang="en-US" altLang="ko-KR" sz="1200" dirty="0">
                  <a:solidFill>
                    <a:schemeClr val="tx1">
                      <a:lumMod val="75000"/>
                      <a:lumOff val="25000"/>
                    </a:schemeClr>
                  </a:solidFill>
                  <a:cs typeface="Arial" pitchFamily="34" charset="0"/>
                </a:rPr>
                <a:t> del </a:t>
              </a:r>
              <a:r>
                <a:rPr lang="en-US" altLang="ko-KR" sz="1200" dirty="0" err="1">
                  <a:solidFill>
                    <a:schemeClr val="tx1">
                      <a:lumMod val="75000"/>
                      <a:lumOff val="25000"/>
                    </a:schemeClr>
                  </a:solidFill>
                  <a:cs typeface="Arial" pitchFamily="34" charset="0"/>
                </a:rPr>
                <a:t>prodotto</a:t>
              </a:r>
              <a:r>
                <a:rPr lang="en-US" altLang="ko-KR" sz="1200" dirty="0">
                  <a:solidFill>
                    <a:schemeClr val="tx1">
                      <a:lumMod val="75000"/>
                      <a:lumOff val="25000"/>
                    </a:schemeClr>
                  </a:solidFill>
                  <a:cs typeface="Arial" pitchFamily="34" charset="0"/>
                </a:rPr>
                <a:t> da </a:t>
              </a:r>
              <a:r>
                <a:rPr lang="en-US" altLang="ko-KR" sz="1200" dirty="0" err="1">
                  <a:solidFill>
                    <a:schemeClr val="tx1">
                      <a:lumMod val="75000"/>
                      <a:lumOff val="25000"/>
                    </a:schemeClr>
                  </a:solidFill>
                  <a:cs typeface="Arial" pitchFamily="34" charset="0"/>
                </a:rPr>
                <a:t>cercare</a:t>
              </a:r>
              <a:r>
                <a:rPr lang="en-US" altLang="ko-KR" sz="1200" dirty="0">
                  <a:solidFill>
                    <a:schemeClr val="tx1">
                      <a:lumMod val="75000"/>
                      <a:lumOff val="25000"/>
                    </a:schemeClr>
                  </a:solidFill>
                  <a:cs typeface="Arial" pitchFamily="34" charset="0"/>
                </a:rPr>
                <a:t>.</a:t>
              </a:r>
            </a:p>
          </p:txBody>
        </p:sp>
        <p:sp>
          <p:nvSpPr>
            <p:cNvPr id="28" name="TextBox 27">
              <a:extLst>
                <a:ext uri="{FF2B5EF4-FFF2-40B4-BE49-F238E27FC236}">
                  <a16:creationId xmlns:a16="http://schemas.microsoft.com/office/drawing/2014/main" xmlns="" id="{574FD59B-7DC9-4C24-BB6C-A00432C2327C}"/>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RICERCA PRODOTTO</a:t>
              </a:r>
              <a:endParaRPr lang="ko-KR" altLang="en-US" sz="12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xmlns="" id="{3A7D1A33-06A4-4394-9D2F-ECAF18BF070A}"/>
              </a:ext>
            </a:extLst>
          </p:cNvPr>
          <p:cNvGrpSpPr/>
          <p:nvPr/>
        </p:nvGrpSpPr>
        <p:grpSpPr>
          <a:xfrm>
            <a:off x="6812992" y="2731834"/>
            <a:ext cx="777316" cy="777316"/>
            <a:chOff x="896255" y="1986583"/>
            <a:chExt cx="777316" cy="777316"/>
          </a:xfrm>
        </p:grpSpPr>
        <p:sp>
          <p:nvSpPr>
            <p:cNvPr id="30" name="Oval 29">
              <a:extLst>
                <a:ext uri="{FF2B5EF4-FFF2-40B4-BE49-F238E27FC236}">
                  <a16:creationId xmlns:a16="http://schemas.microsoft.com/office/drawing/2014/main" xmlns="" id="{2FD500A1-D886-4F9A-92F1-398D5590D45E}"/>
                </a:ext>
              </a:extLst>
            </p:cNvPr>
            <p:cNvSpPr/>
            <p:nvPr/>
          </p:nvSpPr>
          <p:spPr>
            <a:xfrm>
              <a:off x="896255" y="1986583"/>
              <a:ext cx="777316" cy="77731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xmlns="" id="{396DCCA9-EB99-416D-8B25-7571B5494B02}"/>
                </a:ext>
              </a:extLst>
            </p:cNvPr>
            <p:cNvSpPr/>
            <p:nvPr/>
          </p:nvSpPr>
          <p:spPr>
            <a:xfrm>
              <a:off x="987877" y="2078205"/>
              <a:ext cx="594072" cy="594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TextBox 31">
              <a:extLst>
                <a:ext uri="{FF2B5EF4-FFF2-40B4-BE49-F238E27FC236}">
                  <a16:creationId xmlns:a16="http://schemas.microsoft.com/office/drawing/2014/main" xmlns="" id="{34B2C513-D2C6-47EB-AF6B-ABDDF086C415}"/>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xmlns="" id="{6D674F90-88EE-49A4-8A8B-742395CB2561}"/>
              </a:ext>
            </a:extLst>
          </p:cNvPr>
          <p:cNvGrpSpPr/>
          <p:nvPr/>
        </p:nvGrpSpPr>
        <p:grpSpPr>
          <a:xfrm>
            <a:off x="6063293" y="4382097"/>
            <a:ext cx="4219552" cy="1632103"/>
            <a:chOff x="1096128" y="1731300"/>
            <a:chExt cx="3597956" cy="1594915"/>
          </a:xfrm>
        </p:grpSpPr>
        <p:sp>
          <p:nvSpPr>
            <p:cNvPr id="34" name="Parallelogram 33">
              <a:extLst>
                <a:ext uri="{FF2B5EF4-FFF2-40B4-BE49-F238E27FC236}">
                  <a16:creationId xmlns:a16="http://schemas.microsoft.com/office/drawing/2014/main" xmlns="" id="{6E0F375B-5AE6-4FA0-AC6D-97A1F24F091C}"/>
                </a:ext>
              </a:extLst>
            </p:cNvPr>
            <p:cNvSpPr/>
            <p:nvPr/>
          </p:nvSpPr>
          <p:spPr>
            <a:xfrm>
              <a:off x="1096128" y="1731300"/>
              <a:ext cx="3401707" cy="1364082"/>
            </a:xfrm>
            <a:prstGeom prst="parallelogram">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Parallelogram 39">
              <a:extLst>
                <a:ext uri="{FF2B5EF4-FFF2-40B4-BE49-F238E27FC236}">
                  <a16:creationId xmlns:a16="http://schemas.microsoft.com/office/drawing/2014/main" xmlns="" id="{CC6FC561-3280-46A7-84DB-1C86A47E4B2D}"/>
                </a:ext>
              </a:extLst>
            </p:cNvPr>
            <p:cNvSpPr/>
            <p:nvPr/>
          </p:nvSpPr>
          <p:spPr>
            <a:xfrm>
              <a:off x="1329863" y="1962133"/>
              <a:ext cx="3364221"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 fmla="*/ 3206721 w 3364221"/>
                <a:gd name="connsiteY0" fmla="*/ 0 h 1364082"/>
                <a:gd name="connsiteX1" fmla="*/ 3364221 w 3364221"/>
                <a:gd name="connsiteY1" fmla="*/ 0 h 1364082"/>
                <a:gd name="connsiteX2" fmla="*/ 3060687 w 3364221"/>
                <a:gd name="connsiteY2" fmla="*/ 1364082 h 1364082"/>
                <a:gd name="connsiteX3" fmla="*/ 0 w 3364221"/>
                <a:gd name="connsiteY3" fmla="*/ 1364082 h 1364082"/>
                <a:gd name="connsiteX4" fmla="*/ 37796 w 3364221"/>
                <a:gd name="connsiteY4" fmla="*/ 1212899 h 1364082"/>
                <a:gd name="connsiteX5" fmla="*/ 2933485 w 3364221"/>
                <a:gd name="connsiteY5" fmla="*/ 1212899 h 1364082"/>
                <a:gd name="connsiteX6" fmla="*/ 3206721 w 3364221"/>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6" name="Group 35">
            <a:extLst>
              <a:ext uri="{FF2B5EF4-FFF2-40B4-BE49-F238E27FC236}">
                <a16:creationId xmlns:a16="http://schemas.microsoft.com/office/drawing/2014/main" xmlns="" id="{722FDDA9-C649-45D5-AC7C-B80E72664F0D}"/>
              </a:ext>
            </a:extLst>
          </p:cNvPr>
          <p:cNvGrpSpPr/>
          <p:nvPr/>
        </p:nvGrpSpPr>
        <p:grpSpPr>
          <a:xfrm>
            <a:off x="6875169" y="4524225"/>
            <a:ext cx="2818592" cy="1120982"/>
            <a:chOff x="2135876" y="1607735"/>
            <a:chExt cx="2138114" cy="1120982"/>
          </a:xfrm>
        </p:grpSpPr>
        <p:sp>
          <p:nvSpPr>
            <p:cNvPr id="37" name="TextBox 36">
              <a:extLst>
                <a:ext uri="{FF2B5EF4-FFF2-40B4-BE49-F238E27FC236}">
                  <a16:creationId xmlns:a16="http://schemas.microsoft.com/office/drawing/2014/main" xmlns="" id="{DD9D1AD8-30AA-44D8-86F9-A3598A61A1EC}"/>
                </a:ext>
              </a:extLst>
            </p:cNvPr>
            <p:cNvSpPr txBox="1"/>
            <p:nvPr/>
          </p:nvSpPr>
          <p:spPr>
            <a:xfrm>
              <a:off x="2135876" y="1897720"/>
              <a:ext cx="2138114" cy="830997"/>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Cliccare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sul</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bottone</a:t>
              </a:r>
              <a:r>
                <a:rPr lang="en-US" altLang="ko-KR" sz="1200" dirty="0" smtClean="0">
                  <a:solidFill>
                    <a:schemeClr val="tx1">
                      <a:lumMod val="75000"/>
                      <a:lumOff val="25000"/>
                    </a:schemeClr>
                  </a:solidFill>
                  <a:cs typeface="Arial" pitchFamily="34" charset="0"/>
                </a:rPr>
                <a:t> del like </a:t>
              </a:r>
              <a:r>
                <a:rPr lang="en-US" altLang="ko-KR" sz="1200" dirty="0" err="1" smtClean="0">
                  <a:solidFill>
                    <a:schemeClr val="tx1">
                      <a:lumMod val="75000"/>
                      <a:lumOff val="25000"/>
                    </a:schemeClr>
                  </a:solidFill>
                  <a:cs typeface="Arial" pitchFamily="34" charset="0"/>
                </a:rPr>
                <a:t>accanto</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al </a:t>
              </a:r>
              <a:r>
                <a:rPr lang="en-US" altLang="ko-KR" sz="1200" dirty="0" err="1">
                  <a:solidFill>
                    <a:schemeClr val="tx1">
                      <a:lumMod val="75000"/>
                      <a:lumOff val="25000"/>
                    </a:schemeClr>
                  </a:solidFill>
                  <a:cs typeface="Arial" pitchFamily="34" charset="0"/>
                </a:rPr>
                <a:t>nome</a:t>
              </a:r>
              <a:r>
                <a:rPr lang="en-US" altLang="ko-KR" sz="1200" dirty="0">
                  <a:solidFill>
                    <a:schemeClr val="tx1">
                      <a:lumMod val="75000"/>
                      <a:lumOff val="25000"/>
                    </a:schemeClr>
                  </a:solidFill>
                  <a:cs typeface="Arial" pitchFamily="34" charset="0"/>
                </a:rPr>
                <a:t> del </a:t>
              </a:r>
              <a:r>
                <a:rPr lang="en-US" altLang="ko-KR" sz="1200" dirty="0" err="1">
                  <a:solidFill>
                    <a:schemeClr val="tx1">
                      <a:lumMod val="75000"/>
                      <a:lumOff val="25000"/>
                    </a:schemeClr>
                  </a:solidFill>
                  <a:cs typeface="Arial" pitchFamily="34" charset="0"/>
                </a:rPr>
                <a:t>prodotto</a:t>
              </a:r>
              <a:r>
                <a:rPr lang="en-US" altLang="ko-KR" sz="1200" dirty="0">
                  <a:solidFill>
                    <a:schemeClr val="tx1">
                      <a:lumMod val="75000"/>
                      <a:lumOff val="25000"/>
                    </a:schemeClr>
                  </a:solidFill>
                  <a:cs typeface="Arial" pitchFamily="34" charset="0"/>
                </a:rPr>
                <a:t>, in modo </a:t>
              </a:r>
              <a:r>
                <a:rPr lang="en-US" altLang="ko-KR" sz="1200" dirty="0" err="1">
                  <a:solidFill>
                    <a:schemeClr val="tx1">
                      <a:lumMod val="75000"/>
                      <a:lumOff val="25000"/>
                    </a:schemeClr>
                  </a:solidFill>
                  <a:cs typeface="Arial" pitchFamily="34" charset="0"/>
                </a:rPr>
                <a:t>che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esso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comparirà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nella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sezione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preferiti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dell’utente</a:t>
              </a:r>
              <a:r>
                <a:rPr lang="en-US" altLang="ko-KR" sz="1200" dirty="0">
                  <a:solidFill>
                    <a:schemeClr val="tx1">
                      <a:lumMod val="75000"/>
                      <a:lumOff val="25000"/>
                    </a:schemeClr>
                  </a:solidFill>
                  <a:cs typeface="Arial" pitchFamily="34" charset="0"/>
                </a:rPr>
                <a:t>.</a:t>
              </a:r>
            </a:p>
          </p:txBody>
        </p:sp>
        <p:sp>
          <p:nvSpPr>
            <p:cNvPr id="38" name="TextBox 37">
              <a:extLst>
                <a:ext uri="{FF2B5EF4-FFF2-40B4-BE49-F238E27FC236}">
                  <a16:creationId xmlns:a16="http://schemas.microsoft.com/office/drawing/2014/main" xmlns="" id="{504E60EC-E876-4001-A82A-822850E64A1F}"/>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GESTIONE PREFERITI</a:t>
              </a:r>
              <a:endParaRPr lang="ko-KR" altLang="en-US" sz="1200" b="1"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xmlns="" id="{AC80C8C5-98F4-4A8F-AB7F-0184F40C274D}"/>
              </a:ext>
            </a:extLst>
          </p:cNvPr>
          <p:cNvGrpSpPr/>
          <p:nvPr/>
        </p:nvGrpSpPr>
        <p:grpSpPr>
          <a:xfrm>
            <a:off x="5863420" y="4637378"/>
            <a:ext cx="777316" cy="777316"/>
            <a:chOff x="896255" y="1986583"/>
            <a:chExt cx="777316" cy="777316"/>
          </a:xfrm>
        </p:grpSpPr>
        <p:sp>
          <p:nvSpPr>
            <p:cNvPr id="40" name="Oval 39">
              <a:extLst>
                <a:ext uri="{FF2B5EF4-FFF2-40B4-BE49-F238E27FC236}">
                  <a16:creationId xmlns:a16="http://schemas.microsoft.com/office/drawing/2014/main" xmlns="" id="{3555D933-EAF6-4DAD-8BE1-A1CAC3DB904C}"/>
                </a:ext>
              </a:extLst>
            </p:cNvPr>
            <p:cNvSpPr/>
            <p:nvPr/>
          </p:nvSpPr>
          <p:spPr>
            <a:xfrm>
              <a:off x="896255" y="1986583"/>
              <a:ext cx="777316" cy="77731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xmlns="" id="{2E2D0009-2E9B-4BE4-848A-F2C38C9CE900}"/>
                </a:ext>
              </a:extLst>
            </p:cNvPr>
            <p:cNvSpPr/>
            <p:nvPr/>
          </p:nvSpPr>
          <p:spPr>
            <a:xfrm>
              <a:off x="987877" y="2078205"/>
              <a:ext cx="594072" cy="594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TextBox 41">
              <a:extLst>
                <a:ext uri="{FF2B5EF4-FFF2-40B4-BE49-F238E27FC236}">
                  <a16:creationId xmlns:a16="http://schemas.microsoft.com/office/drawing/2014/main" xmlns="" id="{8B0C8502-42FC-4898-973E-3E22434C3403}"/>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3827296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err="1"/>
              <a:t>Vantaggi</a:t>
            </a:r>
            <a:endParaRPr lang="en-US" dirty="0"/>
          </a:p>
        </p:txBody>
      </p:sp>
      <p:sp>
        <p:nvSpPr>
          <p:cNvPr id="3" name="Rounded Rectangle 17">
            <a:extLst>
              <a:ext uri="{FF2B5EF4-FFF2-40B4-BE49-F238E27FC236}">
                <a16:creationId xmlns:a16="http://schemas.microsoft.com/office/drawing/2014/main" xmlns="" id="{4B91F6A4-D65E-4CC3-8E07-ED6BD3A79C73}"/>
              </a:ext>
            </a:extLst>
          </p:cNvPr>
          <p:cNvSpPr/>
          <p:nvPr/>
        </p:nvSpPr>
        <p:spPr>
          <a:xfrm>
            <a:off x="3489126" y="1863876"/>
            <a:ext cx="4669811" cy="962387"/>
          </a:xfrm>
          <a:prstGeom prst="roundRect">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bg1"/>
              </a:solidFill>
            </a:endParaRPr>
          </a:p>
        </p:txBody>
      </p:sp>
      <p:sp>
        <p:nvSpPr>
          <p:cNvPr id="4" name="Rounded Rectangle 17">
            <a:extLst>
              <a:ext uri="{FF2B5EF4-FFF2-40B4-BE49-F238E27FC236}">
                <a16:creationId xmlns:a16="http://schemas.microsoft.com/office/drawing/2014/main" xmlns="" id="{14A8A146-7817-4A89-BDCA-4818C008D9C1}"/>
              </a:ext>
            </a:extLst>
          </p:cNvPr>
          <p:cNvSpPr/>
          <p:nvPr/>
        </p:nvSpPr>
        <p:spPr>
          <a:xfrm>
            <a:off x="2644619" y="2950815"/>
            <a:ext cx="4669811" cy="962387"/>
          </a:xfrm>
          <a:prstGeom prst="roundRect">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sp>
        <p:nvSpPr>
          <p:cNvPr id="5" name="Rounded Rectangle 17">
            <a:extLst>
              <a:ext uri="{FF2B5EF4-FFF2-40B4-BE49-F238E27FC236}">
                <a16:creationId xmlns:a16="http://schemas.microsoft.com/office/drawing/2014/main" xmlns="" id="{050CF72F-8C16-447D-9B9B-FD250C41279B}"/>
              </a:ext>
            </a:extLst>
          </p:cNvPr>
          <p:cNvSpPr/>
          <p:nvPr/>
        </p:nvSpPr>
        <p:spPr>
          <a:xfrm>
            <a:off x="1800111" y="4037754"/>
            <a:ext cx="4669811" cy="962387"/>
          </a:xfrm>
          <a:prstGeom prst="roundRect">
            <a:avLst/>
          </a:prstGeom>
          <a:solidFill>
            <a:schemeClr val="accent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sp>
        <p:nvSpPr>
          <p:cNvPr id="6" name="Rounded Rectangle 17">
            <a:extLst>
              <a:ext uri="{FF2B5EF4-FFF2-40B4-BE49-F238E27FC236}">
                <a16:creationId xmlns:a16="http://schemas.microsoft.com/office/drawing/2014/main" xmlns="" id="{4297CBE6-D278-454E-B995-13A1CA91052B}"/>
              </a:ext>
            </a:extLst>
          </p:cNvPr>
          <p:cNvSpPr/>
          <p:nvPr/>
        </p:nvSpPr>
        <p:spPr>
          <a:xfrm>
            <a:off x="955603" y="5124692"/>
            <a:ext cx="4669811" cy="962387"/>
          </a:xfrm>
          <a:prstGeom prst="roundRect">
            <a:avLst/>
          </a:pr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endParaRPr>
          </a:p>
        </p:txBody>
      </p:sp>
      <p:sp>
        <p:nvSpPr>
          <p:cNvPr id="7" name="Rectangle 6">
            <a:extLst>
              <a:ext uri="{FF2B5EF4-FFF2-40B4-BE49-F238E27FC236}">
                <a16:creationId xmlns:a16="http://schemas.microsoft.com/office/drawing/2014/main" xmlns="" id="{5513A196-FB7D-4D6C-A73B-080DAACA33F3}"/>
              </a:ext>
            </a:extLst>
          </p:cNvPr>
          <p:cNvSpPr/>
          <p:nvPr/>
        </p:nvSpPr>
        <p:spPr>
          <a:xfrm>
            <a:off x="3760859" y="1956481"/>
            <a:ext cx="1682065" cy="375977"/>
          </a:xfrm>
          <a:prstGeom prst="rect">
            <a:avLst/>
          </a:prstGeom>
          <a:solidFill>
            <a:schemeClr val="bg1"/>
          </a:solidFill>
          <a:ln>
            <a:no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CC2F0DDE-E6B9-48CC-89C8-5493E1282F4F}"/>
              </a:ext>
            </a:extLst>
          </p:cNvPr>
          <p:cNvSpPr/>
          <p:nvPr/>
        </p:nvSpPr>
        <p:spPr>
          <a:xfrm>
            <a:off x="2918625" y="3044897"/>
            <a:ext cx="1682065" cy="375977"/>
          </a:xfrm>
          <a:prstGeom prst="rect">
            <a:avLst/>
          </a:prstGeom>
          <a:solidFill>
            <a:schemeClr val="bg1"/>
          </a:solidFill>
          <a:ln>
            <a:no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6A290223-BAB2-474E-AD45-42BBAD5A3A88}"/>
              </a:ext>
            </a:extLst>
          </p:cNvPr>
          <p:cNvSpPr/>
          <p:nvPr/>
        </p:nvSpPr>
        <p:spPr>
          <a:xfrm>
            <a:off x="2076390" y="4133313"/>
            <a:ext cx="1682065" cy="375977"/>
          </a:xfrm>
          <a:prstGeom prst="rect">
            <a:avLst/>
          </a:prstGeom>
          <a:solidFill>
            <a:schemeClr val="bg1"/>
          </a:solidFill>
          <a:ln>
            <a:no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A832582-12F6-4C8D-861D-9D35462D7F9B}"/>
              </a:ext>
            </a:extLst>
          </p:cNvPr>
          <p:cNvSpPr/>
          <p:nvPr/>
        </p:nvSpPr>
        <p:spPr>
          <a:xfrm>
            <a:off x="1234155" y="5221728"/>
            <a:ext cx="1682065" cy="375977"/>
          </a:xfrm>
          <a:prstGeom prst="rect">
            <a:avLst/>
          </a:prstGeom>
          <a:solidFill>
            <a:schemeClr val="bg1"/>
          </a:solidFill>
          <a:ln>
            <a:noFill/>
          </a:ln>
          <a:effectLst>
            <a:innerShdw blurRad="508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715FB048-E238-434D-9D84-F66A9B36D367}"/>
              </a:ext>
            </a:extLst>
          </p:cNvPr>
          <p:cNvGrpSpPr/>
          <p:nvPr/>
        </p:nvGrpSpPr>
        <p:grpSpPr>
          <a:xfrm>
            <a:off x="7009259" y="1863876"/>
            <a:ext cx="4243140" cy="4286977"/>
            <a:chOff x="794796" y="1552872"/>
            <a:chExt cx="4243140" cy="4286977"/>
          </a:xfrm>
        </p:grpSpPr>
        <p:sp>
          <p:nvSpPr>
            <p:cNvPr id="12" name="Curved Up Arrow 1">
              <a:extLst>
                <a:ext uri="{FF2B5EF4-FFF2-40B4-BE49-F238E27FC236}">
                  <a16:creationId xmlns:a16="http://schemas.microsoft.com/office/drawing/2014/main" xmlns="" id="{D5053CAE-AC97-490F-B4A0-31C363BC833A}"/>
                </a:ext>
              </a:extLst>
            </p:cNvPr>
            <p:cNvSpPr/>
            <p:nvPr/>
          </p:nvSpPr>
          <p:spPr>
            <a:xfrm>
              <a:off x="794796" y="1552872"/>
              <a:ext cx="4243140" cy="4286977"/>
            </a:xfrm>
            <a:custGeom>
              <a:avLst/>
              <a:gdLst>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8075 h 731523"/>
                <a:gd name="connsiteX6" fmla="*/ 0 w 635736"/>
                <a:gd name="connsiteY6" fmla="*/ 716278 h 731523"/>
                <a:gd name="connsiteX7" fmla="*/ 361416 w 635736"/>
                <a:gd name="connsiteY7" fmla="*/ 182880 h 731523"/>
                <a:gd name="connsiteX8" fmla="*/ 269976 w 635736"/>
                <a:gd name="connsiteY8" fmla="*/ 182880 h 731523"/>
                <a:gd name="connsiteX9" fmla="*/ 467810 w 635736"/>
                <a:gd name="connsiteY9" fmla="*/ 0 h 731523"/>
                <a:gd name="connsiteX0" fmla="*/ 467810 w 635736"/>
                <a:gd name="connsiteY0" fmla="*/ 0 h 731523"/>
                <a:gd name="connsiteX1" fmla="*/ 635736 w 635736"/>
                <a:gd name="connsiteY1" fmla="*/ 182880 h 731523"/>
                <a:gd name="connsiteX2" fmla="*/ 544296 w 635736"/>
                <a:gd name="connsiteY2" fmla="*/ 182880 h 731523"/>
                <a:gd name="connsiteX3" fmla="*/ 87404 w 635736"/>
                <a:gd name="connsiteY3" fmla="*/ 731520 h 731523"/>
                <a:gd name="connsiteX4" fmla="*/ 0 w 635736"/>
                <a:gd name="connsiteY4" fmla="*/ 731520 h 731523"/>
                <a:gd name="connsiteX5" fmla="*/ 0 w 635736"/>
                <a:gd name="connsiteY5" fmla="*/ 716278 h 731523"/>
                <a:gd name="connsiteX6" fmla="*/ 361416 w 635736"/>
                <a:gd name="connsiteY6" fmla="*/ 182880 h 731523"/>
                <a:gd name="connsiteX7" fmla="*/ 269976 w 635736"/>
                <a:gd name="connsiteY7" fmla="*/ 182880 h 731523"/>
                <a:gd name="connsiteX8" fmla="*/ 467810 w 635736"/>
                <a:gd name="connsiteY8" fmla="*/ 0 h 731523"/>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 name="connsiteX0" fmla="*/ 582986 w 750912"/>
                <a:gd name="connsiteY0" fmla="*/ 0 h 736598"/>
                <a:gd name="connsiteX1" fmla="*/ 750912 w 750912"/>
                <a:gd name="connsiteY1" fmla="*/ 182880 h 736598"/>
                <a:gd name="connsiteX2" fmla="*/ 659472 w 750912"/>
                <a:gd name="connsiteY2" fmla="*/ 182880 h 736598"/>
                <a:gd name="connsiteX3" fmla="*/ 202580 w 750912"/>
                <a:gd name="connsiteY3" fmla="*/ 731520 h 736598"/>
                <a:gd name="connsiteX4" fmla="*/ 0 w 750912"/>
                <a:gd name="connsiteY4" fmla="*/ 736598 h 736598"/>
                <a:gd name="connsiteX5" fmla="*/ 115176 w 750912"/>
                <a:gd name="connsiteY5" fmla="*/ 716278 h 736598"/>
                <a:gd name="connsiteX6" fmla="*/ 476592 w 750912"/>
                <a:gd name="connsiteY6" fmla="*/ 182880 h 736598"/>
                <a:gd name="connsiteX7" fmla="*/ 385152 w 750912"/>
                <a:gd name="connsiteY7" fmla="*/ 182880 h 736598"/>
                <a:gd name="connsiteX8" fmla="*/ 582986 w 750912"/>
                <a:gd name="connsiteY8" fmla="*/ 0 h 7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0912" h="736598">
                  <a:moveTo>
                    <a:pt x="582986" y="0"/>
                  </a:moveTo>
                  <a:lnTo>
                    <a:pt x="750912" y="182880"/>
                  </a:lnTo>
                  <a:lnTo>
                    <a:pt x="659472" y="182880"/>
                  </a:lnTo>
                  <a:cubicBezTo>
                    <a:pt x="604805" y="511774"/>
                    <a:pt x="413733" y="732568"/>
                    <a:pt x="202580" y="731520"/>
                  </a:cubicBezTo>
                  <a:lnTo>
                    <a:pt x="0" y="736598"/>
                  </a:lnTo>
                  <a:cubicBezTo>
                    <a:pt x="38392" y="729825"/>
                    <a:pt x="73200" y="726606"/>
                    <a:pt x="115176" y="716278"/>
                  </a:cubicBezTo>
                  <a:cubicBezTo>
                    <a:pt x="291341" y="660491"/>
                    <a:pt x="431613" y="453492"/>
                    <a:pt x="476592" y="182880"/>
                  </a:cubicBezTo>
                  <a:lnTo>
                    <a:pt x="385152" y="182880"/>
                  </a:lnTo>
                  <a:lnTo>
                    <a:pt x="582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 name="Curved Up Arrow 1">
              <a:extLst>
                <a:ext uri="{FF2B5EF4-FFF2-40B4-BE49-F238E27FC236}">
                  <a16:creationId xmlns:a16="http://schemas.microsoft.com/office/drawing/2014/main" xmlns="" id="{FB244DBA-2DCD-437F-8696-462FEDB1332E}"/>
                </a:ext>
              </a:extLst>
            </p:cNvPr>
            <p:cNvSpPr/>
            <p:nvPr/>
          </p:nvSpPr>
          <p:spPr>
            <a:xfrm>
              <a:off x="2608239" y="1552872"/>
              <a:ext cx="2429697" cy="3278977"/>
            </a:xfrm>
            <a:custGeom>
              <a:avLst/>
              <a:gdLst/>
              <a:ahLst/>
              <a:cxnLst/>
              <a:rect l="l" t="t" r="r" b="b"/>
              <a:pathLst>
                <a:path w="2429697" h="3278977">
                  <a:moveTo>
                    <a:pt x="1480806" y="0"/>
                  </a:moveTo>
                  <a:lnTo>
                    <a:pt x="2429697" y="1064356"/>
                  </a:lnTo>
                  <a:lnTo>
                    <a:pt x="1913002" y="1064356"/>
                  </a:lnTo>
                  <a:cubicBezTo>
                    <a:pt x="1767557" y="1965619"/>
                    <a:pt x="1451237" y="2727407"/>
                    <a:pt x="1030480" y="3278977"/>
                  </a:cubicBezTo>
                  <a:lnTo>
                    <a:pt x="0" y="3278977"/>
                  </a:lnTo>
                  <a:cubicBezTo>
                    <a:pt x="423651" y="2718190"/>
                    <a:pt x="736725" y="1949779"/>
                    <a:pt x="879611" y="1064356"/>
                  </a:cubicBezTo>
                  <a:lnTo>
                    <a:pt x="362916" y="106435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Curved Up Arrow 1">
              <a:extLst>
                <a:ext uri="{FF2B5EF4-FFF2-40B4-BE49-F238E27FC236}">
                  <a16:creationId xmlns:a16="http://schemas.microsoft.com/office/drawing/2014/main" xmlns="" id="{DF2B3BD0-E465-4D3E-8D1D-268EB4B3F769}"/>
                </a:ext>
              </a:extLst>
            </p:cNvPr>
            <p:cNvSpPr/>
            <p:nvPr/>
          </p:nvSpPr>
          <p:spPr>
            <a:xfrm>
              <a:off x="2971155" y="1552872"/>
              <a:ext cx="2066781" cy="2270977"/>
            </a:xfrm>
            <a:custGeom>
              <a:avLst/>
              <a:gdLst/>
              <a:ahLst/>
              <a:cxnLst/>
              <a:rect l="l" t="t" r="r" b="b"/>
              <a:pathLst>
                <a:path w="2066781" h="2270977">
                  <a:moveTo>
                    <a:pt x="1117890" y="0"/>
                  </a:moveTo>
                  <a:lnTo>
                    <a:pt x="2066781" y="1064356"/>
                  </a:lnTo>
                  <a:lnTo>
                    <a:pt x="1550086" y="1064356"/>
                  </a:lnTo>
                  <a:cubicBezTo>
                    <a:pt x="1479389" y="1502438"/>
                    <a:pt x="1368319" y="1907566"/>
                    <a:pt x="1222656" y="2270977"/>
                  </a:cubicBezTo>
                  <a:lnTo>
                    <a:pt x="189248" y="2270977"/>
                  </a:lnTo>
                  <a:cubicBezTo>
                    <a:pt x="335680" y="1904432"/>
                    <a:pt x="446642" y="1498457"/>
                    <a:pt x="516695" y="1064356"/>
                  </a:cubicBezTo>
                  <a:lnTo>
                    <a:pt x="0" y="10643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Curved Up Arrow 1">
              <a:extLst>
                <a:ext uri="{FF2B5EF4-FFF2-40B4-BE49-F238E27FC236}">
                  <a16:creationId xmlns:a16="http://schemas.microsoft.com/office/drawing/2014/main" xmlns="" id="{ED56DC70-04B6-4261-8B7A-50723B58157E}"/>
                </a:ext>
              </a:extLst>
            </p:cNvPr>
            <p:cNvSpPr/>
            <p:nvPr/>
          </p:nvSpPr>
          <p:spPr>
            <a:xfrm>
              <a:off x="2971155" y="1552872"/>
              <a:ext cx="2066781" cy="1262977"/>
            </a:xfrm>
            <a:custGeom>
              <a:avLst/>
              <a:gdLst/>
              <a:ahLst/>
              <a:cxnLst/>
              <a:rect l="l" t="t" r="r" b="b"/>
              <a:pathLst>
                <a:path w="2066781" h="1262977">
                  <a:moveTo>
                    <a:pt x="1117890" y="0"/>
                  </a:moveTo>
                  <a:lnTo>
                    <a:pt x="2066781" y="1064356"/>
                  </a:lnTo>
                  <a:lnTo>
                    <a:pt x="1550086" y="1064356"/>
                  </a:lnTo>
                  <a:lnTo>
                    <a:pt x="1512330" y="1262977"/>
                  </a:lnTo>
                  <a:lnTo>
                    <a:pt x="479897" y="1262977"/>
                  </a:lnTo>
                  <a:cubicBezTo>
                    <a:pt x="494102" y="1197656"/>
                    <a:pt x="505885" y="1131341"/>
                    <a:pt x="516695" y="1064356"/>
                  </a:cubicBezTo>
                  <a:lnTo>
                    <a:pt x="0" y="10643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16" name="TextBox 15">
            <a:extLst>
              <a:ext uri="{FF2B5EF4-FFF2-40B4-BE49-F238E27FC236}">
                <a16:creationId xmlns:a16="http://schemas.microsoft.com/office/drawing/2014/main" xmlns="" id="{EA27AE6C-005D-4526-AD38-C231705E3672}"/>
              </a:ext>
            </a:extLst>
          </p:cNvPr>
          <p:cNvSpPr txBox="1"/>
          <p:nvPr/>
        </p:nvSpPr>
        <p:spPr>
          <a:xfrm>
            <a:off x="4252188" y="1895561"/>
            <a:ext cx="765296" cy="523220"/>
          </a:xfrm>
          <a:prstGeom prst="rect">
            <a:avLst/>
          </a:prstGeom>
          <a:noFill/>
        </p:spPr>
        <p:txBody>
          <a:bodyPr wrap="square" rtlCol="0">
            <a:spAutoFit/>
          </a:bodyPr>
          <a:lstStyle/>
          <a:p>
            <a:pPr algn="ctr"/>
            <a:r>
              <a:rPr lang="en-US" altLang="ko-KR" sz="2800" b="1" dirty="0">
                <a:solidFill>
                  <a:schemeClr val="accent1"/>
                </a:solidFill>
                <a:latin typeface="Arial" pitchFamily="34" charset="0"/>
                <a:cs typeface="Arial" pitchFamily="34" charset="0"/>
              </a:rPr>
              <a:t>01</a:t>
            </a:r>
            <a:endParaRPr lang="ko-KR" altLang="en-US" sz="2800" b="1" dirty="0">
              <a:solidFill>
                <a:schemeClr val="accent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xmlns="" id="{6D543C9C-7BB7-4297-8ADD-CCE67E768EC6}"/>
              </a:ext>
            </a:extLst>
          </p:cNvPr>
          <p:cNvSpPr txBox="1"/>
          <p:nvPr/>
        </p:nvSpPr>
        <p:spPr>
          <a:xfrm>
            <a:off x="3402429" y="2982474"/>
            <a:ext cx="765296" cy="523220"/>
          </a:xfrm>
          <a:prstGeom prst="rect">
            <a:avLst/>
          </a:prstGeom>
          <a:noFill/>
        </p:spPr>
        <p:txBody>
          <a:bodyPr wrap="square" rtlCol="0">
            <a:spAutoFit/>
          </a:bodyPr>
          <a:lstStyle/>
          <a:p>
            <a:pPr algn="ctr"/>
            <a:r>
              <a:rPr lang="en-US" altLang="ko-KR" sz="2800" b="1" dirty="0">
                <a:solidFill>
                  <a:schemeClr val="accent2"/>
                </a:solidFill>
                <a:latin typeface="Arial" pitchFamily="34" charset="0"/>
                <a:cs typeface="Arial" pitchFamily="34" charset="0"/>
              </a:rPr>
              <a:t>02</a:t>
            </a:r>
            <a:endParaRPr lang="ko-KR" altLang="en-US" sz="2800" b="1" dirty="0">
              <a:solidFill>
                <a:schemeClr val="accent2"/>
              </a:solidFill>
              <a:latin typeface="Arial" pitchFamily="34" charset="0"/>
              <a:cs typeface="Arial" pitchFamily="34" charset="0"/>
            </a:endParaRPr>
          </a:p>
        </p:txBody>
      </p:sp>
      <p:sp>
        <p:nvSpPr>
          <p:cNvPr id="18" name="TextBox 17">
            <a:extLst>
              <a:ext uri="{FF2B5EF4-FFF2-40B4-BE49-F238E27FC236}">
                <a16:creationId xmlns:a16="http://schemas.microsoft.com/office/drawing/2014/main" xmlns="" id="{FB6A7C2E-2C44-4F4F-9B28-6874F6DA99BB}"/>
              </a:ext>
            </a:extLst>
          </p:cNvPr>
          <p:cNvSpPr txBox="1"/>
          <p:nvPr/>
        </p:nvSpPr>
        <p:spPr>
          <a:xfrm>
            <a:off x="2552671" y="4069387"/>
            <a:ext cx="765296" cy="523220"/>
          </a:xfrm>
          <a:prstGeom prst="rect">
            <a:avLst/>
          </a:prstGeom>
          <a:noFill/>
        </p:spPr>
        <p:txBody>
          <a:bodyPr wrap="square" rtlCol="0">
            <a:spAutoFit/>
          </a:bodyPr>
          <a:lstStyle/>
          <a:p>
            <a:pPr algn="ctr"/>
            <a:r>
              <a:rPr lang="en-US" altLang="ko-KR" sz="2800" b="1" dirty="0">
                <a:solidFill>
                  <a:schemeClr val="accent3"/>
                </a:solidFill>
                <a:latin typeface="Arial" pitchFamily="34" charset="0"/>
                <a:cs typeface="Arial" pitchFamily="34" charset="0"/>
              </a:rPr>
              <a:t>03</a:t>
            </a:r>
            <a:endParaRPr lang="ko-KR" altLang="en-US" sz="2800" b="1" dirty="0">
              <a:solidFill>
                <a:schemeClr val="accent3"/>
              </a:solidFill>
              <a:latin typeface="Arial" pitchFamily="34" charset="0"/>
              <a:cs typeface="Arial" pitchFamily="34" charset="0"/>
            </a:endParaRPr>
          </a:p>
        </p:txBody>
      </p:sp>
      <p:sp>
        <p:nvSpPr>
          <p:cNvPr id="19" name="TextBox 18">
            <a:extLst>
              <a:ext uri="{FF2B5EF4-FFF2-40B4-BE49-F238E27FC236}">
                <a16:creationId xmlns:a16="http://schemas.microsoft.com/office/drawing/2014/main" xmlns="" id="{873C6D99-6D7A-49F5-A4B0-02FA5287BD36}"/>
              </a:ext>
            </a:extLst>
          </p:cNvPr>
          <p:cNvSpPr txBox="1"/>
          <p:nvPr/>
        </p:nvSpPr>
        <p:spPr>
          <a:xfrm>
            <a:off x="1702913" y="5156300"/>
            <a:ext cx="765296" cy="523220"/>
          </a:xfrm>
          <a:prstGeom prst="rect">
            <a:avLst/>
          </a:prstGeom>
          <a:noFill/>
        </p:spPr>
        <p:txBody>
          <a:bodyPr wrap="square" rtlCol="0">
            <a:spAutoFit/>
          </a:bodyPr>
          <a:lstStyle/>
          <a:p>
            <a:pPr algn="ctr"/>
            <a:r>
              <a:rPr lang="en-US" altLang="ko-KR" sz="2800" b="1" dirty="0">
                <a:solidFill>
                  <a:schemeClr val="accent4"/>
                </a:solidFill>
                <a:latin typeface="Arial" pitchFamily="34" charset="0"/>
                <a:cs typeface="Arial" pitchFamily="34" charset="0"/>
              </a:rPr>
              <a:t>04</a:t>
            </a:r>
            <a:endParaRPr lang="ko-KR" altLang="en-US" sz="2800" b="1" dirty="0">
              <a:solidFill>
                <a:schemeClr val="accent4"/>
              </a:solidFill>
              <a:latin typeface="Arial" pitchFamily="34" charset="0"/>
              <a:cs typeface="Arial" pitchFamily="34" charset="0"/>
            </a:endParaRPr>
          </a:p>
        </p:txBody>
      </p:sp>
      <p:sp>
        <p:nvSpPr>
          <p:cNvPr id="20" name="TextBox 19">
            <a:extLst>
              <a:ext uri="{FF2B5EF4-FFF2-40B4-BE49-F238E27FC236}">
                <a16:creationId xmlns:a16="http://schemas.microsoft.com/office/drawing/2014/main" xmlns="" id="{B4AEB392-5C65-43B0-B8D0-C2D48A6156CB}"/>
              </a:ext>
            </a:extLst>
          </p:cNvPr>
          <p:cNvSpPr txBox="1"/>
          <p:nvPr/>
        </p:nvSpPr>
        <p:spPr>
          <a:xfrm>
            <a:off x="5517754" y="1950101"/>
            <a:ext cx="1542157" cy="338554"/>
          </a:xfrm>
          <a:prstGeom prst="rect">
            <a:avLst/>
          </a:prstGeom>
          <a:noFill/>
        </p:spPr>
        <p:txBody>
          <a:bodyPr wrap="square" rtlCol="0">
            <a:spAutoFit/>
          </a:bodyPr>
          <a:lstStyle/>
          <a:p>
            <a:r>
              <a:rPr lang="en-US" altLang="ko-KR" sz="1600" b="1" dirty="0" err="1">
                <a:solidFill>
                  <a:schemeClr val="bg1"/>
                </a:solidFill>
                <a:cs typeface="Arial" pitchFamily="34" charset="0"/>
              </a:rPr>
              <a:t>Rapidità</a:t>
            </a:r>
            <a:endParaRPr lang="ko-KR" altLang="en-US" sz="1600" b="1" dirty="0">
              <a:solidFill>
                <a:schemeClr val="bg1"/>
              </a:solidFill>
              <a:cs typeface="Arial" pitchFamily="34" charset="0"/>
            </a:endParaRPr>
          </a:p>
        </p:txBody>
      </p:sp>
      <p:sp>
        <p:nvSpPr>
          <p:cNvPr id="21" name="TextBox 20">
            <a:extLst>
              <a:ext uri="{FF2B5EF4-FFF2-40B4-BE49-F238E27FC236}">
                <a16:creationId xmlns:a16="http://schemas.microsoft.com/office/drawing/2014/main" xmlns="" id="{1A953642-5E30-4542-B34D-733BEC62D7D0}"/>
              </a:ext>
            </a:extLst>
          </p:cNvPr>
          <p:cNvSpPr txBox="1"/>
          <p:nvPr/>
        </p:nvSpPr>
        <p:spPr>
          <a:xfrm>
            <a:off x="3848176" y="2361034"/>
            <a:ext cx="4056302" cy="276999"/>
          </a:xfrm>
          <a:prstGeom prst="rect">
            <a:avLst/>
          </a:prstGeom>
          <a:noFill/>
        </p:spPr>
        <p:txBody>
          <a:bodyPr wrap="square" rtlCol="0">
            <a:spAutoFit/>
          </a:bodyPr>
          <a:lstStyle/>
          <a:p>
            <a:r>
              <a:rPr lang="it-IT" altLang="ko-KR" sz="1200" dirty="0">
                <a:solidFill>
                  <a:schemeClr val="bg1"/>
                </a:solidFill>
                <a:cs typeface="Arial" pitchFamily="34" charset="0"/>
              </a:rPr>
              <a:t>Calcolo prezzo migliore in breve tempo.</a:t>
            </a:r>
            <a:endParaRPr lang="ko-KR" altLang="en-US" sz="1200" dirty="0">
              <a:solidFill>
                <a:schemeClr val="bg1"/>
              </a:solidFill>
              <a:cs typeface="Arial" pitchFamily="34" charset="0"/>
            </a:endParaRPr>
          </a:p>
        </p:txBody>
      </p:sp>
      <p:sp>
        <p:nvSpPr>
          <p:cNvPr id="22" name="TextBox 21">
            <a:extLst>
              <a:ext uri="{FF2B5EF4-FFF2-40B4-BE49-F238E27FC236}">
                <a16:creationId xmlns:a16="http://schemas.microsoft.com/office/drawing/2014/main" xmlns="" id="{E79D99EC-4FA6-4B34-ABE4-98AEC49381D9}"/>
              </a:ext>
            </a:extLst>
          </p:cNvPr>
          <p:cNvSpPr txBox="1"/>
          <p:nvPr/>
        </p:nvSpPr>
        <p:spPr>
          <a:xfrm>
            <a:off x="3001088" y="3448582"/>
            <a:ext cx="4056302" cy="276999"/>
          </a:xfrm>
          <a:prstGeom prst="rect">
            <a:avLst/>
          </a:prstGeom>
          <a:noFill/>
        </p:spPr>
        <p:txBody>
          <a:bodyPr wrap="square" rtlCol="0">
            <a:spAutoFit/>
          </a:bodyPr>
          <a:lstStyle/>
          <a:p>
            <a:r>
              <a:rPr lang="it-IT" altLang="ko-KR" sz="1200" dirty="0">
                <a:solidFill>
                  <a:schemeClr val="bg1"/>
                </a:solidFill>
                <a:cs typeface="Arial" pitchFamily="34" charset="0"/>
              </a:rPr>
              <a:t>Spazio privato riservato ad ogni utente registrato.</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xmlns="" id="{A4A01232-7D4C-4F73-8F6F-18D85C55D513}"/>
              </a:ext>
            </a:extLst>
          </p:cNvPr>
          <p:cNvSpPr txBox="1"/>
          <p:nvPr/>
        </p:nvSpPr>
        <p:spPr>
          <a:xfrm>
            <a:off x="2153998" y="4536128"/>
            <a:ext cx="4056302" cy="461665"/>
          </a:xfrm>
          <a:prstGeom prst="rect">
            <a:avLst/>
          </a:prstGeom>
          <a:noFill/>
        </p:spPr>
        <p:txBody>
          <a:bodyPr wrap="square" rtlCol="0">
            <a:spAutoFit/>
          </a:bodyPr>
          <a:lstStyle/>
          <a:p>
            <a:r>
              <a:rPr lang="it-IT" altLang="ko-KR" sz="1200" dirty="0">
                <a:solidFill>
                  <a:schemeClr val="bg1"/>
                </a:solidFill>
                <a:cs typeface="Arial" pitchFamily="34" charset="0"/>
              </a:rPr>
              <a:t>Facile da utilizzare da chiunque grazie all’interfaccia user-</a:t>
            </a:r>
            <a:r>
              <a:rPr lang="it-IT" altLang="ko-KR" sz="1200" dirty="0" err="1">
                <a:solidFill>
                  <a:schemeClr val="bg1"/>
                </a:solidFill>
                <a:cs typeface="Arial" pitchFamily="34" charset="0"/>
              </a:rPr>
              <a:t>friendly</a:t>
            </a:r>
            <a:r>
              <a:rPr lang="it-IT" altLang="ko-KR" sz="1200" dirty="0">
                <a:solidFill>
                  <a:schemeClr val="bg1"/>
                </a:solidFill>
                <a:cs typeface="Arial" pitchFamily="34" charset="0"/>
              </a:rPr>
              <a:t>.</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xmlns="" id="{04529DFA-6CDD-4E14-AA5D-E7712C6CE760}"/>
              </a:ext>
            </a:extLst>
          </p:cNvPr>
          <p:cNvSpPr txBox="1"/>
          <p:nvPr/>
        </p:nvSpPr>
        <p:spPr>
          <a:xfrm>
            <a:off x="1306910" y="5623676"/>
            <a:ext cx="4056302" cy="276999"/>
          </a:xfrm>
          <a:prstGeom prst="rect">
            <a:avLst/>
          </a:prstGeom>
          <a:noFill/>
        </p:spPr>
        <p:txBody>
          <a:bodyPr wrap="square" rtlCol="0">
            <a:spAutoFit/>
          </a:bodyPr>
          <a:lstStyle/>
          <a:p>
            <a:r>
              <a:rPr lang="it-IT" altLang="ko-KR" sz="1200" dirty="0">
                <a:solidFill>
                  <a:schemeClr val="bg1"/>
                </a:solidFill>
                <a:cs typeface="Arial" pitchFamily="34" charset="0"/>
              </a:rPr>
              <a:t>E’ garantita la restituzione del miglior prezzo.</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xmlns="" id="{15CD31F4-5409-4D20-B671-D7AFF70F5840}"/>
              </a:ext>
            </a:extLst>
          </p:cNvPr>
          <p:cNvSpPr txBox="1"/>
          <p:nvPr/>
        </p:nvSpPr>
        <p:spPr>
          <a:xfrm>
            <a:off x="4684642" y="3060873"/>
            <a:ext cx="1542157" cy="338554"/>
          </a:xfrm>
          <a:prstGeom prst="rect">
            <a:avLst/>
          </a:prstGeom>
          <a:noFill/>
        </p:spPr>
        <p:txBody>
          <a:bodyPr wrap="square" rtlCol="0">
            <a:spAutoFit/>
          </a:bodyPr>
          <a:lstStyle/>
          <a:p>
            <a:r>
              <a:rPr lang="en-US" altLang="ko-KR" sz="1600" b="1" dirty="0" err="1">
                <a:solidFill>
                  <a:schemeClr val="bg1"/>
                </a:solidFill>
                <a:cs typeface="Arial" pitchFamily="34" charset="0"/>
              </a:rPr>
              <a:t>Sicurezza</a:t>
            </a:r>
            <a:endParaRPr lang="ko-KR" altLang="en-US" sz="1600" b="1" dirty="0">
              <a:solidFill>
                <a:schemeClr val="bg1"/>
              </a:solidFill>
              <a:cs typeface="Arial" pitchFamily="34" charset="0"/>
            </a:endParaRPr>
          </a:p>
        </p:txBody>
      </p:sp>
      <p:sp>
        <p:nvSpPr>
          <p:cNvPr id="26" name="TextBox 25">
            <a:extLst>
              <a:ext uri="{FF2B5EF4-FFF2-40B4-BE49-F238E27FC236}">
                <a16:creationId xmlns:a16="http://schemas.microsoft.com/office/drawing/2014/main" xmlns="" id="{77C873E7-CD89-4DE7-A1BC-55002E46BEE8}"/>
              </a:ext>
            </a:extLst>
          </p:cNvPr>
          <p:cNvSpPr txBox="1"/>
          <p:nvPr/>
        </p:nvSpPr>
        <p:spPr>
          <a:xfrm>
            <a:off x="3857304" y="4135298"/>
            <a:ext cx="1542157" cy="338554"/>
          </a:xfrm>
          <a:prstGeom prst="rect">
            <a:avLst/>
          </a:prstGeom>
          <a:noFill/>
        </p:spPr>
        <p:txBody>
          <a:bodyPr wrap="square" rtlCol="0">
            <a:spAutoFit/>
          </a:bodyPr>
          <a:lstStyle/>
          <a:p>
            <a:r>
              <a:rPr lang="en-US" altLang="ko-KR" sz="1600" b="1" dirty="0" err="1">
                <a:solidFill>
                  <a:schemeClr val="bg1"/>
                </a:solidFill>
                <a:cs typeface="Arial" pitchFamily="34" charset="0"/>
              </a:rPr>
              <a:t>Semplicità</a:t>
            </a:r>
            <a:endParaRPr lang="ko-KR" altLang="en-US" sz="1600" b="1" dirty="0">
              <a:solidFill>
                <a:schemeClr val="bg1"/>
              </a:solidFill>
              <a:cs typeface="Arial" pitchFamily="34" charset="0"/>
            </a:endParaRPr>
          </a:p>
        </p:txBody>
      </p:sp>
      <p:sp>
        <p:nvSpPr>
          <p:cNvPr id="27" name="TextBox 26">
            <a:extLst>
              <a:ext uri="{FF2B5EF4-FFF2-40B4-BE49-F238E27FC236}">
                <a16:creationId xmlns:a16="http://schemas.microsoft.com/office/drawing/2014/main" xmlns="" id="{3DA03382-09ED-48B0-A8ED-8A53CBDD8EC7}"/>
              </a:ext>
            </a:extLst>
          </p:cNvPr>
          <p:cNvSpPr txBox="1"/>
          <p:nvPr/>
        </p:nvSpPr>
        <p:spPr>
          <a:xfrm>
            <a:off x="3013998" y="5267331"/>
            <a:ext cx="1542157" cy="338554"/>
          </a:xfrm>
          <a:prstGeom prst="rect">
            <a:avLst/>
          </a:prstGeom>
          <a:noFill/>
        </p:spPr>
        <p:txBody>
          <a:bodyPr wrap="square" rtlCol="0">
            <a:spAutoFit/>
          </a:bodyPr>
          <a:lstStyle/>
          <a:p>
            <a:r>
              <a:rPr lang="en-US" altLang="ko-KR" sz="1600" b="1" dirty="0" err="1">
                <a:solidFill>
                  <a:schemeClr val="bg1"/>
                </a:solidFill>
                <a:cs typeface="Arial" pitchFamily="34" charset="0"/>
              </a:rPr>
              <a:t>Affidabilità</a:t>
            </a:r>
            <a:endParaRPr lang="ko-KR" altLang="en-US" sz="1600" b="1" dirty="0">
              <a:solidFill>
                <a:schemeClr val="bg1"/>
              </a:solidFill>
              <a:cs typeface="Arial" pitchFamily="34" charset="0"/>
            </a:endParaRPr>
          </a:p>
        </p:txBody>
      </p:sp>
      <p:cxnSp>
        <p:nvCxnSpPr>
          <p:cNvPr id="28" name="Straight Arrow Connector 27">
            <a:extLst>
              <a:ext uri="{FF2B5EF4-FFF2-40B4-BE49-F238E27FC236}">
                <a16:creationId xmlns:a16="http://schemas.microsoft.com/office/drawing/2014/main" xmlns="" id="{C8EFC79F-1375-4BA9-B078-CF916779E7C3}"/>
              </a:ext>
            </a:extLst>
          </p:cNvPr>
          <p:cNvCxnSpPr/>
          <p:nvPr/>
        </p:nvCxnSpPr>
        <p:spPr>
          <a:xfrm>
            <a:off x="8233767" y="2332458"/>
            <a:ext cx="877020" cy="0"/>
          </a:xfrm>
          <a:prstGeom prst="straightConnector1">
            <a:avLst/>
          </a:prstGeom>
          <a:ln w="381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8E033A71-BCEC-4F07-AD7F-5F451300ECA4}"/>
              </a:ext>
            </a:extLst>
          </p:cNvPr>
          <p:cNvCxnSpPr/>
          <p:nvPr/>
        </p:nvCxnSpPr>
        <p:spPr>
          <a:xfrm>
            <a:off x="7340950" y="3511897"/>
            <a:ext cx="1540890" cy="1"/>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D6EA0A71-0B46-469F-BB48-88928398A496}"/>
              </a:ext>
            </a:extLst>
          </p:cNvPr>
          <p:cNvCxnSpPr/>
          <p:nvPr/>
        </p:nvCxnSpPr>
        <p:spPr>
          <a:xfrm>
            <a:off x="6521664" y="4583118"/>
            <a:ext cx="1961467" cy="15034"/>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5C0CCC7B-D557-4992-92AD-3691BFAB30DA}"/>
              </a:ext>
            </a:extLst>
          </p:cNvPr>
          <p:cNvCxnSpPr/>
          <p:nvPr/>
        </p:nvCxnSpPr>
        <p:spPr>
          <a:xfrm flipV="1">
            <a:off x="5641481" y="5662301"/>
            <a:ext cx="1920343" cy="8068"/>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71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E2714A-BE29-4E83-A155-D5802C472B0A}"/>
              </a:ext>
            </a:extLst>
          </p:cNvPr>
          <p:cNvSpPr txBox="1"/>
          <p:nvPr/>
        </p:nvSpPr>
        <p:spPr>
          <a:xfrm>
            <a:off x="0" y="463628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GRAZIE PER L’ATTENZIONE</a:t>
            </a:r>
            <a:endParaRPr lang="ko-KR" altLang="en-US" sz="6000" dirty="0">
              <a:solidFill>
                <a:schemeClr val="bg1"/>
              </a:solidFill>
              <a:cs typeface="Arial" pitchFamily="34" charset="0"/>
            </a:endParaRPr>
          </a:p>
        </p:txBody>
      </p:sp>
      <p:grpSp>
        <p:nvGrpSpPr>
          <p:cNvPr id="4" name="Group 3">
            <a:extLst>
              <a:ext uri="{FF2B5EF4-FFF2-40B4-BE49-F238E27FC236}">
                <a16:creationId xmlns:a16="http://schemas.microsoft.com/office/drawing/2014/main" xmlns="" id="{6F1D7A79-2F7C-47C1-9B5E-1F9609BB56A1}"/>
              </a:ext>
            </a:extLst>
          </p:cNvPr>
          <p:cNvGrpSpPr/>
          <p:nvPr/>
        </p:nvGrpSpPr>
        <p:grpSpPr>
          <a:xfrm>
            <a:off x="3953043" y="1301422"/>
            <a:ext cx="4117512" cy="1980330"/>
            <a:chOff x="2591472" y="4529905"/>
            <a:chExt cx="2892231" cy="1391027"/>
          </a:xfrm>
        </p:grpSpPr>
        <p:grpSp>
          <p:nvGrpSpPr>
            <p:cNvPr id="5" name="Group 4">
              <a:extLst>
                <a:ext uri="{FF2B5EF4-FFF2-40B4-BE49-F238E27FC236}">
                  <a16:creationId xmlns:a16="http://schemas.microsoft.com/office/drawing/2014/main" xmlns="" id="{B3149EBD-3769-46E7-87F2-48B8D2807F5A}"/>
                </a:ext>
              </a:extLst>
            </p:cNvPr>
            <p:cNvGrpSpPr/>
            <p:nvPr userDrawn="1"/>
          </p:nvGrpSpPr>
          <p:grpSpPr>
            <a:xfrm>
              <a:off x="2591472" y="4529905"/>
              <a:ext cx="2513902" cy="1391026"/>
              <a:chOff x="1618104" y="4774278"/>
              <a:chExt cx="2513902" cy="1391026"/>
            </a:xfrm>
          </p:grpSpPr>
          <p:sp>
            <p:nvSpPr>
              <p:cNvPr id="17" name="Rectangle 16">
                <a:extLst>
                  <a:ext uri="{FF2B5EF4-FFF2-40B4-BE49-F238E27FC236}">
                    <a16:creationId xmlns:a16="http://schemas.microsoft.com/office/drawing/2014/main" xmlns="" id="{DBFE1F68-DAE9-4986-8BDB-E9B1A89F0E24}"/>
                  </a:ext>
                </a:extLst>
              </p:cNvPr>
              <p:cNvSpPr/>
              <p:nvPr userDrawn="1"/>
            </p:nvSpPr>
            <p:spPr>
              <a:xfrm>
                <a:off x="1919176" y="4818888"/>
                <a:ext cx="1881566" cy="11706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17">
                <a:extLst>
                  <a:ext uri="{FF2B5EF4-FFF2-40B4-BE49-F238E27FC236}">
                    <a16:creationId xmlns:a16="http://schemas.microsoft.com/office/drawing/2014/main" xmlns="" id="{FA1D8DEF-C0F8-4E0C-9E26-4EFADDAF001E}"/>
                  </a:ext>
                </a:extLst>
              </p:cNvPr>
              <p:cNvGrpSpPr/>
              <p:nvPr userDrawn="1"/>
            </p:nvGrpSpPr>
            <p:grpSpPr>
              <a:xfrm>
                <a:off x="1618104" y="4774278"/>
                <a:ext cx="2513902" cy="1391026"/>
                <a:chOff x="395536" y="2564904"/>
                <a:chExt cx="4749925" cy="2628292"/>
              </a:xfrm>
              <a:solidFill>
                <a:schemeClr val="tx1"/>
              </a:solidFill>
            </p:grpSpPr>
            <p:grpSp>
              <p:nvGrpSpPr>
                <p:cNvPr id="19" name="Group 18">
                  <a:extLst>
                    <a:ext uri="{FF2B5EF4-FFF2-40B4-BE49-F238E27FC236}">
                      <a16:creationId xmlns:a16="http://schemas.microsoft.com/office/drawing/2014/main" xmlns="" id="{FDBD895B-BF33-46ED-88FC-DBBBFF401AA4}"/>
                    </a:ext>
                  </a:extLst>
                </p:cNvPr>
                <p:cNvGrpSpPr/>
                <p:nvPr userDrawn="1"/>
              </p:nvGrpSpPr>
              <p:grpSpPr>
                <a:xfrm>
                  <a:off x="395536" y="2564904"/>
                  <a:ext cx="4749925" cy="2628292"/>
                  <a:chOff x="395536" y="2204864"/>
                  <a:chExt cx="5400600" cy="2988332"/>
                </a:xfrm>
                <a:grpFill/>
              </p:grpSpPr>
              <p:sp>
                <p:nvSpPr>
                  <p:cNvPr id="21" name="Rounded Rectangle 3">
                    <a:extLst>
                      <a:ext uri="{FF2B5EF4-FFF2-40B4-BE49-F238E27FC236}">
                        <a16:creationId xmlns:a16="http://schemas.microsoft.com/office/drawing/2014/main" xmlns="" id="{CAD0CA60-0E5E-45F2-91DC-705577A3586F}"/>
                      </a:ext>
                    </a:extLst>
                  </p:cNvPr>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2" name="Rectangle 21">
                    <a:extLst>
                      <a:ext uri="{FF2B5EF4-FFF2-40B4-BE49-F238E27FC236}">
                        <a16:creationId xmlns:a16="http://schemas.microsoft.com/office/drawing/2014/main" xmlns="" id="{2DE98894-C093-4985-BE3B-A80468AEB444}"/>
                      </a:ext>
                    </a:extLst>
                  </p:cNvPr>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3" name="Trapezoid 22">
                    <a:extLst>
                      <a:ext uri="{FF2B5EF4-FFF2-40B4-BE49-F238E27FC236}">
                        <a16:creationId xmlns:a16="http://schemas.microsoft.com/office/drawing/2014/main" xmlns="" id="{A1BA2C3E-CC09-422E-B407-EBE5A4EE84E4}"/>
                      </a:ext>
                    </a:extLst>
                  </p:cNvPr>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20" name="Rectangle 19">
                  <a:extLst>
                    <a:ext uri="{FF2B5EF4-FFF2-40B4-BE49-F238E27FC236}">
                      <a16:creationId xmlns:a16="http://schemas.microsoft.com/office/drawing/2014/main" xmlns="" id="{4CCEA71B-7FEA-4770-A09C-E833A2EA576A}"/>
                    </a:ext>
                  </a:extLst>
                </p:cNvPr>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grpSp>
          <p:nvGrpSpPr>
            <p:cNvPr id="6" name="Group 5">
              <a:extLst>
                <a:ext uri="{FF2B5EF4-FFF2-40B4-BE49-F238E27FC236}">
                  <a16:creationId xmlns:a16="http://schemas.microsoft.com/office/drawing/2014/main" xmlns="" id="{9E6C89EC-951F-4BD7-AF8B-604AE431EADA}"/>
                </a:ext>
              </a:extLst>
            </p:cNvPr>
            <p:cNvGrpSpPr/>
            <p:nvPr userDrawn="1"/>
          </p:nvGrpSpPr>
          <p:grpSpPr>
            <a:xfrm>
              <a:off x="4346521" y="4706362"/>
              <a:ext cx="981407" cy="1214570"/>
              <a:chOff x="-1940789" y="4697306"/>
              <a:chExt cx="981407" cy="1214570"/>
            </a:xfrm>
          </p:grpSpPr>
          <p:sp>
            <p:nvSpPr>
              <p:cNvPr id="13" name="Rectangle 12">
                <a:extLst>
                  <a:ext uri="{FF2B5EF4-FFF2-40B4-BE49-F238E27FC236}">
                    <a16:creationId xmlns:a16="http://schemas.microsoft.com/office/drawing/2014/main" xmlns="" id="{452DFEA5-DBA5-4676-8559-447B1A5E4F26}"/>
                  </a:ext>
                </a:extLst>
              </p:cNvPr>
              <p:cNvSpPr/>
              <p:nvPr userDrawn="1"/>
            </p:nvSpPr>
            <p:spPr>
              <a:xfrm>
                <a:off x="-1881566" y="4758350"/>
                <a:ext cx="866582" cy="1124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xmlns="" id="{3ADE78EF-DB01-4DB2-95D3-80472F88A6E3}"/>
                  </a:ext>
                </a:extLst>
              </p:cNvPr>
              <p:cNvGrpSpPr/>
              <p:nvPr userDrawn="1"/>
            </p:nvGrpSpPr>
            <p:grpSpPr>
              <a:xfrm>
                <a:off x="-1940789" y="4697306"/>
                <a:ext cx="981407" cy="1214570"/>
                <a:chOff x="7452320" y="1988840"/>
                <a:chExt cx="1512168" cy="2088232"/>
              </a:xfrm>
            </p:grpSpPr>
            <p:sp>
              <p:nvSpPr>
                <p:cNvPr id="15" name="Rounded Rectangle 1">
                  <a:extLst>
                    <a:ext uri="{FF2B5EF4-FFF2-40B4-BE49-F238E27FC236}">
                      <a16:creationId xmlns:a16="http://schemas.microsoft.com/office/drawing/2014/main" xmlns="" id="{B962921A-12C3-4C64-AC6A-2831DD3BFB02}"/>
                    </a:ext>
                  </a:extLst>
                </p:cNvPr>
                <p:cNvSpPr/>
                <p:nvPr userDrawn="1"/>
              </p:nvSpPr>
              <p:spPr>
                <a:xfrm>
                  <a:off x="7452320" y="1988840"/>
                  <a:ext cx="1512168" cy="2088232"/>
                </a:xfrm>
                <a:custGeom>
                  <a:avLst/>
                  <a:gdLst/>
                  <a:ahLst/>
                  <a:cxnLst/>
                  <a:rect l="l" t="t" r="r" b="b"/>
                  <a:pathLst>
                    <a:path w="1512168" h="2088232">
                      <a:moveTo>
                        <a:pt x="167516" y="181585"/>
                      </a:moveTo>
                      <a:lnTo>
                        <a:pt x="167516" y="1906647"/>
                      </a:lnTo>
                      <a:lnTo>
                        <a:pt x="1344652" y="1906647"/>
                      </a:lnTo>
                      <a:lnTo>
                        <a:pt x="1344652" y="181585"/>
                      </a:lnTo>
                      <a:close/>
                      <a:moveTo>
                        <a:pt x="90110" y="0"/>
                      </a:moveTo>
                      <a:lnTo>
                        <a:pt x="1422058" y="0"/>
                      </a:lnTo>
                      <a:cubicBezTo>
                        <a:pt x="1471824" y="0"/>
                        <a:pt x="1512168" y="40344"/>
                        <a:pt x="1512168" y="90110"/>
                      </a:cubicBezTo>
                      <a:lnTo>
                        <a:pt x="1512168" y="1998122"/>
                      </a:lnTo>
                      <a:cubicBezTo>
                        <a:pt x="1512168" y="2047888"/>
                        <a:pt x="1471824" y="2088232"/>
                        <a:pt x="1422058" y="2088232"/>
                      </a:cubicBezTo>
                      <a:lnTo>
                        <a:pt x="90110" y="2088232"/>
                      </a:lnTo>
                      <a:cubicBezTo>
                        <a:pt x="40344" y="2088232"/>
                        <a:pt x="0" y="2047888"/>
                        <a:pt x="0" y="1998122"/>
                      </a:cubicBezTo>
                      <a:lnTo>
                        <a:pt x="0" y="90110"/>
                      </a:lnTo>
                      <a:cubicBezTo>
                        <a:pt x="0" y="40344"/>
                        <a:pt x="40344" y="0"/>
                        <a:pt x="9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 name="Oval 15">
                  <a:extLst>
                    <a:ext uri="{FF2B5EF4-FFF2-40B4-BE49-F238E27FC236}">
                      <a16:creationId xmlns:a16="http://schemas.microsoft.com/office/drawing/2014/main" xmlns="" id="{3B188041-B207-4CDD-88B9-B5FC3D862622}"/>
                    </a:ext>
                  </a:extLst>
                </p:cNvPr>
                <p:cNvSpPr/>
                <p:nvPr userDrawn="1"/>
              </p:nvSpPr>
              <p:spPr>
                <a:xfrm>
                  <a:off x="8160965" y="3933056"/>
                  <a:ext cx="94878" cy="9487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nvGrpSpPr>
            <p:cNvPr id="7" name="Group 6">
              <a:extLst>
                <a:ext uri="{FF2B5EF4-FFF2-40B4-BE49-F238E27FC236}">
                  <a16:creationId xmlns:a16="http://schemas.microsoft.com/office/drawing/2014/main" xmlns="" id="{0EE687A4-7DE9-4ADC-B3C8-70B70635CC9A}"/>
                </a:ext>
              </a:extLst>
            </p:cNvPr>
            <p:cNvGrpSpPr/>
            <p:nvPr userDrawn="1"/>
          </p:nvGrpSpPr>
          <p:grpSpPr>
            <a:xfrm>
              <a:off x="5056500" y="5206313"/>
              <a:ext cx="427203" cy="711251"/>
              <a:chOff x="-684584" y="5278238"/>
              <a:chExt cx="427203" cy="711251"/>
            </a:xfrm>
          </p:grpSpPr>
          <p:sp>
            <p:nvSpPr>
              <p:cNvPr id="8" name="Rectangle 7">
                <a:extLst>
                  <a:ext uri="{FF2B5EF4-FFF2-40B4-BE49-F238E27FC236}">
                    <a16:creationId xmlns:a16="http://schemas.microsoft.com/office/drawing/2014/main" xmlns="" id="{C559369C-9961-4A04-BF7E-59231B9CCC5A}"/>
                  </a:ext>
                </a:extLst>
              </p:cNvPr>
              <p:cNvSpPr/>
              <p:nvPr userDrawn="1"/>
            </p:nvSpPr>
            <p:spPr>
              <a:xfrm>
                <a:off x="-648007" y="5329968"/>
                <a:ext cx="360040" cy="591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xmlns="" id="{08C6743B-548F-4F4D-9A5F-380573690B51}"/>
                  </a:ext>
                </a:extLst>
              </p:cNvPr>
              <p:cNvGrpSpPr/>
              <p:nvPr userDrawn="1"/>
            </p:nvGrpSpPr>
            <p:grpSpPr>
              <a:xfrm>
                <a:off x="-684584" y="5278238"/>
                <a:ext cx="427203" cy="711251"/>
                <a:chOff x="701317" y="1844824"/>
                <a:chExt cx="2371375" cy="3948112"/>
              </a:xfrm>
            </p:grpSpPr>
            <p:sp>
              <p:nvSpPr>
                <p:cNvPr id="10" name="Freeform 6">
                  <a:extLst>
                    <a:ext uri="{FF2B5EF4-FFF2-40B4-BE49-F238E27FC236}">
                      <a16:creationId xmlns:a16="http://schemas.microsoft.com/office/drawing/2014/main" xmlns="" id="{96CFFB94-3508-4B18-BCE9-00E07B21A7F1}"/>
                    </a:ext>
                  </a:extLst>
                </p:cNvPr>
                <p:cNvSpPr>
                  <a:spLocks noEditPoints="1"/>
                </p:cNvSpPr>
                <p:nvPr/>
              </p:nvSpPr>
              <p:spPr bwMode="auto">
                <a:xfrm>
                  <a:off x="701317" y="1844824"/>
                  <a:ext cx="2371375" cy="3948112"/>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11" name="Rounded Rectangle 60">
                  <a:extLst>
                    <a:ext uri="{FF2B5EF4-FFF2-40B4-BE49-F238E27FC236}">
                      <a16:creationId xmlns:a16="http://schemas.microsoft.com/office/drawing/2014/main" xmlns="" id="{33FAF432-BB9C-4769-90C7-FBE740084ED7}"/>
                    </a:ext>
                  </a:extLst>
                </p:cNvPr>
                <p:cNvSpPr/>
                <p:nvPr/>
              </p:nvSpPr>
              <p:spPr>
                <a:xfrm>
                  <a:off x="1707005" y="2042848"/>
                  <a:ext cx="360000" cy="36000"/>
                </a:xfrm>
                <a:prstGeom prst="roundRect">
                  <a:avLst>
                    <a:gd name="adj" fmla="val 50000"/>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2" name="Oval 11">
                  <a:extLst>
                    <a:ext uri="{FF2B5EF4-FFF2-40B4-BE49-F238E27FC236}">
                      <a16:creationId xmlns:a16="http://schemas.microsoft.com/office/drawing/2014/main" xmlns="" id="{C989E870-1D1F-4E8E-A82E-08116B157AF8}"/>
                    </a:ext>
                  </a:extLst>
                </p:cNvPr>
                <p:cNvSpPr/>
                <p:nvPr/>
              </p:nvSpPr>
              <p:spPr>
                <a:xfrm>
                  <a:off x="1715855" y="5362110"/>
                  <a:ext cx="342299" cy="342299"/>
                </a:xfrm>
                <a:prstGeom prst="ellipse">
                  <a:avLst/>
                </a:prstGeom>
                <a:noFill/>
                <a:ln w="127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grpSp>
      <p:grpSp>
        <p:nvGrpSpPr>
          <p:cNvPr id="24" name="Graphic 25">
            <a:extLst>
              <a:ext uri="{FF2B5EF4-FFF2-40B4-BE49-F238E27FC236}">
                <a16:creationId xmlns:a16="http://schemas.microsoft.com/office/drawing/2014/main" xmlns="" id="{A474F0DA-4A18-42EF-B28C-67D0F2513BBF}"/>
              </a:ext>
            </a:extLst>
          </p:cNvPr>
          <p:cNvGrpSpPr/>
          <p:nvPr/>
        </p:nvGrpSpPr>
        <p:grpSpPr>
          <a:xfrm>
            <a:off x="3352523" y="3143491"/>
            <a:ext cx="1293645" cy="859652"/>
            <a:chOff x="342288" y="5278574"/>
            <a:chExt cx="1920177" cy="1275995"/>
          </a:xfrm>
        </p:grpSpPr>
        <p:sp>
          <p:nvSpPr>
            <p:cNvPr id="25" name="Freeform: Shape 24">
              <a:extLst>
                <a:ext uri="{FF2B5EF4-FFF2-40B4-BE49-F238E27FC236}">
                  <a16:creationId xmlns:a16="http://schemas.microsoft.com/office/drawing/2014/main" xmlns="" id="{BF0BDD3B-CFE8-44ED-843F-7D3F198F6C43}"/>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xmlns="" id="{69DA7D57-CB2C-4F8E-9CDC-55D25A10E773}"/>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BAD5BB1C-B4C2-40DD-BA1E-EAFEB0CFBE97}"/>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5FD98D58-2678-404E-8944-D8406F0FE857}"/>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4A00CAA1-4441-4063-9ED3-ED3E3EE065F2}"/>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2B213070-4C70-46D0-88DE-2A0C4EDA62EF}"/>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894BB4FC-F37D-4B93-BC7A-BFBA8FD0A85B}"/>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D465A585-4702-4158-BFD1-3F8C258873AF}"/>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
        <p:nvSpPr>
          <p:cNvPr id="33" name="Freeform: Shape 32">
            <a:extLst>
              <a:ext uri="{FF2B5EF4-FFF2-40B4-BE49-F238E27FC236}">
                <a16:creationId xmlns:a16="http://schemas.microsoft.com/office/drawing/2014/main" xmlns="" id="{A9EDB8FC-CE5C-4930-8A7F-10D4DBF3B904}"/>
              </a:ext>
            </a:extLst>
          </p:cNvPr>
          <p:cNvSpPr/>
          <p:nvPr/>
        </p:nvSpPr>
        <p:spPr>
          <a:xfrm flipH="1">
            <a:off x="4522929" y="3089806"/>
            <a:ext cx="4264659" cy="992878"/>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248669 w 8477199"/>
              <a:gd name="connsiteY23" fmla="*/ 979360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313900 w 8477199"/>
              <a:gd name="connsiteY24" fmla="*/ 1868290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1847 w 8477199"/>
              <a:gd name="connsiteY23" fmla="*/ 85614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735499 w 8477199"/>
              <a:gd name="connsiteY25" fmla="*/ 2152912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674047 w 8477199"/>
              <a:gd name="connsiteY25" fmla="*/ 2190466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674047 w 8477199"/>
              <a:gd name="connsiteY25" fmla="*/ 2190466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674047 w 8477199"/>
              <a:gd name="connsiteY25" fmla="*/ 2190466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1611 w 8477199"/>
              <a:gd name="connsiteY24" fmla="*/ 1763143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07198 w 8477199"/>
              <a:gd name="connsiteY24" fmla="*/ 1725589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222804 w 8477199"/>
              <a:gd name="connsiteY19" fmla="*/ 2234984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52317 w 8477199"/>
              <a:gd name="connsiteY26" fmla="*/ 1684696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534135 w 8477199"/>
              <a:gd name="connsiteY27" fmla="*/ 2227531 h 2658545"/>
              <a:gd name="connsiteX28" fmla="*/ 4824736 w 8477199"/>
              <a:gd name="connsiteY28" fmla="*/ 2519795 h 2658545"/>
              <a:gd name="connsiteX29" fmla="*/ 5803572 w 8477199"/>
              <a:gd name="connsiteY29" fmla="*/ 1668359 h 2658545"/>
              <a:gd name="connsiteX30" fmla="*/ 6697195 w 8477199"/>
              <a:gd name="connsiteY30"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824736 w 8477199"/>
              <a:gd name="connsiteY27" fmla="*/ 2519795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824736 w 8477199"/>
              <a:gd name="connsiteY27" fmla="*/ 2519795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824736 w 8477199"/>
              <a:gd name="connsiteY27" fmla="*/ 2519795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40936 w 8477199"/>
              <a:gd name="connsiteY27" fmla="*/ 2542328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44782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6764 w 8477199"/>
              <a:gd name="connsiteY7" fmla="*/ 1738286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084419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27434 w 8477199"/>
              <a:gd name="connsiteY23" fmla="*/ 100633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23956 w 8477199"/>
              <a:gd name="connsiteY24" fmla="*/ 1748118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40716 w 8477199"/>
              <a:gd name="connsiteY24" fmla="*/ 1785672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77199"/>
              <a:gd name="connsiteY0" fmla="*/ 1138479 h 2658545"/>
              <a:gd name="connsiteX1" fmla="*/ 6709662 w 8477199"/>
              <a:gd name="connsiteY1" fmla="*/ 1138479 h 2658545"/>
              <a:gd name="connsiteX2" fmla="*/ 7145860 w 8477199"/>
              <a:gd name="connsiteY2" fmla="*/ 1713773 h 2658545"/>
              <a:gd name="connsiteX3" fmla="*/ 7305314 w 8477199"/>
              <a:gd name="connsiteY3" fmla="*/ 2037959 h 2658545"/>
              <a:gd name="connsiteX4" fmla="*/ 8432561 w 8477199"/>
              <a:gd name="connsiteY4" fmla="*/ 1804301 h 2658545"/>
              <a:gd name="connsiteX5" fmla="*/ 8477199 w 8477199"/>
              <a:gd name="connsiteY5" fmla="*/ 1852891 h 2658545"/>
              <a:gd name="connsiteX6" fmla="*/ 7295156 w 8477199"/>
              <a:gd name="connsiteY6" fmla="*/ 2097524 h 2658545"/>
              <a:gd name="connsiteX7" fmla="*/ 7101177 w 8477199"/>
              <a:gd name="connsiteY7" fmla="*/ 1715757 h 2658545"/>
              <a:gd name="connsiteX8" fmla="*/ 6708739 w 8477199"/>
              <a:gd name="connsiteY8" fmla="*/ 1198968 h 2658545"/>
              <a:gd name="connsiteX9" fmla="*/ 6697657 w 8477199"/>
              <a:gd name="connsiteY9" fmla="*/ 1198968 h 2658545"/>
              <a:gd name="connsiteX10" fmla="*/ 5808796 w 8477199"/>
              <a:gd name="connsiteY10" fmla="*/ 1779382 h 2658545"/>
              <a:gd name="connsiteX11" fmla="*/ 5680431 w 8477199"/>
              <a:gd name="connsiteY11" fmla="*/ 1910979 h 2658545"/>
              <a:gd name="connsiteX12" fmla="*/ 5510509 w 8477199"/>
              <a:gd name="connsiteY12" fmla="*/ 2090136 h 2658545"/>
              <a:gd name="connsiteX13" fmla="*/ 5121257 w 8477199"/>
              <a:gd name="connsiteY13" fmla="*/ 2480773 h 2658545"/>
              <a:gd name="connsiteX14" fmla="*/ 4763866 w 8477199"/>
              <a:gd name="connsiteY14" fmla="*/ 2658545 h 2658545"/>
              <a:gd name="connsiteX15" fmla="*/ 4720924 w 8477199"/>
              <a:gd name="connsiteY15" fmla="*/ 2654389 h 2658545"/>
              <a:gd name="connsiteX16" fmla="*/ 4489128 w 8477199"/>
              <a:gd name="connsiteY16" fmla="*/ 2310851 h 2658545"/>
              <a:gd name="connsiteX17" fmla="*/ 4263335 w 8477199"/>
              <a:gd name="connsiteY17" fmla="*/ 1901282 h 2658545"/>
              <a:gd name="connsiteX18" fmla="*/ 3440333 w 8477199"/>
              <a:gd name="connsiteY18" fmla="*/ 1934150 h 2658545"/>
              <a:gd name="connsiteX19" fmla="*/ 2166939 w 8477199"/>
              <a:gd name="connsiteY19" fmla="*/ 2242495 h 2658545"/>
              <a:gd name="connsiteX20" fmla="*/ 116247 w 8477199"/>
              <a:gd name="connsiteY20" fmla="*/ 1894960 h 2658545"/>
              <a:gd name="connsiteX21" fmla="*/ 9979 w 8477199"/>
              <a:gd name="connsiteY21" fmla="*/ 1420058 h 2658545"/>
              <a:gd name="connsiteX22" fmla="*/ 1437237 w 8477199"/>
              <a:gd name="connsiteY22" fmla="*/ 0 h 2658545"/>
              <a:gd name="connsiteX23" fmla="*/ 1438607 w 8477199"/>
              <a:gd name="connsiteY23" fmla="*/ 115654 h 2658545"/>
              <a:gd name="connsiteX24" fmla="*/ 140716 w 8477199"/>
              <a:gd name="connsiteY24" fmla="*/ 1785672 h 2658545"/>
              <a:gd name="connsiteX25" fmla="*/ 1724326 w 8477199"/>
              <a:gd name="connsiteY25" fmla="*/ 2212995 h 2658545"/>
              <a:gd name="connsiteX26" fmla="*/ 4018796 w 8477199"/>
              <a:gd name="connsiteY26" fmla="*/ 1759804 h 2658545"/>
              <a:gd name="connsiteX27" fmla="*/ 4735350 w 8477199"/>
              <a:gd name="connsiteY27" fmla="*/ 2564861 h 2658545"/>
              <a:gd name="connsiteX28" fmla="*/ 5803572 w 8477199"/>
              <a:gd name="connsiteY28" fmla="*/ 1668359 h 2658545"/>
              <a:gd name="connsiteX29" fmla="*/ 6697195 w 847719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295156 w 8493959"/>
              <a:gd name="connsiteY6" fmla="*/ 2097524 h 2658545"/>
              <a:gd name="connsiteX7" fmla="*/ 7101177 w 8493959"/>
              <a:gd name="connsiteY7" fmla="*/ 1715757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101177 w 8493959"/>
              <a:gd name="connsiteY7" fmla="*/ 1715757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6697657 w 8493959"/>
              <a:gd name="connsiteY9" fmla="*/ 1198968 h 2658545"/>
              <a:gd name="connsiteX10" fmla="*/ 5808796 w 8493959"/>
              <a:gd name="connsiteY10" fmla="*/ 1779382 h 2658545"/>
              <a:gd name="connsiteX11" fmla="*/ 5680431 w 8493959"/>
              <a:gd name="connsiteY11" fmla="*/ 1910979 h 2658545"/>
              <a:gd name="connsiteX12" fmla="*/ 5510509 w 8493959"/>
              <a:gd name="connsiteY12" fmla="*/ 2090136 h 2658545"/>
              <a:gd name="connsiteX13" fmla="*/ 5121257 w 8493959"/>
              <a:gd name="connsiteY13" fmla="*/ 2480773 h 2658545"/>
              <a:gd name="connsiteX14" fmla="*/ 4763866 w 8493959"/>
              <a:gd name="connsiteY14" fmla="*/ 2658545 h 2658545"/>
              <a:gd name="connsiteX15" fmla="*/ 4720924 w 8493959"/>
              <a:gd name="connsiteY15" fmla="*/ 2654389 h 2658545"/>
              <a:gd name="connsiteX16" fmla="*/ 4489128 w 8493959"/>
              <a:gd name="connsiteY16" fmla="*/ 2310851 h 2658545"/>
              <a:gd name="connsiteX17" fmla="*/ 4263335 w 8493959"/>
              <a:gd name="connsiteY17" fmla="*/ 1901282 h 2658545"/>
              <a:gd name="connsiteX18" fmla="*/ 3440333 w 8493959"/>
              <a:gd name="connsiteY18" fmla="*/ 1934150 h 2658545"/>
              <a:gd name="connsiteX19" fmla="*/ 2166939 w 8493959"/>
              <a:gd name="connsiteY19" fmla="*/ 2242495 h 2658545"/>
              <a:gd name="connsiteX20" fmla="*/ 116247 w 8493959"/>
              <a:gd name="connsiteY20" fmla="*/ 1894960 h 2658545"/>
              <a:gd name="connsiteX21" fmla="*/ 9979 w 8493959"/>
              <a:gd name="connsiteY21" fmla="*/ 1420058 h 2658545"/>
              <a:gd name="connsiteX22" fmla="*/ 1437237 w 8493959"/>
              <a:gd name="connsiteY22" fmla="*/ 0 h 2658545"/>
              <a:gd name="connsiteX23" fmla="*/ 1438607 w 8493959"/>
              <a:gd name="connsiteY23" fmla="*/ 115654 h 2658545"/>
              <a:gd name="connsiteX24" fmla="*/ 140716 w 8493959"/>
              <a:gd name="connsiteY24" fmla="*/ 1785672 h 2658545"/>
              <a:gd name="connsiteX25" fmla="*/ 1724326 w 8493959"/>
              <a:gd name="connsiteY25" fmla="*/ 2212995 h 2658545"/>
              <a:gd name="connsiteX26" fmla="*/ 4018796 w 8493959"/>
              <a:gd name="connsiteY26" fmla="*/ 1759804 h 2658545"/>
              <a:gd name="connsiteX27" fmla="*/ 4735350 w 8493959"/>
              <a:gd name="connsiteY27" fmla="*/ 2564861 h 2658545"/>
              <a:gd name="connsiteX28" fmla="*/ 5803572 w 8493959"/>
              <a:gd name="connsiteY28" fmla="*/ 1668359 h 2658545"/>
              <a:gd name="connsiteX29" fmla="*/ 6697195 w 8493959"/>
              <a:gd name="connsiteY29"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708739 w 8493959"/>
              <a:gd name="connsiteY8" fmla="*/ 1198968 h 2658545"/>
              <a:gd name="connsiteX9" fmla="*/ 5808796 w 8493959"/>
              <a:gd name="connsiteY9" fmla="*/ 1779382 h 2658545"/>
              <a:gd name="connsiteX10" fmla="*/ 5680431 w 8493959"/>
              <a:gd name="connsiteY10" fmla="*/ 1910979 h 2658545"/>
              <a:gd name="connsiteX11" fmla="*/ 5510509 w 8493959"/>
              <a:gd name="connsiteY11" fmla="*/ 2090136 h 2658545"/>
              <a:gd name="connsiteX12" fmla="*/ 5121257 w 8493959"/>
              <a:gd name="connsiteY12" fmla="*/ 2480773 h 2658545"/>
              <a:gd name="connsiteX13" fmla="*/ 4763866 w 8493959"/>
              <a:gd name="connsiteY13" fmla="*/ 2658545 h 2658545"/>
              <a:gd name="connsiteX14" fmla="*/ 4720924 w 8493959"/>
              <a:gd name="connsiteY14" fmla="*/ 2654389 h 2658545"/>
              <a:gd name="connsiteX15" fmla="*/ 4489128 w 8493959"/>
              <a:gd name="connsiteY15" fmla="*/ 2310851 h 2658545"/>
              <a:gd name="connsiteX16" fmla="*/ 4263335 w 8493959"/>
              <a:gd name="connsiteY16" fmla="*/ 1901282 h 2658545"/>
              <a:gd name="connsiteX17" fmla="*/ 3440333 w 8493959"/>
              <a:gd name="connsiteY17" fmla="*/ 1934150 h 2658545"/>
              <a:gd name="connsiteX18" fmla="*/ 2166939 w 8493959"/>
              <a:gd name="connsiteY18" fmla="*/ 2242495 h 2658545"/>
              <a:gd name="connsiteX19" fmla="*/ 116247 w 8493959"/>
              <a:gd name="connsiteY19" fmla="*/ 1894960 h 2658545"/>
              <a:gd name="connsiteX20" fmla="*/ 9979 w 8493959"/>
              <a:gd name="connsiteY20" fmla="*/ 1420058 h 2658545"/>
              <a:gd name="connsiteX21" fmla="*/ 1437237 w 8493959"/>
              <a:gd name="connsiteY21" fmla="*/ 0 h 2658545"/>
              <a:gd name="connsiteX22" fmla="*/ 1438607 w 8493959"/>
              <a:gd name="connsiteY22" fmla="*/ 115654 h 2658545"/>
              <a:gd name="connsiteX23" fmla="*/ 140716 w 8493959"/>
              <a:gd name="connsiteY23" fmla="*/ 1785672 h 2658545"/>
              <a:gd name="connsiteX24" fmla="*/ 1724326 w 8493959"/>
              <a:gd name="connsiteY24" fmla="*/ 2212995 h 2658545"/>
              <a:gd name="connsiteX25" fmla="*/ 4018796 w 8493959"/>
              <a:gd name="connsiteY25" fmla="*/ 1759804 h 2658545"/>
              <a:gd name="connsiteX26" fmla="*/ 4735350 w 8493959"/>
              <a:gd name="connsiteY26" fmla="*/ 2564861 h 2658545"/>
              <a:gd name="connsiteX27" fmla="*/ 5803572 w 8493959"/>
              <a:gd name="connsiteY27" fmla="*/ 1668359 h 2658545"/>
              <a:gd name="connsiteX28" fmla="*/ 6697195 w 8493959"/>
              <a:gd name="connsiteY28"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680431 w 8493959"/>
              <a:gd name="connsiteY10" fmla="*/ 1910979 h 2658545"/>
              <a:gd name="connsiteX11" fmla="*/ 5510509 w 8493959"/>
              <a:gd name="connsiteY11" fmla="*/ 2090136 h 2658545"/>
              <a:gd name="connsiteX12" fmla="*/ 5121257 w 8493959"/>
              <a:gd name="connsiteY12" fmla="*/ 2480773 h 2658545"/>
              <a:gd name="connsiteX13" fmla="*/ 4763866 w 8493959"/>
              <a:gd name="connsiteY13" fmla="*/ 2658545 h 2658545"/>
              <a:gd name="connsiteX14" fmla="*/ 4720924 w 8493959"/>
              <a:gd name="connsiteY14" fmla="*/ 2654389 h 2658545"/>
              <a:gd name="connsiteX15" fmla="*/ 4489128 w 8493959"/>
              <a:gd name="connsiteY15" fmla="*/ 2310851 h 2658545"/>
              <a:gd name="connsiteX16" fmla="*/ 4263335 w 8493959"/>
              <a:gd name="connsiteY16" fmla="*/ 1901282 h 2658545"/>
              <a:gd name="connsiteX17" fmla="*/ 3440333 w 8493959"/>
              <a:gd name="connsiteY17" fmla="*/ 1934150 h 2658545"/>
              <a:gd name="connsiteX18" fmla="*/ 2166939 w 8493959"/>
              <a:gd name="connsiteY18" fmla="*/ 2242495 h 2658545"/>
              <a:gd name="connsiteX19" fmla="*/ 116247 w 8493959"/>
              <a:gd name="connsiteY19" fmla="*/ 1894960 h 2658545"/>
              <a:gd name="connsiteX20" fmla="*/ 9979 w 8493959"/>
              <a:gd name="connsiteY20" fmla="*/ 1420058 h 2658545"/>
              <a:gd name="connsiteX21" fmla="*/ 1437237 w 8493959"/>
              <a:gd name="connsiteY21" fmla="*/ 0 h 2658545"/>
              <a:gd name="connsiteX22" fmla="*/ 1438607 w 8493959"/>
              <a:gd name="connsiteY22" fmla="*/ 115654 h 2658545"/>
              <a:gd name="connsiteX23" fmla="*/ 140716 w 8493959"/>
              <a:gd name="connsiteY23" fmla="*/ 1785672 h 2658545"/>
              <a:gd name="connsiteX24" fmla="*/ 1724326 w 8493959"/>
              <a:gd name="connsiteY24" fmla="*/ 2212995 h 2658545"/>
              <a:gd name="connsiteX25" fmla="*/ 4018796 w 8493959"/>
              <a:gd name="connsiteY25" fmla="*/ 1759804 h 2658545"/>
              <a:gd name="connsiteX26" fmla="*/ 4735350 w 8493959"/>
              <a:gd name="connsiteY26" fmla="*/ 2564861 h 2658545"/>
              <a:gd name="connsiteX27" fmla="*/ 5803572 w 8493959"/>
              <a:gd name="connsiteY27" fmla="*/ 1668359 h 2658545"/>
              <a:gd name="connsiteX28" fmla="*/ 6697195 w 8493959"/>
              <a:gd name="connsiteY28"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680431 w 8493959"/>
              <a:gd name="connsiteY10" fmla="*/ 1910979 h 2658545"/>
              <a:gd name="connsiteX11" fmla="*/ 5510509 w 8493959"/>
              <a:gd name="connsiteY11" fmla="*/ 2090136 h 2658545"/>
              <a:gd name="connsiteX12" fmla="*/ 5121257 w 8493959"/>
              <a:gd name="connsiteY12" fmla="*/ 2480773 h 2658545"/>
              <a:gd name="connsiteX13" fmla="*/ 4763866 w 8493959"/>
              <a:gd name="connsiteY13" fmla="*/ 2658545 h 2658545"/>
              <a:gd name="connsiteX14" fmla="*/ 4720924 w 8493959"/>
              <a:gd name="connsiteY14" fmla="*/ 2654389 h 2658545"/>
              <a:gd name="connsiteX15" fmla="*/ 4489128 w 8493959"/>
              <a:gd name="connsiteY15" fmla="*/ 2310851 h 2658545"/>
              <a:gd name="connsiteX16" fmla="*/ 4263335 w 8493959"/>
              <a:gd name="connsiteY16" fmla="*/ 1901282 h 2658545"/>
              <a:gd name="connsiteX17" fmla="*/ 3440333 w 8493959"/>
              <a:gd name="connsiteY17" fmla="*/ 1934150 h 2658545"/>
              <a:gd name="connsiteX18" fmla="*/ 2166939 w 8493959"/>
              <a:gd name="connsiteY18" fmla="*/ 2242495 h 2658545"/>
              <a:gd name="connsiteX19" fmla="*/ 116247 w 8493959"/>
              <a:gd name="connsiteY19" fmla="*/ 1894960 h 2658545"/>
              <a:gd name="connsiteX20" fmla="*/ 9979 w 8493959"/>
              <a:gd name="connsiteY20" fmla="*/ 1420058 h 2658545"/>
              <a:gd name="connsiteX21" fmla="*/ 1437237 w 8493959"/>
              <a:gd name="connsiteY21" fmla="*/ 0 h 2658545"/>
              <a:gd name="connsiteX22" fmla="*/ 1438607 w 8493959"/>
              <a:gd name="connsiteY22" fmla="*/ 115654 h 2658545"/>
              <a:gd name="connsiteX23" fmla="*/ 140716 w 8493959"/>
              <a:gd name="connsiteY23" fmla="*/ 1785672 h 2658545"/>
              <a:gd name="connsiteX24" fmla="*/ 1724326 w 8493959"/>
              <a:gd name="connsiteY24" fmla="*/ 2212995 h 2658545"/>
              <a:gd name="connsiteX25" fmla="*/ 4018796 w 8493959"/>
              <a:gd name="connsiteY25" fmla="*/ 1759804 h 2658545"/>
              <a:gd name="connsiteX26" fmla="*/ 4735350 w 8493959"/>
              <a:gd name="connsiteY26" fmla="*/ 2564861 h 2658545"/>
              <a:gd name="connsiteX27" fmla="*/ 5803572 w 8493959"/>
              <a:gd name="connsiteY27" fmla="*/ 1668359 h 2658545"/>
              <a:gd name="connsiteX28" fmla="*/ 6697195 w 8493959"/>
              <a:gd name="connsiteY28"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510509 w 8493959"/>
              <a:gd name="connsiteY10" fmla="*/ 2090136 h 2658545"/>
              <a:gd name="connsiteX11" fmla="*/ 5121257 w 8493959"/>
              <a:gd name="connsiteY11" fmla="*/ 2480773 h 2658545"/>
              <a:gd name="connsiteX12" fmla="*/ 4763866 w 8493959"/>
              <a:gd name="connsiteY12" fmla="*/ 2658545 h 2658545"/>
              <a:gd name="connsiteX13" fmla="*/ 4720924 w 8493959"/>
              <a:gd name="connsiteY13" fmla="*/ 2654389 h 2658545"/>
              <a:gd name="connsiteX14" fmla="*/ 4489128 w 8493959"/>
              <a:gd name="connsiteY14" fmla="*/ 2310851 h 2658545"/>
              <a:gd name="connsiteX15" fmla="*/ 4263335 w 8493959"/>
              <a:gd name="connsiteY15" fmla="*/ 1901282 h 2658545"/>
              <a:gd name="connsiteX16" fmla="*/ 3440333 w 8493959"/>
              <a:gd name="connsiteY16" fmla="*/ 1934150 h 2658545"/>
              <a:gd name="connsiteX17" fmla="*/ 2166939 w 8493959"/>
              <a:gd name="connsiteY17" fmla="*/ 2242495 h 2658545"/>
              <a:gd name="connsiteX18" fmla="*/ 116247 w 8493959"/>
              <a:gd name="connsiteY18" fmla="*/ 1894960 h 2658545"/>
              <a:gd name="connsiteX19" fmla="*/ 9979 w 8493959"/>
              <a:gd name="connsiteY19" fmla="*/ 1420058 h 2658545"/>
              <a:gd name="connsiteX20" fmla="*/ 1437237 w 8493959"/>
              <a:gd name="connsiteY20" fmla="*/ 0 h 2658545"/>
              <a:gd name="connsiteX21" fmla="*/ 1438607 w 8493959"/>
              <a:gd name="connsiteY21" fmla="*/ 115654 h 2658545"/>
              <a:gd name="connsiteX22" fmla="*/ 140716 w 8493959"/>
              <a:gd name="connsiteY22" fmla="*/ 1785672 h 2658545"/>
              <a:gd name="connsiteX23" fmla="*/ 1724326 w 8493959"/>
              <a:gd name="connsiteY23" fmla="*/ 2212995 h 2658545"/>
              <a:gd name="connsiteX24" fmla="*/ 4018796 w 8493959"/>
              <a:gd name="connsiteY24" fmla="*/ 1759804 h 2658545"/>
              <a:gd name="connsiteX25" fmla="*/ 4735350 w 8493959"/>
              <a:gd name="connsiteY25" fmla="*/ 2564861 h 2658545"/>
              <a:gd name="connsiteX26" fmla="*/ 5803572 w 8493959"/>
              <a:gd name="connsiteY26" fmla="*/ 1668359 h 2658545"/>
              <a:gd name="connsiteX27" fmla="*/ 6697195 w 8493959"/>
              <a:gd name="connsiteY27"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26" fmla="*/ 6697195 w 8493959"/>
              <a:gd name="connsiteY26" fmla="*/ 1138479 h 2658545"/>
              <a:gd name="connsiteX0" fmla="*/ 6697195 w 8493959"/>
              <a:gd name="connsiteY0" fmla="*/ 113847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26" fmla="*/ 6697195 w 8493959"/>
              <a:gd name="connsiteY26" fmla="*/ 1138479 h 2658545"/>
              <a:gd name="connsiteX0" fmla="*/ 5803572 w 8493959"/>
              <a:gd name="connsiteY0" fmla="*/ 166835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70966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67614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67614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 name="connsiteX0" fmla="*/ 5803572 w 8493959"/>
              <a:gd name="connsiteY0" fmla="*/ 1668359 h 2658545"/>
              <a:gd name="connsiteX1" fmla="*/ 6676142 w 8493959"/>
              <a:gd name="connsiteY1" fmla="*/ 1138479 h 2658545"/>
              <a:gd name="connsiteX2" fmla="*/ 7145860 w 8493959"/>
              <a:gd name="connsiteY2" fmla="*/ 1713773 h 2658545"/>
              <a:gd name="connsiteX3" fmla="*/ 7305314 w 8493959"/>
              <a:gd name="connsiteY3" fmla="*/ 2037959 h 2658545"/>
              <a:gd name="connsiteX4" fmla="*/ 8432561 w 8493959"/>
              <a:gd name="connsiteY4" fmla="*/ 1804301 h 2658545"/>
              <a:gd name="connsiteX5" fmla="*/ 8493959 w 8493959"/>
              <a:gd name="connsiteY5" fmla="*/ 1867912 h 2658545"/>
              <a:gd name="connsiteX6" fmla="*/ 7311916 w 8493959"/>
              <a:gd name="connsiteY6" fmla="*/ 2120053 h 2658545"/>
              <a:gd name="connsiteX7" fmla="*/ 7084417 w 8493959"/>
              <a:gd name="connsiteY7" fmla="*/ 1753308 h 2658545"/>
              <a:gd name="connsiteX8" fmla="*/ 6680805 w 8493959"/>
              <a:gd name="connsiteY8" fmla="*/ 1221501 h 2658545"/>
              <a:gd name="connsiteX9" fmla="*/ 5808796 w 8493959"/>
              <a:gd name="connsiteY9" fmla="*/ 1779382 h 2658545"/>
              <a:gd name="connsiteX10" fmla="*/ 5121257 w 8493959"/>
              <a:gd name="connsiteY10" fmla="*/ 2480773 h 2658545"/>
              <a:gd name="connsiteX11" fmla="*/ 4763866 w 8493959"/>
              <a:gd name="connsiteY11" fmla="*/ 2658545 h 2658545"/>
              <a:gd name="connsiteX12" fmla="*/ 4720924 w 8493959"/>
              <a:gd name="connsiteY12" fmla="*/ 2654389 h 2658545"/>
              <a:gd name="connsiteX13" fmla="*/ 4489128 w 8493959"/>
              <a:gd name="connsiteY13" fmla="*/ 2310851 h 2658545"/>
              <a:gd name="connsiteX14" fmla="*/ 4263335 w 8493959"/>
              <a:gd name="connsiteY14" fmla="*/ 1901282 h 2658545"/>
              <a:gd name="connsiteX15" fmla="*/ 3440333 w 8493959"/>
              <a:gd name="connsiteY15" fmla="*/ 1934150 h 2658545"/>
              <a:gd name="connsiteX16" fmla="*/ 2166939 w 8493959"/>
              <a:gd name="connsiteY16" fmla="*/ 2242495 h 2658545"/>
              <a:gd name="connsiteX17" fmla="*/ 116247 w 8493959"/>
              <a:gd name="connsiteY17" fmla="*/ 1894960 h 2658545"/>
              <a:gd name="connsiteX18" fmla="*/ 9979 w 8493959"/>
              <a:gd name="connsiteY18" fmla="*/ 1420058 h 2658545"/>
              <a:gd name="connsiteX19" fmla="*/ 1437237 w 8493959"/>
              <a:gd name="connsiteY19" fmla="*/ 0 h 2658545"/>
              <a:gd name="connsiteX20" fmla="*/ 1438607 w 8493959"/>
              <a:gd name="connsiteY20" fmla="*/ 115654 h 2658545"/>
              <a:gd name="connsiteX21" fmla="*/ 140716 w 8493959"/>
              <a:gd name="connsiteY21" fmla="*/ 1785672 h 2658545"/>
              <a:gd name="connsiteX22" fmla="*/ 1724326 w 8493959"/>
              <a:gd name="connsiteY22" fmla="*/ 2212995 h 2658545"/>
              <a:gd name="connsiteX23" fmla="*/ 4018796 w 8493959"/>
              <a:gd name="connsiteY23" fmla="*/ 1759804 h 2658545"/>
              <a:gd name="connsiteX24" fmla="*/ 4735350 w 8493959"/>
              <a:gd name="connsiteY24" fmla="*/ 2564861 h 2658545"/>
              <a:gd name="connsiteX25" fmla="*/ 5803572 w 8493959"/>
              <a:gd name="connsiteY25" fmla="*/ 1668359 h 265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93959" h="2658545">
                <a:moveTo>
                  <a:pt x="5803572" y="1668359"/>
                </a:moveTo>
                <a:cubicBezTo>
                  <a:pt x="6093520" y="1400588"/>
                  <a:pt x="6240139" y="1130909"/>
                  <a:pt x="6676142" y="1138479"/>
                </a:cubicBezTo>
                <a:cubicBezTo>
                  <a:pt x="6899951" y="1142365"/>
                  <a:pt x="7085675" y="1340984"/>
                  <a:pt x="7145860" y="1713773"/>
                </a:cubicBezTo>
                <a:cubicBezTo>
                  <a:pt x="7164162" y="1845612"/>
                  <a:pt x="7090864" y="2022871"/>
                  <a:pt x="7305314" y="2037959"/>
                </a:cubicBezTo>
                <a:cubicBezTo>
                  <a:pt x="7519764" y="2053047"/>
                  <a:pt x="8426559" y="1809843"/>
                  <a:pt x="8432561" y="1804301"/>
                </a:cubicBezTo>
                <a:cubicBezTo>
                  <a:pt x="8444518" y="1817629"/>
                  <a:pt x="8479695" y="1813017"/>
                  <a:pt x="8493959" y="1867912"/>
                </a:cubicBezTo>
                <a:cubicBezTo>
                  <a:pt x="8304391" y="1916783"/>
                  <a:pt x="7546840" y="2139154"/>
                  <a:pt x="7311916" y="2120053"/>
                </a:cubicBezTo>
                <a:cubicBezTo>
                  <a:pt x="7076992" y="2100952"/>
                  <a:pt x="7098088" y="1987347"/>
                  <a:pt x="7084417" y="1753308"/>
                </a:cubicBezTo>
                <a:cubicBezTo>
                  <a:pt x="7056895" y="1473923"/>
                  <a:pt x="6927953" y="1228427"/>
                  <a:pt x="6680805" y="1221501"/>
                </a:cubicBezTo>
                <a:cubicBezTo>
                  <a:pt x="6295164" y="1212191"/>
                  <a:pt x="6041289" y="1539472"/>
                  <a:pt x="5808796" y="1779382"/>
                </a:cubicBezTo>
                <a:cubicBezTo>
                  <a:pt x="5554458" y="2041834"/>
                  <a:pt x="5295412" y="2334246"/>
                  <a:pt x="5121257" y="2480773"/>
                </a:cubicBezTo>
                <a:cubicBezTo>
                  <a:pt x="4947102" y="2627300"/>
                  <a:pt x="4860833" y="2658545"/>
                  <a:pt x="4763866" y="2658545"/>
                </a:cubicBezTo>
                <a:cubicBezTo>
                  <a:pt x="4749090" y="2658545"/>
                  <a:pt x="4734776" y="2657159"/>
                  <a:pt x="4720924" y="2654389"/>
                </a:cubicBezTo>
                <a:cubicBezTo>
                  <a:pt x="4585633" y="2627608"/>
                  <a:pt x="4538997" y="2473847"/>
                  <a:pt x="4489128" y="2310851"/>
                </a:cubicBezTo>
                <a:cubicBezTo>
                  <a:pt x="4442954" y="2159860"/>
                  <a:pt x="4418813" y="2005746"/>
                  <a:pt x="4263335" y="1901282"/>
                </a:cubicBezTo>
                <a:cubicBezTo>
                  <a:pt x="4109169" y="1797700"/>
                  <a:pt x="4041128" y="1802177"/>
                  <a:pt x="3440333" y="1934150"/>
                </a:cubicBezTo>
                <a:cubicBezTo>
                  <a:pt x="3094580" y="2010100"/>
                  <a:pt x="2506823" y="2189430"/>
                  <a:pt x="2166939" y="2242495"/>
                </a:cubicBezTo>
                <a:cubicBezTo>
                  <a:pt x="923832" y="2444365"/>
                  <a:pt x="280369" y="2084842"/>
                  <a:pt x="116247" y="1894960"/>
                </a:cubicBezTo>
                <a:cubicBezTo>
                  <a:pt x="6439" y="1723511"/>
                  <a:pt x="-16420" y="1614696"/>
                  <a:pt x="9979" y="1420058"/>
                </a:cubicBezTo>
                <a:cubicBezTo>
                  <a:pt x="179632" y="582076"/>
                  <a:pt x="1382339" y="165423"/>
                  <a:pt x="1437237" y="0"/>
                </a:cubicBezTo>
                <a:cubicBezTo>
                  <a:pt x="1437694" y="38551"/>
                  <a:pt x="1438150" y="77103"/>
                  <a:pt x="1438607" y="115654"/>
                </a:cubicBezTo>
                <a:cubicBezTo>
                  <a:pt x="-9690" y="937454"/>
                  <a:pt x="-7461" y="1496195"/>
                  <a:pt x="140716" y="1785672"/>
                </a:cubicBezTo>
                <a:cubicBezTo>
                  <a:pt x="301464" y="2099707"/>
                  <a:pt x="1077979" y="2217306"/>
                  <a:pt x="1724326" y="2212995"/>
                </a:cubicBezTo>
                <a:cubicBezTo>
                  <a:pt x="2370673" y="2208684"/>
                  <a:pt x="3638699" y="1772247"/>
                  <a:pt x="4018796" y="1759804"/>
                </a:cubicBezTo>
                <a:cubicBezTo>
                  <a:pt x="4640389" y="1739455"/>
                  <a:pt x="4437887" y="2580102"/>
                  <a:pt x="4735350" y="2564861"/>
                </a:cubicBezTo>
                <a:cubicBezTo>
                  <a:pt x="5032813" y="2549620"/>
                  <a:pt x="5331566" y="2137082"/>
                  <a:pt x="5803572" y="1668359"/>
                </a:cubicBezTo>
                <a:close/>
              </a:path>
            </a:pathLst>
          </a:custGeom>
          <a:solidFill>
            <a:schemeClr val="accent5"/>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sp>
        <p:nvSpPr>
          <p:cNvPr id="34" name="자유형: 도형 71">
            <a:extLst>
              <a:ext uri="{FF2B5EF4-FFF2-40B4-BE49-F238E27FC236}">
                <a16:creationId xmlns:a16="http://schemas.microsoft.com/office/drawing/2014/main" xmlns="" id="{81DA6E37-78D8-421A-B00C-97C9C49334F2}"/>
              </a:ext>
            </a:extLst>
          </p:cNvPr>
          <p:cNvSpPr/>
          <p:nvPr/>
        </p:nvSpPr>
        <p:spPr>
          <a:xfrm>
            <a:off x="5219827" y="1807096"/>
            <a:ext cx="876173" cy="776450"/>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TotalTime>
  <Words>381</Words>
  <Application>Microsoft Office PowerPoint</Application>
  <PresentationFormat>Personalizzato</PresentationFormat>
  <Paragraphs>76</Paragraphs>
  <Slides>9</Slides>
  <Notes>0</Notes>
  <HiddenSlides>0</HiddenSlides>
  <MMClips>0</MMClips>
  <ScaleCrop>false</ScaleCrop>
  <HeadingPairs>
    <vt:vector size="4" baseType="variant">
      <vt:variant>
        <vt:lpstr>Tema</vt:lpstr>
      </vt:variant>
      <vt:variant>
        <vt:i4>3</vt:i4>
      </vt:variant>
      <vt:variant>
        <vt:lpstr>Titoli diapositive</vt:lpstr>
      </vt:variant>
      <vt:variant>
        <vt:i4>9</vt:i4>
      </vt:variant>
    </vt:vector>
  </HeadingPairs>
  <TitlesOfParts>
    <vt:vector size="12" baseType="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Majid Zaccaria</cp:lastModifiedBy>
  <cp:revision>61</cp:revision>
  <dcterms:created xsi:type="dcterms:W3CDTF">2020-01-20T05:08:25Z</dcterms:created>
  <dcterms:modified xsi:type="dcterms:W3CDTF">2022-02-15T09:39:05Z</dcterms:modified>
</cp:coreProperties>
</file>