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4" r:id="rId4"/>
    <p:sldId id="347" r:id="rId5"/>
    <p:sldId id="278" r:id="rId6"/>
    <p:sldId id="288" r:id="rId7"/>
    <p:sldId id="267" r:id="rId8"/>
    <p:sldId id="319" r:id="rId9"/>
    <p:sldId id="322" r:id="rId10"/>
    <p:sldId id="336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88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60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2A921263-B14B-4578-8B20-3AC423CD7911}"/>
              </a:ext>
            </a:extLst>
          </p:cNvPr>
          <p:cNvGrpSpPr/>
          <p:nvPr userDrawn="1"/>
        </p:nvGrpSpPr>
        <p:grpSpPr>
          <a:xfrm>
            <a:off x="8758046" y="1910898"/>
            <a:ext cx="2357831" cy="4144944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8C3C820B-CE00-4BAD-9573-FCBB3CE63C1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335E9A53-BA4A-4973-9374-66FEFEC737C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C1CEE9FC-3896-4BDC-9E67-DA76492461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2FC925BD-DB85-4C13-A07E-FCBC2C4EF6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B608E06C-085B-438A-88EF-35841D5F763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08B97E3-9D87-44AD-9AA5-DB218399F06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49CFBFE-8441-461C-BFBA-38F9B1FD5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43873" y="1604120"/>
            <a:ext cx="2281332" cy="4801211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49636" y="1749575"/>
            <a:ext cx="2064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45380" y="1702100"/>
            <a:ext cx="2064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41124" y="1702100"/>
            <a:ext cx="2064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658148" y="1702100"/>
            <a:ext cx="2064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353892" y="1702100"/>
            <a:ext cx="2064000" cy="24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40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F91D817D-42AC-406F-8992-462616433CC0}"/>
              </a:ext>
            </a:extLst>
          </p:cNvPr>
          <p:cNvSpPr/>
          <p:nvPr userDrawn="1"/>
        </p:nvSpPr>
        <p:spPr>
          <a:xfrm flipH="1">
            <a:off x="706744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25403C2-8B82-4969-AE72-6E497CE5EEEF}"/>
              </a:ext>
            </a:extLst>
          </p:cNvPr>
          <p:cNvSpPr/>
          <p:nvPr userDrawn="1"/>
        </p:nvSpPr>
        <p:spPr>
          <a:xfrm flipH="1">
            <a:off x="3455827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AC05D6-8180-4CE8-A0E8-F9872B179B12}"/>
              </a:ext>
            </a:extLst>
          </p:cNvPr>
          <p:cNvSpPr/>
          <p:nvPr userDrawn="1"/>
        </p:nvSpPr>
        <p:spPr>
          <a:xfrm flipH="1">
            <a:off x="6204910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2E6301-BF9F-403B-8314-60195D054878}"/>
              </a:ext>
            </a:extLst>
          </p:cNvPr>
          <p:cNvSpPr/>
          <p:nvPr userDrawn="1"/>
        </p:nvSpPr>
        <p:spPr>
          <a:xfrm flipH="1">
            <a:off x="8953992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10C1C-79E5-4295-B426-8F2C929EE511}"/>
              </a:ext>
            </a:extLst>
          </p:cNvPr>
          <p:cNvSpPr/>
          <p:nvPr userDrawn="1"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9F4AA7-ECDF-4958-8870-F7868FC79F32}"/>
              </a:ext>
            </a:extLst>
          </p:cNvPr>
          <p:cNvGrpSpPr/>
          <p:nvPr userDrawn="1"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C9960CBA-7FBA-4310-95D8-EBCE652C09AE}"/>
                </a:ext>
              </a:extLst>
            </p:cNvPr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name="adj" fmla="val 23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EFA4637-95F3-4F02-AF64-2DCDD3E2DE57}"/>
                </a:ext>
              </a:extLst>
            </p:cNvPr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4EFE26-466B-4A45-9AD1-3BFD06B10144}"/>
              </a:ext>
            </a:extLst>
          </p:cNvPr>
          <p:cNvGrpSpPr/>
          <p:nvPr userDrawn="1"/>
        </p:nvGrpSpPr>
        <p:grpSpPr>
          <a:xfrm>
            <a:off x="3967140" y="1827783"/>
            <a:ext cx="2161678" cy="2692456"/>
            <a:chOff x="5417867" y="1850315"/>
            <a:chExt cx="1779209" cy="2216076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39781837-3ED6-4351-99BA-9A1DAFE710E5}"/>
                </a:ext>
              </a:extLst>
            </p:cNvPr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49DE6DC-76E9-4C44-B94C-B17CDDD4873D}"/>
                </a:ext>
              </a:extLst>
            </p:cNvPr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D15D2-D741-4DDB-BFB5-D04808F7CC74}"/>
              </a:ext>
            </a:extLst>
          </p:cNvPr>
          <p:cNvGrpSpPr/>
          <p:nvPr userDrawn="1"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ED50CA78-1F5E-4AD7-B4B4-90B2A0BC0AB5}"/>
                </a:ext>
              </a:extLst>
            </p:cNvPr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FEE9DF-D5EF-4A52-9FCE-9947107046DE}"/>
                </a:ext>
              </a:extLst>
            </p:cNvPr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5B5629-C87D-454E-8AD6-034D2D75D9F0}"/>
              </a:ext>
            </a:extLst>
          </p:cNvPr>
          <p:cNvGrpSpPr/>
          <p:nvPr userDrawn="1"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20F662-8C83-43D8-B88A-F2DF00833E32}"/>
                </a:ext>
              </a:extLst>
            </p:cNvPr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97D1647-C0E5-4A68-8D71-C07F4CF7D4CC}"/>
                </a:ext>
              </a:extLst>
            </p:cNvPr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6E031D4-7C96-4991-960F-15488A1643F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296297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ED74A7CE-680E-450D-BA13-E6BAAE8C5DC3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046113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A1B08C67-8E64-40CA-915D-A094C01A2458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6795929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135FB35-8423-4DC2-B6E0-A84848A40487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545745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43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2AE845BB-8A29-4779-8B43-B934E6DDFB8B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7F19DBF-5292-43E5-94EE-D6AB60DDA7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FA08303-7450-4465-89B5-546560128F0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12214A-ECD6-47B6-B65C-5EF7FE51EF1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2EA0A9-6A68-4C40-88D6-0489570944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F68883-C3B7-4C94-BD31-32F98D8BE1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DEA13E-D294-4005-85D1-E56FE964E04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C12858-C367-4E68-B947-5BEE6E2C134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8AD4EFD-83E4-4211-9083-D69FFAF1094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5EED995C-31D2-4B3D-8F59-FF50BED63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EE93CA1-2CCC-43DD-A5A9-685B033F3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91" r:id="rId9"/>
    <p:sldLayoutId id="2147483682" r:id="rId10"/>
    <p:sldLayoutId id="2147483683" r:id="rId11"/>
    <p:sldLayoutId id="2147483684" r:id="rId12"/>
    <p:sldLayoutId id="2147483686" r:id="rId13"/>
    <p:sldLayoutId id="2147483687" r:id="rId14"/>
    <p:sldLayoutId id="2147483688" r:id="rId15"/>
    <p:sldLayoutId id="2147483671" r:id="rId16"/>
    <p:sldLayoutId id="2147483672" r:id="rId17"/>
    <p:sldLayoutId id="2147483694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89628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5400" dirty="0">
                <a:latin typeface="+mj-lt"/>
                <a:cs typeface="Arial" pitchFamily="34" charset="0"/>
              </a:rPr>
              <a:t>SHORT STREETS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894290" y="966805"/>
            <a:ext cx="38070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cs typeface="Arial" pitchFamily="34" charset="0"/>
              </a:rPr>
              <a:t>Indice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DD9671-980F-4D39-AC36-829789932DA1}"/>
              </a:ext>
            </a:extLst>
          </p:cNvPr>
          <p:cNvGrpSpPr/>
          <p:nvPr/>
        </p:nvGrpSpPr>
        <p:grpSpPr>
          <a:xfrm>
            <a:off x="4872301" y="663880"/>
            <a:ext cx="6647087" cy="923330"/>
            <a:chOff x="4801964" y="769273"/>
            <a:chExt cx="3111114" cy="11695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82A2FA-B0A9-4D2C-A2C0-EC42A4DCCE74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1077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t-IT" altLang="ko-KR" sz="3200" b="1" dirty="0">
                  <a:solidFill>
                    <a:schemeClr val="accent1"/>
                  </a:solidFill>
                  <a:cs typeface="Arial" pitchFamily="34" charset="0"/>
                </a:rPr>
                <a:t>Introduzione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D62263-8094-4A24-AC0A-22C7E1F41C66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9A9482-0BB9-4BBB-9DA9-40704BA0B6D7}"/>
              </a:ext>
            </a:extLst>
          </p:cNvPr>
          <p:cNvGrpSpPr/>
          <p:nvPr/>
        </p:nvGrpSpPr>
        <p:grpSpPr>
          <a:xfrm>
            <a:off x="4872302" y="2017006"/>
            <a:ext cx="6647086" cy="769441"/>
            <a:chOff x="4801964" y="769273"/>
            <a:chExt cx="3111114" cy="7694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9D5F53-8BDB-4060-A369-7166B62D31AC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t-IT" altLang="ko-KR" sz="3200" b="1" dirty="0">
                  <a:solidFill>
                    <a:schemeClr val="accent2"/>
                  </a:solidFill>
                  <a:cs typeface="Arial" pitchFamily="34" charset="0"/>
                </a:rPr>
                <a:t>Descrizione progetto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B99F31-10CA-410D-B32B-B690FD5F9CA2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A98704-98A0-4A18-8AC3-EA1D3F6FE2F4}"/>
              </a:ext>
            </a:extLst>
          </p:cNvPr>
          <p:cNvGrpSpPr/>
          <p:nvPr/>
        </p:nvGrpSpPr>
        <p:grpSpPr>
          <a:xfrm>
            <a:off x="4872302" y="3308575"/>
            <a:ext cx="6647086" cy="769441"/>
            <a:chOff x="4801964" y="769273"/>
            <a:chExt cx="3111114" cy="76944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ED1CBC-3898-44F5-A22C-B6EF29C7DAB0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accent3"/>
                  </a:solidFill>
                  <a:cs typeface="Arial" pitchFamily="34" charset="0"/>
                </a:rPr>
                <a:t>Funzionalità</a:t>
              </a:r>
              <a:endParaRPr lang="ko-KR" altLang="en-US" sz="3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4DC066-D33A-499D-A553-701CF9D5484D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68E452-6B62-498E-820B-F351EEBFB4AB}"/>
              </a:ext>
            </a:extLst>
          </p:cNvPr>
          <p:cNvGrpSpPr/>
          <p:nvPr/>
        </p:nvGrpSpPr>
        <p:grpSpPr>
          <a:xfrm>
            <a:off x="4872300" y="5799377"/>
            <a:ext cx="6647087" cy="769441"/>
            <a:chOff x="4801964" y="769273"/>
            <a:chExt cx="3111114" cy="7694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2D3670-6B44-44A8-AB39-1DF3E37BBC71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rgbClr val="00B050"/>
                  </a:solidFill>
                  <a:cs typeface="Arial" pitchFamily="34" charset="0"/>
                </a:rPr>
                <a:t>Vantaggi</a:t>
              </a:r>
              <a:endParaRPr lang="ko-KR" altLang="en-US" sz="32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31E0AB-40FE-4B9E-A803-E7E16D534668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00B050"/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96077EB0-9B36-4073-BF77-46DE2AFF7649}"/>
              </a:ext>
            </a:extLst>
          </p:cNvPr>
          <p:cNvGrpSpPr/>
          <p:nvPr/>
        </p:nvGrpSpPr>
        <p:grpSpPr>
          <a:xfrm>
            <a:off x="4872301" y="4600142"/>
            <a:ext cx="6647087" cy="769441"/>
            <a:chOff x="4801964" y="769273"/>
            <a:chExt cx="3111114" cy="769441"/>
          </a:xfrm>
        </p:grpSpPr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E9AE59E1-2FB1-4869-8262-BA2C8DA98F7D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accent4"/>
                  </a:solidFill>
                  <a:cs typeface="Arial" pitchFamily="34" charset="0"/>
                </a:rPr>
                <a:t>Modalità</a:t>
              </a:r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4"/>
                  </a:solidFill>
                  <a:cs typeface="Arial" pitchFamily="34" charset="0"/>
                </a:rPr>
                <a:t>d’uso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7463F793-AAAF-423C-8525-DA136D2E8695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Il nostro team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360" y="4336234"/>
            <a:ext cx="2208245" cy="682388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Bissola</a:t>
              </a: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Mattia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42267" y="4336234"/>
            <a:ext cx="2208245" cy="682388"/>
            <a:chOff x="3779911" y="3327771"/>
            <a:chExt cx="1584178" cy="511791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Giuggioli</a:t>
              </a: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Daniel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9172" y="4336234"/>
            <a:ext cx="2208245" cy="682388"/>
            <a:chOff x="3779911" y="3327771"/>
            <a:chExt cx="1584178" cy="511791"/>
          </a:xfrm>
          <a:noFill/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bg1"/>
                  </a:solidFill>
                  <a:cs typeface="Arial" pitchFamily="34" charset="0"/>
                </a:rPr>
                <a:t>Majid </a:t>
              </a:r>
              <a:r>
                <a:rPr lang="en-US" sz="1867" b="1" dirty="0" err="1">
                  <a:solidFill>
                    <a:schemeClr val="bg1"/>
                  </a:solidFill>
                  <a:cs typeface="Arial" pitchFamily="34" charset="0"/>
                </a:rPr>
                <a:t>Zaccaria</a:t>
              </a:r>
              <a:endParaRPr 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bg1"/>
                  </a:solidFill>
                  <a:cs typeface="Arial" pitchFamily="34" charset="0"/>
                </a:rPr>
                <a:t>Tester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56078" y="4336234"/>
            <a:ext cx="2208245" cy="682388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Salvi Alessandro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62984" y="4336234"/>
            <a:ext cx="2208245" cy="682388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Sonzogni Nicolò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Developer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144206" y="5050012"/>
            <a:ext cx="181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Capoprogetto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D2714839-B4B7-4730-897F-9C2D9D526F3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r="7011"/>
          <a:stretch>
            <a:fillRect/>
          </a:stretch>
        </p:blipFill>
        <p:spPr/>
      </p:pic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2183BC1D-85A6-4B5A-AE4C-E4C46188E501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r="6978"/>
          <a:stretch>
            <a:fillRect/>
          </a:stretch>
        </p:blipFill>
        <p:spPr/>
      </p:pic>
      <p:pic>
        <p:nvPicPr>
          <p:cNvPr id="31" name="Segnaposto immagine 30">
            <a:extLst>
              <a:ext uri="{FF2B5EF4-FFF2-40B4-BE49-F238E27FC236}">
                <a16:creationId xmlns:a16="http://schemas.microsoft.com/office/drawing/2014/main" id="{B2230E3D-C93E-4282-93F6-E1C1E7F7B0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r="7011"/>
          <a:stretch>
            <a:fillRect/>
          </a:stretch>
        </p:blipFill>
        <p:spPr/>
      </p:pic>
      <p:pic>
        <p:nvPicPr>
          <p:cNvPr id="34" name="Segnaposto immagine 33">
            <a:extLst>
              <a:ext uri="{FF2B5EF4-FFF2-40B4-BE49-F238E27FC236}">
                <a16:creationId xmlns:a16="http://schemas.microsoft.com/office/drawing/2014/main" id="{3924DB78-F755-4696-8579-A00749BFD70E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r="6978"/>
          <a:stretch>
            <a:fillRect/>
          </a:stretch>
        </p:blipFill>
        <p:spPr/>
      </p:pic>
      <p:pic>
        <p:nvPicPr>
          <p:cNvPr id="36" name="Segnaposto immagine 35">
            <a:extLst>
              <a:ext uri="{FF2B5EF4-FFF2-40B4-BE49-F238E27FC236}">
                <a16:creationId xmlns:a16="http://schemas.microsoft.com/office/drawing/2014/main" id="{B345D822-7F84-46C1-AD7D-8B264806346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r="70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PROGETTO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0BFCEE-4BAE-48B9-8B87-35DC589EE1DC}"/>
              </a:ext>
            </a:extLst>
          </p:cNvPr>
          <p:cNvSpPr txBox="1"/>
          <p:nvPr/>
        </p:nvSpPr>
        <p:spPr>
          <a:xfrm>
            <a:off x="6723440" y="2186608"/>
            <a:ext cx="48635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b="0" i="0" dirty="0">
                <a:solidFill>
                  <a:srgbClr val="444444"/>
                </a:solidFill>
                <a:effectLst/>
                <a:latin typeface="Oswald"/>
              </a:rPr>
              <a:t>Short Streets è la soluzione rapida ed efficiente, sviluppata per tutte quelle attività che stanno cercando un software per la sola gestione della consegna a domicilio.  </a:t>
            </a:r>
            <a:r>
              <a:rPr lang="it-IT" sz="2800" dirty="0">
                <a:solidFill>
                  <a:srgbClr val="444444"/>
                </a:solidFill>
                <a:latin typeface="Oswald"/>
              </a:rPr>
              <a:t>G</a:t>
            </a:r>
            <a:r>
              <a:rPr lang="it-IT" sz="2800" b="0" i="0" dirty="0">
                <a:solidFill>
                  <a:srgbClr val="444444"/>
                </a:solidFill>
                <a:effectLst/>
                <a:latin typeface="Oswald"/>
              </a:rPr>
              <a:t>arantisce sempre il miglior servizio, con la massima puntualità!</a:t>
            </a:r>
          </a:p>
        </p:txBody>
      </p:sp>
      <p:pic>
        <p:nvPicPr>
          <p:cNvPr id="24" name="Segnaposto immagine 23" descr="Immagine che contiene automazione&#10;&#10;Descrizione generata automaticamente">
            <a:extLst>
              <a:ext uri="{FF2B5EF4-FFF2-40B4-BE49-F238E27FC236}">
                <a16:creationId xmlns:a16="http://schemas.microsoft.com/office/drawing/2014/main" id="{862A44AC-D84E-4A01-B9CD-AC22D9A7C3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r="4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86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egnaposto immagine 37" descr="Immagine che contiene mappa&#10;&#10;Descrizione generata automaticamente">
            <a:extLst>
              <a:ext uri="{FF2B5EF4-FFF2-40B4-BE49-F238E27FC236}">
                <a16:creationId xmlns:a16="http://schemas.microsoft.com/office/drawing/2014/main" id="{69F78BBE-27F4-4BB7-8BC4-C1FC197257D8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6" b="20436"/>
          <a:stretch>
            <a:fillRect/>
          </a:stretch>
        </p:blipFill>
        <p:spPr/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34D92-DDA9-449E-9A4A-DA4A58A137F2}"/>
              </a:ext>
            </a:extLst>
          </p:cNvPr>
          <p:cNvSpPr/>
          <p:nvPr/>
        </p:nvSpPr>
        <p:spPr>
          <a:xfrm>
            <a:off x="7467227" y="2745000"/>
            <a:ext cx="136800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5C7914-E3C7-4A19-8993-19344F9A2F93}"/>
              </a:ext>
            </a:extLst>
          </p:cNvPr>
          <p:cNvSpPr txBox="1">
            <a:spLocks/>
          </p:cNvSpPr>
          <p:nvPr/>
        </p:nvSpPr>
        <p:spPr>
          <a:xfrm>
            <a:off x="8046169" y="2827355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Gli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obiettivi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del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progetto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73C82-A474-48CB-88F5-765598187F6A}"/>
              </a:ext>
            </a:extLst>
          </p:cNvPr>
          <p:cNvSpPr txBox="1"/>
          <p:nvPr/>
        </p:nvSpPr>
        <p:spPr>
          <a:xfrm>
            <a:off x="5407636" y="96784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1FDC05BC-6FD6-4CEA-AE88-84CEF60976E1}"/>
              </a:ext>
            </a:extLst>
          </p:cNvPr>
          <p:cNvGrpSpPr/>
          <p:nvPr/>
        </p:nvGrpSpPr>
        <p:grpSpPr>
          <a:xfrm>
            <a:off x="6221759" y="860119"/>
            <a:ext cx="3644675" cy="738664"/>
            <a:chOff x="3017859" y="4283314"/>
            <a:chExt cx="1908852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848077-AD06-4E65-A747-5C908650717C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Scelta dei pacchi da trasportare per diminuire la fatica.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954424-C109-44C8-95CF-AD270EB6A407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FACILITARE IL LAVORO DEI RIDERS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87CC1FD-DD26-4AE0-A2EC-724AD4DF6F47}"/>
              </a:ext>
            </a:extLst>
          </p:cNvPr>
          <p:cNvSpPr txBox="1"/>
          <p:nvPr/>
        </p:nvSpPr>
        <p:spPr>
          <a:xfrm>
            <a:off x="588734" y="257690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1E7DEDFE-B544-4AC2-A32E-5E1E13518A12}"/>
              </a:ext>
            </a:extLst>
          </p:cNvPr>
          <p:cNvGrpSpPr/>
          <p:nvPr/>
        </p:nvGrpSpPr>
        <p:grpSpPr>
          <a:xfrm>
            <a:off x="588735" y="3345570"/>
            <a:ext cx="2999196" cy="923330"/>
            <a:chOff x="3017859" y="4283314"/>
            <a:chExt cx="1908852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312488-2B10-4B19-9D20-B85E7000926D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Individuazione del percorso più veloce necessario ad effettuare tutte le consegne.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7B7CD4-BE08-4FBF-9703-F238F89756FF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DIMINUIRE IL TEMPO SPRECATO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FF972-97C9-4E05-AFA7-989CDF012A89}"/>
              </a:ext>
            </a:extLst>
          </p:cNvPr>
          <p:cNvSpPr txBox="1"/>
          <p:nvPr/>
        </p:nvSpPr>
        <p:spPr>
          <a:xfrm>
            <a:off x="7054453" y="527460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C814855D-7269-4C71-BCF4-9EAE39114E40}"/>
              </a:ext>
            </a:extLst>
          </p:cNvPr>
          <p:cNvGrpSpPr/>
          <p:nvPr/>
        </p:nvGrpSpPr>
        <p:grpSpPr>
          <a:xfrm>
            <a:off x="7868576" y="5259217"/>
            <a:ext cx="3644675" cy="553998"/>
            <a:chOff x="3017859" y="4283314"/>
            <a:chExt cx="1908852" cy="5539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EBB632-B4D9-4F62-A78E-5CB3FABEF678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Consegne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rapide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puntuali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pacchi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957430-F328-40EA-8834-550E0179A7A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SODDISFARE I CLIENTI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1A1D6F68-0A5C-4F7A-898E-2EF9F26BD21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" b="4343"/>
          <a:stretch>
            <a:fillRect/>
          </a:stretch>
        </p:blipFill>
        <p:spPr/>
      </p:pic>
      <p:pic>
        <p:nvPicPr>
          <p:cNvPr id="24" name="Segnaposto immagine 23">
            <a:extLst>
              <a:ext uri="{FF2B5EF4-FFF2-40B4-BE49-F238E27FC236}">
                <a16:creationId xmlns:a16="http://schemas.microsoft.com/office/drawing/2014/main" id="{10F67809-DE4E-403F-9158-18DC89AE73A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r="55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604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Funzionalità</a:t>
            </a:r>
            <a:endParaRPr lang="en-US" dirty="0"/>
          </a:p>
        </p:txBody>
      </p:sp>
      <p:sp>
        <p:nvSpPr>
          <p:cNvPr id="33" name="Pentagon 43">
            <a:extLst>
              <a:ext uri="{FF2B5EF4-FFF2-40B4-BE49-F238E27FC236}">
                <a16:creationId xmlns:a16="http://schemas.microsoft.com/office/drawing/2014/main" id="{5860DE00-B92C-4B27-8622-2A27D6197E8E}"/>
              </a:ext>
            </a:extLst>
          </p:cNvPr>
          <p:cNvSpPr/>
          <p:nvPr/>
        </p:nvSpPr>
        <p:spPr>
          <a:xfrm>
            <a:off x="1263946" y="1630335"/>
            <a:ext cx="2205795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A65BE5A4-C7E5-428D-A22C-604F3B4905EA}"/>
              </a:ext>
            </a:extLst>
          </p:cNvPr>
          <p:cNvSpPr txBox="1"/>
          <p:nvPr/>
        </p:nvSpPr>
        <p:spPr>
          <a:xfrm>
            <a:off x="1567453" y="1956880"/>
            <a:ext cx="1560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Inserimento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pacchi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Flowchart: Document 12">
            <a:extLst>
              <a:ext uri="{FF2B5EF4-FFF2-40B4-BE49-F238E27FC236}">
                <a16:creationId xmlns:a16="http://schemas.microsoft.com/office/drawing/2014/main" id="{F6EA47F0-33CC-4239-9275-8D8E9C20EE7D}"/>
              </a:ext>
            </a:extLst>
          </p:cNvPr>
          <p:cNvSpPr/>
          <p:nvPr/>
        </p:nvSpPr>
        <p:spPr>
          <a:xfrm>
            <a:off x="1239424" y="2906924"/>
            <a:ext cx="2205795" cy="3029603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0DCB0F19-7D6D-4DA3-9CAF-DDC49DEEDFD1}"/>
              </a:ext>
            </a:extLst>
          </p:cNvPr>
          <p:cNvSpPr txBox="1"/>
          <p:nvPr/>
        </p:nvSpPr>
        <p:spPr>
          <a:xfrm>
            <a:off x="1369960" y="3047491"/>
            <a:ext cx="1929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Prevede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possibilità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inserire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pacchi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consegnare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specificando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alcune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loro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caratteristiche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come il peso, il volume e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destinazione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essere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consegnato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9" name="Pentagon 49">
            <a:extLst>
              <a:ext uri="{FF2B5EF4-FFF2-40B4-BE49-F238E27FC236}">
                <a16:creationId xmlns:a16="http://schemas.microsoft.com/office/drawing/2014/main" id="{25EACD5A-C5E8-405D-B260-12B9BF65B742}"/>
              </a:ext>
            </a:extLst>
          </p:cNvPr>
          <p:cNvSpPr/>
          <p:nvPr/>
        </p:nvSpPr>
        <p:spPr>
          <a:xfrm>
            <a:off x="5172673" y="1630335"/>
            <a:ext cx="2167695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TextBox 16">
            <a:extLst>
              <a:ext uri="{FF2B5EF4-FFF2-40B4-BE49-F238E27FC236}">
                <a16:creationId xmlns:a16="http://schemas.microsoft.com/office/drawing/2014/main" id="{6A76854E-4C64-457C-8261-4C24FA3E71FE}"/>
              </a:ext>
            </a:extLst>
          </p:cNvPr>
          <p:cNvSpPr txBox="1"/>
          <p:nvPr/>
        </p:nvSpPr>
        <p:spPr>
          <a:xfrm>
            <a:off x="5463983" y="1956880"/>
            <a:ext cx="1264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Percorso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minimo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Flowchart: Document 18">
            <a:extLst>
              <a:ext uri="{FF2B5EF4-FFF2-40B4-BE49-F238E27FC236}">
                <a16:creationId xmlns:a16="http://schemas.microsoft.com/office/drawing/2014/main" id="{23DAF7BA-5939-48A8-887F-C842E0A7B345}"/>
              </a:ext>
            </a:extLst>
          </p:cNvPr>
          <p:cNvSpPr/>
          <p:nvPr/>
        </p:nvSpPr>
        <p:spPr>
          <a:xfrm>
            <a:off x="5141361" y="2906924"/>
            <a:ext cx="2205795" cy="3029603"/>
          </a:xfrm>
          <a:prstGeom prst="flowChartDocumen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010C74B9-3D92-4026-83FC-F3D4040FEF01}"/>
              </a:ext>
            </a:extLst>
          </p:cNvPr>
          <p:cNvSpPr txBox="1"/>
          <p:nvPr/>
        </p:nvSpPr>
        <p:spPr>
          <a:xfrm>
            <a:off x="5273407" y="3047491"/>
            <a:ext cx="1927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calcolare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percorso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percorsi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siano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necessari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più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viaggi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più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brevi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permettano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effettuare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tutte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consgne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più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rapido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possible.</a:t>
            </a:r>
          </a:p>
        </p:txBody>
      </p:sp>
      <p:sp>
        <p:nvSpPr>
          <p:cNvPr id="45" name="Pentagon 55">
            <a:extLst>
              <a:ext uri="{FF2B5EF4-FFF2-40B4-BE49-F238E27FC236}">
                <a16:creationId xmlns:a16="http://schemas.microsoft.com/office/drawing/2014/main" id="{8C5673B4-DBC9-4D74-A11F-F4E7A168F44C}"/>
              </a:ext>
            </a:extLst>
          </p:cNvPr>
          <p:cNvSpPr/>
          <p:nvPr/>
        </p:nvSpPr>
        <p:spPr>
          <a:xfrm>
            <a:off x="9050088" y="1630335"/>
            <a:ext cx="2167695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D542A107-A1D9-45EB-8F0C-06E4C566B048}"/>
              </a:ext>
            </a:extLst>
          </p:cNvPr>
          <p:cNvSpPr txBox="1"/>
          <p:nvPr/>
        </p:nvSpPr>
        <p:spPr>
          <a:xfrm>
            <a:off x="9291731" y="2066374"/>
            <a:ext cx="1634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Visualizzazione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Flowchart: Document 24">
            <a:extLst>
              <a:ext uri="{FF2B5EF4-FFF2-40B4-BE49-F238E27FC236}">
                <a16:creationId xmlns:a16="http://schemas.microsoft.com/office/drawing/2014/main" id="{4E7686AE-029B-4ABC-BA45-D021E7588873}"/>
              </a:ext>
            </a:extLst>
          </p:cNvPr>
          <p:cNvSpPr/>
          <p:nvPr/>
        </p:nvSpPr>
        <p:spPr>
          <a:xfrm>
            <a:off x="9011988" y="2906924"/>
            <a:ext cx="2205795" cy="3029603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E8D4CEAB-D7CC-4F4D-A309-E2C4D185567A}"/>
              </a:ext>
            </a:extLst>
          </p:cNvPr>
          <p:cNvSpPr txBox="1"/>
          <p:nvPr/>
        </p:nvSpPr>
        <p:spPr>
          <a:xfrm>
            <a:off x="9145544" y="3047491"/>
            <a:ext cx="1926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Permette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attraverso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l’utilizzo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una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mappa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evidenziare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percorso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percorsi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il Corriere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dovrà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seguire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02515F-98CD-43EB-8C86-32FF8A9D1B85}"/>
              </a:ext>
            </a:extLst>
          </p:cNvPr>
          <p:cNvGrpSpPr/>
          <p:nvPr/>
        </p:nvGrpSpPr>
        <p:grpSpPr>
          <a:xfrm>
            <a:off x="1310235" y="3476879"/>
            <a:ext cx="9575022" cy="640838"/>
            <a:chOff x="1310235" y="3405158"/>
            <a:chExt cx="9575022" cy="640838"/>
          </a:xfrm>
        </p:grpSpPr>
        <p:sp>
          <p:nvSpPr>
            <p:cNvPr id="4" name="Chevron 2">
              <a:extLst>
                <a:ext uri="{FF2B5EF4-FFF2-40B4-BE49-F238E27FC236}">
                  <a16:creationId xmlns:a16="http://schemas.microsoft.com/office/drawing/2014/main" id="{AB2707A5-BE69-4927-BF06-C5A9B98B5858}"/>
                </a:ext>
              </a:extLst>
            </p:cNvPr>
            <p:cNvSpPr/>
            <p:nvPr/>
          </p:nvSpPr>
          <p:spPr>
            <a:xfrm>
              <a:off x="1310235" y="3405158"/>
              <a:ext cx="549290" cy="640838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Chevron 3">
              <a:extLst>
                <a:ext uri="{FF2B5EF4-FFF2-40B4-BE49-F238E27FC236}">
                  <a16:creationId xmlns:a16="http://schemas.microsoft.com/office/drawing/2014/main" id="{94D62379-9DEB-459D-9B71-36FAB2B6D7A0}"/>
                </a:ext>
              </a:extLst>
            </p:cNvPr>
            <p:cNvSpPr/>
            <p:nvPr/>
          </p:nvSpPr>
          <p:spPr>
            <a:xfrm>
              <a:off x="2058429" y="3511965"/>
              <a:ext cx="366192" cy="42722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C02C7444-28FD-4D36-B6E9-E26C6B2D7EEB}"/>
                </a:ext>
              </a:extLst>
            </p:cNvPr>
            <p:cNvSpPr/>
            <p:nvPr/>
          </p:nvSpPr>
          <p:spPr>
            <a:xfrm>
              <a:off x="2623525" y="3511965"/>
              <a:ext cx="366192" cy="42722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5">
              <a:extLst>
                <a:ext uri="{FF2B5EF4-FFF2-40B4-BE49-F238E27FC236}">
                  <a16:creationId xmlns:a16="http://schemas.microsoft.com/office/drawing/2014/main" id="{941E9EFD-5382-4184-84E2-5E5A6C19A972}"/>
                </a:ext>
              </a:extLst>
            </p:cNvPr>
            <p:cNvSpPr/>
            <p:nvPr/>
          </p:nvSpPr>
          <p:spPr>
            <a:xfrm>
              <a:off x="3188621" y="3511965"/>
              <a:ext cx="366192" cy="42722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6">
              <a:extLst>
                <a:ext uri="{FF2B5EF4-FFF2-40B4-BE49-F238E27FC236}">
                  <a16:creationId xmlns:a16="http://schemas.microsoft.com/office/drawing/2014/main" id="{F560AD6D-6000-4DF6-8123-BB9144093D66}"/>
                </a:ext>
              </a:extLst>
            </p:cNvPr>
            <p:cNvSpPr/>
            <p:nvPr/>
          </p:nvSpPr>
          <p:spPr>
            <a:xfrm>
              <a:off x="4318813" y="3405158"/>
              <a:ext cx="549290" cy="640838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Chevron 7">
              <a:extLst>
                <a:ext uri="{FF2B5EF4-FFF2-40B4-BE49-F238E27FC236}">
                  <a16:creationId xmlns:a16="http://schemas.microsoft.com/office/drawing/2014/main" id="{3F735BDB-FB50-432D-9AAC-0BAC9A1F2E65}"/>
                </a:ext>
              </a:extLst>
            </p:cNvPr>
            <p:cNvSpPr/>
            <p:nvPr/>
          </p:nvSpPr>
          <p:spPr>
            <a:xfrm>
              <a:off x="5067007" y="3511965"/>
              <a:ext cx="366192" cy="42722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6" name="Chevron 8">
              <a:extLst>
                <a:ext uri="{FF2B5EF4-FFF2-40B4-BE49-F238E27FC236}">
                  <a16:creationId xmlns:a16="http://schemas.microsoft.com/office/drawing/2014/main" id="{0E78DFCD-777E-454A-B692-17D9A31929C7}"/>
                </a:ext>
              </a:extLst>
            </p:cNvPr>
            <p:cNvSpPr/>
            <p:nvPr/>
          </p:nvSpPr>
          <p:spPr>
            <a:xfrm>
              <a:off x="5632103" y="3511965"/>
              <a:ext cx="366192" cy="42722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Chevron 9">
              <a:extLst>
                <a:ext uri="{FF2B5EF4-FFF2-40B4-BE49-F238E27FC236}">
                  <a16:creationId xmlns:a16="http://schemas.microsoft.com/office/drawing/2014/main" id="{7978B55F-1CAC-4198-B420-66A98928BE39}"/>
                </a:ext>
              </a:extLst>
            </p:cNvPr>
            <p:cNvSpPr/>
            <p:nvPr/>
          </p:nvSpPr>
          <p:spPr>
            <a:xfrm>
              <a:off x="6197199" y="3511965"/>
              <a:ext cx="366192" cy="42722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10">
              <a:extLst>
                <a:ext uri="{FF2B5EF4-FFF2-40B4-BE49-F238E27FC236}">
                  <a16:creationId xmlns:a16="http://schemas.microsoft.com/office/drawing/2014/main" id="{442A9D96-839F-4E85-8A9C-273D096B96E8}"/>
                </a:ext>
              </a:extLst>
            </p:cNvPr>
            <p:cNvSpPr/>
            <p:nvPr/>
          </p:nvSpPr>
          <p:spPr>
            <a:xfrm>
              <a:off x="7327391" y="3405158"/>
              <a:ext cx="549290" cy="640838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Chevron 11">
              <a:extLst>
                <a:ext uri="{FF2B5EF4-FFF2-40B4-BE49-F238E27FC236}">
                  <a16:creationId xmlns:a16="http://schemas.microsoft.com/office/drawing/2014/main" id="{DE8AEC51-756C-43EA-9229-F157825DEB3C}"/>
                </a:ext>
              </a:extLst>
            </p:cNvPr>
            <p:cNvSpPr/>
            <p:nvPr/>
          </p:nvSpPr>
          <p:spPr>
            <a:xfrm>
              <a:off x="8075585" y="3511965"/>
              <a:ext cx="366192" cy="427224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Chevron 12">
              <a:extLst>
                <a:ext uri="{FF2B5EF4-FFF2-40B4-BE49-F238E27FC236}">
                  <a16:creationId xmlns:a16="http://schemas.microsoft.com/office/drawing/2014/main" id="{B5D9A907-438F-4786-8384-F3610FE96F7A}"/>
                </a:ext>
              </a:extLst>
            </p:cNvPr>
            <p:cNvSpPr/>
            <p:nvPr/>
          </p:nvSpPr>
          <p:spPr>
            <a:xfrm>
              <a:off x="8640681" y="3511965"/>
              <a:ext cx="366192" cy="427224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Chevron 13">
              <a:extLst>
                <a:ext uri="{FF2B5EF4-FFF2-40B4-BE49-F238E27FC236}">
                  <a16:creationId xmlns:a16="http://schemas.microsoft.com/office/drawing/2014/main" id="{0B173FEA-82DA-4CC2-8356-B2B7487F1A58}"/>
                </a:ext>
              </a:extLst>
            </p:cNvPr>
            <p:cNvSpPr/>
            <p:nvPr/>
          </p:nvSpPr>
          <p:spPr>
            <a:xfrm>
              <a:off x="9205777" y="3511965"/>
              <a:ext cx="366192" cy="427224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Chevron 14">
              <a:extLst>
                <a:ext uri="{FF2B5EF4-FFF2-40B4-BE49-F238E27FC236}">
                  <a16:creationId xmlns:a16="http://schemas.microsoft.com/office/drawing/2014/main" id="{52319822-D25F-4E7A-AA0C-602AE34F5EEE}"/>
                </a:ext>
              </a:extLst>
            </p:cNvPr>
            <p:cNvSpPr/>
            <p:nvPr/>
          </p:nvSpPr>
          <p:spPr>
            <a:xfrm>
              <a:off x="10335967" y="3405158"/>
              <a:ext cx="549290" cy="640838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0" name="Chevron 5">
              <a:extLst>
                <a:ext uri="{FF2B5EF4-FFF2-40B4-BE49-F238E27FC236}">
                  <a16:creationId xmlns:a16="http://schemas.microsoft.com/office/drawing/2014/main" id="{58843560-4B24-4C7D-A3EF-55A707DBFBB2}"/>
                </a:ext>
              </a:extLst>
            </p:cNvPr>
            <p:cNvSpPr/>
            <p:nvPr/>
          </p:nvSpPr>
          <p:spPr>
            <a:xfrm>
              <a:off x="3753717" y="3511965"/>
              <a:ext cx="366192" cy="42722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9">
              <a:extLst>
                <a:ext uri="{FF2B5EF4-FFF2-40B4-BE49-F238E27FC236}">
                  <a16:creationId xmlns:a16="http://schemas.microsoft.com/office/drawing/2014/main" id="{4B252277-8886-4EBC-9080-646F0C67E9F7}"/>
                </a:ext>
              </a:extLst>
            </p:cNvPr>
            <p:cNvSpPr/>
            <p:nvPr/>
          </p:nvSpPr>
          <p:spPr>
            <a:xfrm>
              <a:off x="6762295" y="3511965"/>
              <a:ext cx="366192" cy="42722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Chevron 12">
              <a:extLst>
                <a:ext uri="{FF2B5EF4-FFF2-40B4-BE49-F238E27FC236}">
                  <a16:creationId xmlns:a16="http://schemas.microsoft.com/office/drawing/2014/main" id="{F5AC6F94-959A-41D9-A20B-FC67712A345D}"/>
                </a:ext>
              </a:extLst>
            </p:cNvPr>
            <p:cNvSpPr/>
            <p:nvPr/>
          </p:nvSpPr>
          <p:spPr>
            <a:xfrm>
              <a:off x="9770873" y="3511965"/>
              <a:ext cx="366192" cy="427224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6CD6A7-94CD-41F4-84EE-ED06C5FA942B}"/>
              </a:ext>
            </a:extLst>
          </p:cNvPr>
          <p:cNvGrpSpPr/>
          <p:nvPr/>
        </p:nvGrpSpPr>
        <p:grpSpPr>
          <a:xfrm>
            <a:off x="506015" y="4342390"/>
            <a:ext cx="2150905" cy="1766532"/>
            <a:chOff x="6317071" y="541239"/>
            <a:chExt cx="4600185" cy="377811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860F5EE-DDD5-4697-814E-3A237AC0E5CB}"/>
                </a:ext>
              </a:extLst>
            </p:cNvPr>
            <p:cNvSpPr/>
            <p:nvPr/>
          </p:nvSpPr>
          <p:spPr>
            <a:xfrm>
              <a:off x="7792347" y="541239"/>
              <a:ext cx="1769425" cy="2142119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DF9AD53-04B7-410D-8696-8AB0657DC1AF}"/>
                </a:ext>
              </a:extLst>
            </p:cNvPr>
            <p:cNvSpPr/>
            <p:nvPr/>
          </p:nvSpPr>
          <p:spPr>
            <a:xfrm>
              <a:off x="8393113" y="600488"/>
              <a:ext cx="1045795" cy="1919653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F2DE3FD-D2FD-4B32-AB83-437E8919747D}"/>
                </a:ext>
              </a:extLst>
            </p:cNvPr>
            <p:cNvSpPr/>
            <p:nvPr/>
          </p:nvSpPr>
          <p:spPr>
            <a:xfrm>
              <a:off x="8458911" y="789793"/>
              <a:ext cx="909854" cy="1477737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3EDE28-66E5-450E-8C77-A18805317091}"/>
                </a:ext>
              </a:extLst>
            </p:cNvPr>
            <p:cNvSpPr/>
            <p:nvPr/>
          </p:nvSpPr>
          <p:spPr>
            <a:xfrm>
              <a:off x="6317071" y="1517968"/>
              <a:ext cx="1940714" cy="1844831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F611BFD-C950-49E2-8242-FF76C9BDF203}"/>
                </a:ext>
              </a:extLst>
            </p:cNvPr>
            <p:cNvSpPr/>
            <p:nvPr/>
          </p:nvSpPr>
          <p:spPr>
            <a:xfrm>
              <a:off x="9780807" y="3331581"/>
              <a:ext cx="1136449" cy="987777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4A7D2C4-AC13-4318-ACDC-97FDD63D9662}"/>
                </a:ext>
              </a:extLst>
            </p:cNvPr>
            <p:cNvSpPr/>
            <p:nvPr/>
          </p:nvSpPr>
          <p:spPr>
            <a:xfrm>
              <a:off x="9074897" y="1948024"/>
              <a:ext cx="1306749" cy="1894064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396DF3D-34FB-413D-8ECD-767C6C1C02DB}"/>
                </a:ext>
              </a:extLst>
            </p:cNvPr>
            <p:cNvSpPr/>
            <p:nvPr/>
          </p:nvSpPr>
          <p:spPr>
            <a:xfrm>
              <a:off x="10152751" y="1107758"/>
              <a:ext cx="209372" cy="83446"/>
            </a:xfrm>
            <a:custGeom>
              <a:avLst/>
              <a:gdLst>
                <a:gd name="connsiteX0" fmla="*/ 145548 w 321326"/>
                <a:gd name="connsiteY0" fmla="*/ 1600 h 128066"/>
                <a:gd name="connsiteX1" fmla="*/ 302711 w 321326"/>
                <a:gd name="connsiteY1" fmla="*/ 11125 h 128066"/>
                <a:gd name="connsiteX2" fmla="*/ 316046 w 321326"/>
                <a:gd name="connsiteY2" fmla="*/ 36842 h 128066"/>
                <a:gd name="connsiteX3" fmla="*/ 8388 w 321326"/>
                <a:gd name="connsiteY3" fmla="*/ 53035 h 128066"/>
                <a:gd name="connsiteX4" fmla="*/ 18866 w 321326"/>
                <a:gd name="connsiteY4" fmla="*/ 22555 h 128066"/>
                <a:gd name="connsiteX5" fmla="*/ 145548 w 321326"/>
                <a:gd name="connsiteY5" fmla="*/ 1600 h 1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26" h="12806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210FA8-7B44-419E-817F-7DB52857E98A}"/>
                </a:ext>
              </a:extLst>
            </p:cNvPr>
            <p:cNvSpPr/>
            <p:nvPr/>
          </p:nvSpPr>
          <p:spPr>
            <a:xfrm>
              <a:off x="8597934" y="1139470"/>
              <a:ext cx="635532" cy="635895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A9310B-739C-43BD-A733-81C06B29E9CA}"/>
                </a:ext>
              </a:extLst>
            </p:cNvPr>
            <p:cNvSpPr/>
            <p:nvPr/>
          </p:nvSpPr>
          <p:spPr>
            <a:xfrm>
              <a:off x="8820736" y="1893900"/>
              <a:ext cx="185604" cy="184964"/>
            </a:xfrm>
            <a:custGeom>
              <a:avLst/>
              <a:gdLst>
                <a:gd name="connsiteX0" fmla="*/ 11 w 284849"/>
                <a:gd name="connsiteY0" fmla="*/ 139076 h 283866"/>
                <a:gd name="connsiteX1" fmla="*/ 142886 w 284849"/>
                <a:gd name="connsiteY1" fmla="*/ 11 h 283866"/>
                <a:gd name="connsiteX2" fmla="*/ 284808 w 284849"/>
                <a:gd name="connsiteY2" fmla="*/ 143838 h 283866"/>
                <a:gd name="connsiteX3" fmla="*/ 140981 w 284849"/>
                <a:gd name="connsiteY3" fmla="*/ 283856 h 283866"/>
                <a:gd name="connsiteX4" fmla="*/ 11 w 284849"/>
                <a:gd name="connsiteY4" fmla="*/ 139076 h 28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849" h="283866">
                  <a:moveTo>
                    <a:pt x="11" y="139076"/>
                  </a:moveTo>
                  <a:cubicBezTo>
                    <a:pt x="963" y="60019"/>
                    <a:pt x="62876" y="-942"/>
                    <a:pt x="142886" y="11"/>
                  </a:cubicBezTo>
                  <a:cubicBezTo>
                    <a:pt x="222896" y="11"/>
                    <a:pt x="286713" y="65733"/>
                    <a:pt x="284808" y="143838"/>
                  </a:cubicBezTo>
                  <a:cubicBezTo>
                    <a:pt x="282903" y="220991"/>
                    <a:pt x="218133" y="284808"/>
                    <a:pt x="140981" y="283856"/>
                  </a:cubicBezTo>
                  <a:cubicBezTo>
                    <a:pt x="61923" y="282903"/>
                    <a:pt x="-942" y="219086"/>
                    <a:pt x="11" y="1390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296EC-B91B-46EC-9F6D-AA6BE7F582A1}"/>
                </a:ext>
              </a:extLst>
            </p:cNvPr>
            <p:cNvSpPr/>
            <p:nvPr/>
          </p:nvSpPr>
          <p:spPr>
            <a:xfrm>
              <a:off x="8815683" y="1192495"/>
              <a:ext cx="200841" cy="78879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06151D7-2BFD-4A77-A20A-5D0D06F0AB23}"/>
                </a:ext>
              </a:extLst>
            </p:cNvPr>
            <p:cNvSpPr/>
            <p:nvPr/>
          </p:nvSpPr>
          <p:spPr>
            <a:xfrm>
              <a:off x="8879065" y="1951626"/>
              <a:ext cx="67046" cy="67668"/>
            </a:xfrm>
            <a:custGeom>
              <a:avLst/>
              <a:gdLst>
                <a:gd name="connsiteX0" fmla="*/ 102898 w 102897"/>
                <a:gd name="connsiteY0" fmla="*/ 51435 h 103851"/>
                <a:gd name="connsiteX1" fmla="*/ 53368 w 102897"/>
                <a:gd name="connsiteY1" fmla="*/ 103822 h 103851"/>
                <a:gd name="connsiteX2" fmla="*/ 28 w 102897"/>
                <a:gd name="connsiteY2" fmla="*/ 54292 h 103851"/>
                <a:gd name="connsiteX3" fmla="*/ 51463 w 102897"/>
                <a:gd name="connsiteY3" fmla="*/ 0 h 103851"/>
                <a:gd name="connsiteX4" fmla="*/ 102898 w 102897"/>
                <a:gd name="connsiteY4" fmla="*/ 51435 h 10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97" h="103851">
                  <a:moveTo>
                    <a:pt x="102898" y="51435"/>
                  </a:moveTo>
                  <a:cubicBezTo>
                    <a:pt x="102898" y="80010"/>
                    <a:pt x="81943" y="102870"/>
                    <a:pt x="53368" y="103822"/>
                  </a:cubicBezTo>
                  <a:cubicBezTo>
                    <a:pt x="25745" y="104775"/>
                    <a:pt x="1933" y="81915"/>
                    <a:pt x="28" y="54292"/>
                  </a:cubicBezTo>
                  <a:cubicBezTo>
                    <a:pt x="-925" y="24765"/>
                    <a:pt x="22888" y="0"/>
                    <a:pt x="51463" y="0"/>
                  </a:cubicBezTo>
                  <a:cubicBezTo>
                    <a:pt x="79085" y="0"/>
                    <a:pt x="102898" y="23813"/>
                    <a:pt x="102898" y="51435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aphic 123">
            <a:extLst>
              <a:ext uri="{FF2B5EF4-FFF2-40B4-BE49-F238E27FC236}">
                <a16:creationId xmlns:a16="http://schemas.microsoft.com/office/drawing/2014/main" id="{EA2FCE55-D75C-4BA4-A5E0-D35CDC92E396}"/>
              </a:ext>
            </a:extLst>
          </p:cNvPr>
          <p:cNvGrpSpPr/>
          <p:nvPr/>
        </p:nvGrpSpPr>
        <p:grpSpPr>
          <a:xfrm>
            <a:off x="2975425" y="2092456"/>
            <a:ext cx="2431802" cy="1008112"/>
            <a:chOff x="7021368" y="1567879"/>
            <a:chExt cx="1889175" cy="783164"/>
          </a:xfrm>
          <a:solidFill>
            <a:schemeClr val="accent2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91760B-15F4-4E3C-AE5F-61B6D83BBF5C}"/>
                </a:ext>
              </a:extLst>
            </p:cNvPr>
            <p:cNvSpPr/>
            <p:nvPr/>
          </p:nvSpPr>
          <p:spPr>
            <a:xfrm>
              <a:off x="7570457" y="2115900"/>
              <a:ext cx="860341" cy="112535"/>
            </a:xfrm>
            <a:custGeom>
              <a:avLst/>
              <a:gdLst>
                <a:gd name="connsiteX0" fmla="*/ 860208 w 860341"/>
                <a:gd name="connsiteY0" fmla="*/ 9442 h 112535"/>
                <a:gd name="connsiteX1" fmla="*/ 850702 w 860341"/>
                <a:gd name="connsiteY1" fmla="*/ 9 h 112535"/>
                <a:gd name="connsiteX2" fmla="*/ 452292 w 860341"/>
                <a:gd name="connsiteY2" fmla="*/ 9 h 112535"/>
                <a:gd name="connsiteX3" fmla="*/ 59034 w 860341"/>
                <a:gd name="connsiteY3" fmla="*/ 9 h 112535"/>
                <a:gd name="connsiteX4" fmla="*/ 50916 w 860341"/>
                <a:gd name="connsiteY4" fmla="*/ 128 h 112535"/>
                <a:gd name="connsiteX5" fmla="*/ 579 w 860341"/>
                <a:gd name="connsiteY5" fmla="*/ 41755 h 112535"/>
                <a:gd name="connsiteX6" fmla="*/ 1687 w 860341"/>
                <a:gd name="connsiteY6" fmla="*/ 65934 h 112535"/>
                <a:gd name="connsiteX7" fmla="*/ 28744 w 860341"/>
                <a:gd name="connsiteY7" fmla="*/ 105214 h 112535"/>
                <a:gd name="connsiteX8" fmla="*/ 38885 w 860341"/>
                <a:gd name="connsiteY8" fmla="*/ 102586 h 112535"/>
                <a:gd name="connsiteX9" fmla="*/ 55477 w 860341"/>
                <a:gd name="connsiteY9" fmla="*/ 78333 h 112535"/>
                <a:gd name="connsiteX10" fmla="*/ 175221 w 860341"/>
                <a:gd name="connsiteY10" fmla="*/ 30064 h 112535"/>
                <a:gd name="connsiteX11" fmla="*/ 272927 w 860341"/>
                <a:gd name="connsiteY11" fmla="*/ 106070 h 112535"/>
                <a:gd name="connsiteX12" fmla="*/ 282625 w 860341"/>
                <a:gd name="connsiteY12" fmla="*/ 112535 h 112535"/>
                <a:gd name="connsiteX13" fmla="*/ 852946 w 860341"/>
                <a:gd name="connsiteY13" fmla="*/ 112535 h 112535"/>
                <a:gd name="connsiteX14" fmla="*/ 860341 w 860341"/>
                <a:gd name="connsiteY14" fmla="*/ 105184 h 112535"/>
                <a:gd name="connsiteX15" fmla="*/ 860208 w 860341"/>
                <a:gd name="connsiteY15" fmla="*/ 9442 h 1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0341" h="112535">
                  <a:moveTo>
                    <a:pt x="860208" y="9442"/>
                  </a:moveTo>
                  <a:cubicBezTo>
                    <a:pt x="860208" y="24"/>
                    <a:pt x="860208" y="9"/>
                    <a:pt x="850702" y="9"/>
                  </a:cubicBezTo>
                  <a:cubicBezTo>
                    <a:pt x="717894" y="9"/>
                    <a:pt x="585086" y="9"/>
                    <a:pt x="452292" y="9"/>
                  </a:cubicBezTo>
                  <a:cubicBezTo>
                    <a:pt x="321211" y="9"/>
                    <a:pt x="190130" y="9"/>
                    <a:pt x="59034" y="9"/>
                  </a:cubicBezTo>
                  <a:cubicBezTo>
                    <a:pt x="56333" y="9"/>
                    <a:pt x="53617" y="-50"/>
                    <a:pt x="50916" y="128"/>
                  </a:cubicBezTo>
                  <a:cubicBezTo>
                    <a:pt x="24685" y="1781"/>
                    <a:pt x="3856" y="18963"/>
                    <a:pt x="579" y="41755"/>
                  </a:cubicBezTo>
                  <a:cubicBezTo>
                    <a:pt x="-587" y="49859"/>
                    <a:pt x="122" y="57977"/>
                    <a:pt x="1687" y="65934"/>
                  </a:cubicBezTo>
                  <a:cubicBezTo>
                    <a:pt x="4993" y="82865"/>
                    <a:pt x="13304" y="96490"/>
                    <a:pt x="28744" y="105214"/>
                  </a:cubicBezTo>
                  <a:cubicBezTo>
                    <a:pt x="33202" y="107723"/>
                    <a:pt x="36125" y="108550"/>
                    <a:pt x="38885" y="102586"/>
                  </a:cubicBezTo>
                  <a:cubicBezTo>
                    <a:pt x="43018" y="93685"/>
                    <a:pt x="49085" y="85832"/>
                    <a:pt x="55477" y="78333"/>
                  </a:cubicBezTo>
                  <a:cubicBezTo>
                    <a:pt x="86978" y="41459"/>
                    <a:pt x="126952" y="24218"/>
                    <a:pt x="175221" y="30064"/>
                  </a:cubicBezTo>
                  <a:cubicBezTo>
                    <a:pt x="222443" y="35791"/>
                    <a:pt x="253191" y="64413"/>
                    <a:pt x="272927" y="106070"/>
                  </a:cubicBezTo>
                  <a:cubicBezTo>
                    <a:pt x="275126" y="110734"/>
                    <a:pt x="277355" y="112550"/>
                    <a:pt x="282625" y="112535"/>
                  </a:cubicBezTo>
                  <a:cubicBezTo>
                    <a:pt x="472737" y="112388"/>
                    <a:pt x="662849" y="112388"/>
                    <a:pt x="852946" y="112535"/>
                  </a:cubicBezTo>
                  <a:cubicBezTo>
                    <a:pt x="858732" y="112535"/>
                    <a:pt x="860385" y="111015"/>
                    <a:pt x="860341" y="105184"/>
                  </a:cubicBezTo>
                  <a:cubicBezTo>
                    <a:pt x="860060" y="73285"/>
                    <a:pt x="860208" y="41356"/>
                    <a:pt x="860208" y="9442"/>
                  </a:cubicBezTo>
                  <a:close/>
                </a:path>
              </a:pathLst>
            </a:custGeom>
            <a:grpFill/>
            <a:ln w="1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6E4D592-2526-42D6-8FD8-12E5A7263AB5}"/>
                </a:ext>
              </a:extLst>
            </p:cNvPr>
            <p:cNvSpPr/>
            <p:nvPr/>
          </p:nvSpPr>
          <p:spPr>
            <a:xfrm>
              <a:off x="7124411" y="1933130"/>
              <a:ext cx="390646" cy="55211"/>
            </a:xfrm>
            <a:custGeom>
              <a:avLst/>
              <a:gdLst>
                <a:gd name="connsiteX0" fmla="*/ 386886 w 390646"/>
                <a:gd name="connsiteY0" fmla="*/ 54931 h 55211"/>
                <a:gd name="connsiteX1" fmla="*/ 390458 w 390646"/>
                <a:gd name="connsiteY1" fmla="*/ 45808 h 55211"/>
                <a:gd name="connsiteX2" fmla="*/ 390458 w 390646"/>
                <a:gd name="connsiteY2" fmla="*/ 9407 h 55211"/>
                <a:gd name="connsiteX3" fmla="*/ 386886 w 390646"/>
                <a:gd name="connsiteY3" fmla="*/ 284 h 55211"/>
                <a:gd name="connsiteX4" fmla="*/ 387063 w 390646"/>
                <a:gd name="connsiteY4" fmla="*/ 476 h 55211"/>
                <a:gd name="connsiteX5" fmla="*/ 378266 w 390646"/>
                <a:gd name="connsiteY5" fmla="*/ 18 h 55211"/>
                <a:gd name="connsiteX6" fmla="*/ 30857 w 390646"/>
                <a:gd name="connsiteY6" fmla="*/ 4 h 55211"/>
                <a:gd name="connsiteX7" fmla="*/ 24952 w 390646"/>
                <a:gd name="connsiteY7" fmla="*/ 33 h 55211"/>
                <a:gd name="connsiteX8" fmla="*/ 2913 w 390646"/>
                <a:gd name="connsiteY8" fmla="*/ 14603 h 55211"/>
                <a:gd name="connsiteX9" fmla="*/ 27845 w 390646"/>
                <a:gd name="connsiteY9" fmla="*/ 55211 h 55211"/>
                <a:gd name="connsiteX10" fmla="*/ 364921 w 390646"/>
                <a:gd name="connsiteY10" fmla="*/ 54946 h 55211"/>
                <a:gd name="connsiteX11" fmla="*/ 387034 w 390646"/>
                <a:gd name="connsiteY11" fmla="*/ 54768 h 55211"/>
                <a:gd name="connsiteX12" fmla="*/ 386886 w 390646"/>
                <a:gd name="connsiteY12" fmla="*/ 54931 h 5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646" h="55211">
                  <a:moveTo>
                    <a:pt x="386886" y="54931"/>
                  </a:moveTo>
                  <a:cubicBezTo>
                    <a:pt x="389927" y="52613"/>
                    <a:pt x="390399" y="49262"/>
                    <a:pt x="390458" y="45808"/>
                  </a:cubicBezTo>
                  <a:cubicBezTo>
                    <a:pt x="390709" y="33674"/>
                    <a:pt x="390709" y="21541"/>
                    <a:pt x="390458" y="9407"/>
                  </a:cubicBezTo>
                  <a:cubicBezTo>
                    <a:pt x="390385" y="5938"/>
                    <a:pt x="389942" y="2602"/>
                    <a:pt x="386886" y="284"/>
                  </a:cubicBezTo>
                  <a:cubicBezTo>
                    <a:pt x="386886" y="284"/>
                    <a:pt x="387063" y="476"/>
                    <a:pt x="387063" y="476"/>
                  </a:cubicBezTo>
                  <a:cubicBezTo>
                    <a:pt x="384126" y="314"/>
                    <a:pt x="381203" y="18"/>
                    <a:pt x="378266" y="18"/>
                  </a:cubicBezTo>
                  <a:cubicBezTo>
                    <a:pt x="262463" y="-11"/>
                    <a:pt x="146660" y="4"/>
                    <a:pt x="30857" y="4"/>
                  </a:cubicBezTo>
                  <a:cubicBezTo>
                    <a:pt x="28893" y="4"/>
                    <a:pt x="26915" y="-11"/>
                    <a:pt x="24952" y="33"/>
                  </a:cubicBezTo>
                  <a:cubicBezTo>
                    <a:pt x="14516" y="225"/>
                    <a:pt x="7238" y="5421"/>
                    <a:pt x="2913" y="14603"/>
                  </a:cubicBezTo>
                  <a:cubicBezTo>
                    <a:pt x="-6135" y="33807"/>
                    <a:pt x="6928" y="55300"/>
                    <a:pt x="27845" y="55211"/>
                  </a:cubicBezTo>
                  <a:cubicBezTo>
                    <a:pt x="140209" y="54680"/>
                    <a:pt x="252558" y="54960"/>
                    <a:pt x="364921" y="54946"/>
                  </a:cubicBezTo>
                  <a:cubicBezTo>
                    <a:pt x="372287" y="54946"/>
                    <a:pt x="379668" y="54827"/>
                    <a:pt x="387034" y="54768"/>
                  </a:cubicBezTo>
                  <a:lnTo>
                    <a:pt x="386886" y="54931"/>
                  </a:lnTo>
                  <a:close/>
                </a:path>
              </a:pathLst>
            </a:custGeom>
            <a:grpFill/>
            <a:ln w="1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E86F30C-8FB7-4F1D-95DF-11E1F354A2FE}"/>
                </a:ext>
              </a:extLst>
            </p:cNvPr>
            <p:cNvSpPr/>
            <p:nvPr/>
          </p:nvSpPr>
          <p:spPr>
            <a:xfrm>
              <a:off x="8471673" y="1592354"/>
              <a:ext cx="438870" cy="627068"/>
            </a:xfrm>
            <a:custGeom>
              <a:avLst/>
              <a:gdLst>
                <a:gd name="connsiteX0" fmla="*/ 420124 w 438870"/>
                <a:gd name="connsiteY0" fmla="*/ 392829 h 627068"/>
                <a:gd name="connsiteX1" fmla="*/ 352088 w 438870"/>
                <a:gd name="connsiteY1" fmla="*/ 284303 h 627068"/>
                <a:gd name="connsiteX2" fmla="*/ 296349 w 438870"/>
                <a:gd name="connsiteY2" fmla="*/ 192458 h 627068"/>
                <a:gd name="connsiteX3" fmla="*/ 281972 w 438870"/>
                <a:gd name="connsiteY3" fmla="*/ 177947 h 627068"/>
                <a:gd name="connsiteX4" fmla="*/ 7912 w 438870"/>
                <a:gd name="connsiteY4" fmla="*/ 3379 h 627068"/>
                <a:gd name="connsiteX5" fmla="*/ 177 w 438870"/>
                <a:gd name="connsiteY5" fmla="*/ 14 h 627068"/>
                <a:gd name="connsiteX6" fmla="*/ 177 w 438870"/>
                <a:gd name="connsiteY6" fmla="*/ 8000 h 627068"/>
                <a:gd name="connsiteX7" fmla="*/ 0 w 438870"/>
                <a:gd name="connsiteY7" fmla="*/ 617792 h 627068"/>
                <a:gd name="connsiteX8" fmla="*/ 9374 w 438870"/>
                <a:gd name="connsiteY8" fmla="*/ 627003 h 627068"/>
                <a:gd name="connsiteX9" fmla="*/ 77822 w 438870"/>
                <a:gd name="connsiteY9" fmla="*/ 625719 h 627068"/>
                <a:gd name="connsiteX10" fmla="*/ 84967 w 438870"/>
                <a:gd name="connsiteY10" fmla="*/ 620966 h 627068"/>
                <a:gd name="connsiteX11" fmla="*/ 105204 w 438870"/>
                <a:gd name="connsiteY11" fmla="*/ 592151 h 627068"/>
                <a:gd name="connsiteX12" fmla="*/ 208623 w 438870"/>
                <a:gd name="connsiteY12" fmla="*/ 553344 h 627068"/>
                <a:gd name="connsiteX13" fmla="*/ 309561 w 438870"/>
                <a:gd name="connsiteY13" fmla="*/ 621571 h 627068"/>
                <a:gd name="connsiteX14" fmla="*/ 317665 w 438870"/>
                <a:gd name="connsiteY14" fmla="*/ 626959 h 627068"/>
                <a:gd name="connsiteX15" fmla="*/ 393642 w 438870"/>
                <a:gd name="connsiteY15" fmla="*/ 627047 h 627068"/>
                <a:gd name="connsiteX16" fmla="*/ 434236 w 438870"/>
                <a:gd name="connsiteY16" fmla="*/ 603577 h 627068"/>
                <a:gd name="connsiteX17" fmla="*/ 438871 w 438870"/>
                <a:gd name="connsiteY17" fmla="*/ 594558 h 627068"/>
                <a:gd name="connsiteX18" fmla="*/ 438871 w 438870"/>
                <a:gd name="connsiteY18" fmla="*/ 433954 h 627068"/>
                <a:gd name="connsiteX19" fmla="*/ 420124 w 438870"/>
                <a:gd name="connsiteY19" fmla="*/ 392829 h 627068"/>
                <a:gd name="connsiteX20" fmla="*/ 327171 w 438870"/>
                <a:gd name="connsiteY20" fmla="*/ 369078 h 627068"/>
                <a:gd name="connsiteX21" fmla="*/ 316189 w 438870"/>
                <a:gd name="connsiteY21" fmla="*/ 370008 h 627068"/>
                <a:gd name="connsiteX22" fmla="*/ 202556 w 438870"/>
                <a:gd name="connsiteY22" fmla="*/ 370052 h 627068"/>
                <a:gd name="connsiteX23" fmla="*/ 90399 w 438870"/>
                <a:gd name="connsiteY23" fmla="*/ 370052 h 627068"/>
                <a:gd name="connsiteX24" fmla="*/ 57023 w 438870"/>
                <a:gd name="connsiteY24" fmla="*/ 338300 h 627068"/>
                <a:gd name="connsiteX25" fmla="*/ 57097 w 438870"/>
                <a:gd name="connsiteY25" fmla="*/ 222659 h 627068"/>
                <a:gd name="connsiteX26" fmla="*/ 60197 w 438870"/>
                <a:gd name="connsiteY26" fmla="*/ 207632 h 627068"/>
                <a:gd name="connsiteX27" fmla="*/ 73527 w 438870"/>
                <a:gd name="connsiteY27" fmla="*/ 199012 h 627068"/>
                <a:gd name="connsiteX28" fmla="*/ 215915 w 438870"/>
                <a:gd name="connsiteY28" fmla="*/ 199410 h 627068"/>
                <a:gd name="connsiteX29" fmla="*/ 236477 w 438870"/>
                <a:gd name="connsiteY29" fmla="*/ 200990 h 627068"/>
                <a:gd name="connsiteX30" fmla="*/ 265734 w 438870"/>
                <a:gd name="connsiteY30" fmla="*/ 219914 h 627068"/>
                <a:gd name="connsiteX31" fmla="*/ 318683 w 438870"/>
                <a:gd name="connsiteY31" fmla="*/ 311715 h 627068"/>
                <a:gd name="connsiteX32" fmla="*/ 334581 w 438870"/>
                <a:gd name="connsiteY32" fmla="*/ 343245 h 627068"/>
                <a:gd name="connsiteX33" fmla="*/ 337681 w 438870"/>
                <a:gd name="connsiteY33" fmla="*/ 355290 h 627068"/>
                <a:gd name="connsiteX34" fmla="*/ 327171 w 438870"/>
                <a:gd name="connsiteY34" fmla="*/ 369078 h 627068"/>
                <a:gd name="connsiteX35" fmla="*/ 407975 w 438870"/>
                <a:gd name="connsiteY35" fmla="*/ 590912 h 627068"/>
                <a:gd name="connsiteX36" fmla="*/ 392859 w 438870"/>
                <a:gd name="connsiteY36" fmla="*/ 602750 h 627068"/>
                <a:gd name="connsiteX37" fmla="*/ 376755 w 438870"/>
                <a:gd name="connsiteY37" fmla="*/ 591059 h 627068"/>
                <a:gd name="connsiteX38" fmla="*/ 377079 w 438870"/>
                <a:gd name="connsiteY38" fmla="*/ 552104 h 627068"/>
                <a:gd name="connsiteX39" fmla="*/ 386719 w 438870"/>
                <a:gd name="connsiteY39" fmla="*/ 535837 h 627068"/>
                <a:gd name="connsiteX40" fmla="*/ 408152 w 438870"/>
                <a:gd name="connsiteY40" fmla="*/ 549019 h 627068"/>
                <a:gd name="connsiteX41" fmla="*/ 408359 w 438870"/>
                <a:gd name="connsiteY41" fmla="*/ 551218 h 627068"/>
                <a:gd name="connsiteX42" fmla="*/ 408374 w 438870"/>
                <a:gd name="connsiteY42" fmla="*/ 570334 h 627068"/>
                <a:gd name="connsiteX43" fmla="*/ 408063 w 438870"/>
                <a:gd name="connsiteY43" fmla="*/ 570334 h 627068"/>
                <a:gd name="connsiteX44" fmla="*/ 407975 w 438870"/>
                <a:gd name="connsiteY44" fmla="*/ 590912 h 6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38870" h="627068">
                  <a:moveTo>
                    <a:pt x="420124" y="392829"/>
                  </a:moveTo>
                  <a:cubicBezTo>
                    <a:pt x="397229" y="356796"/>
                    <a:pt x="374437" y="320675"/>
                    <a:pt x="352088" y="284303"/>
                  </a:cubicBezTo>
                  <a:cubicBezTo>
                    <a:pt x="333341" y="253791"/>
                    <a:pt x="313916" y="223693"/>
                    <a:pt x="296349" y="192458"/>
                  </a:cubicBezTo>
                  <a:cubicBezTo>
                    <a:pt x="292925" y="186361"/>
                    <a:pt x="287876" y="181711"/>
                    <a:pt x="281972" y="177947"/>
                  </a:cubicBezTo>
                  <a:cubicBezTo>
                    <a:pt x="190614" y="119758"/>
                    <a:pt x="99285" y="61539"/>
                    <a:pt x="7912" y="3379"/>
                  </a:cubicBezTo>
                  <a:cubicBezTo>
                    <a:pt x="5728" y="1992"/>
                    <a:pt x="3838" y="-193"/>
                    <a:pt x="177" y="14"/>
                  </a:cubicBezTo>
                  <a:cubicBezTo>
                    <a:pt x="177" y="2730"/>
                    <a:pt x="177" y="5357"/>
                    <a:pt x="177" y="8000"/>
                  </a:cubicBezTo>
                  <a:cubicBezTo>
                    <a:pt x="177" y="211264"/>
                    <a:pt x="222" y="414528"/>
                    <a:pt x="0" y="617792"/>
                  </a:cubicBezTo>
                  <a:cubicBezTo>
                    <a:pt x="-15" y="625365"/>
                    <a:pt x="1993" y="627165"/>
                    <a:pt x="9374" y="627003"/>
                  </a:cubicBezTo>
                  <a:cubicBezTo>
                    <a:pt x="32195" y="626486"/>
                    <a:pt x="54986" y="624774"/>
                    <a:pt x="77822" y="625719"/>
                  </a:cubicBezTo>
                  <a:cubicBezTo>
                    <a:pt x="81675" y="625881"/>
                    <a:pt x="83372" y="624243"/>
                    <a:pt x="84967" y="620966"/>
                  </a:cubicBezTo>
                  <a:cubicBezTo>
                    <a:pt x="90162" y="610308"/>
                    <a:pt x="97027" y="600743"/>
                    <a:pt x="105204" y="592151"/>
                  </a:cubicBezTo>
                  <a:cubicBezTo>
                    <a:pt x="133384" y="562540"/>
                    <a:pt x="168634" y="551041"/>
                    <a:pt x="208623" y="553344"/>
                  </a:cubicBezTo>
                  <a:cubicBezTo>
                    <a:pt x="255593" y="556030"/>
                    <a:pt x="290046" y="578113"/>
                    <a:pt x="309561" y="621571"/>
                  </a:cubicBezTo>
                  <a:cubicBezTo>
                    <a:pt x="311362" y="625601"/>
                    <a:pt x="313325" y="626988"/>
                    <a:pt x="317665" y="626959"/>
                  </a:cubicBezTo>
                  <a:cubicBezTo>
                    <a:pt x="342995" y="626767"/>
                    <a:pt x="368341" y="626309"/>
                    <a:pt x="393642" y="627047"/>
                  </a:cubicBezTo>
                  <a:cubicBezTo>
                    <a:pt x="412507" y="627594"/>
                    <a:pt x="424272" y="617452"/>
                    <a:pt x="434236" y="603577"/>
                  </a:cubicBezTo>
                  <a:cubicBezTo>
                    <a:pt x="436184" y="600861"/>
                    <a:pt x="437350" y="597569"/>
                    <a:pt x="438871" y="594558"/>
                  </a:cubicBezTo>
                  <a:cubicBezTo>
                    <a:pt x="438871" y="541018"/>
                    <a:pt x="438871" y="487493"/>
                    <a:pt x="438871" y="433954"/>
                  </a:cubicBezTo>
                  <a:cubicBezTo>
                    <a:pt x="433084" y="420034"/>
                    <a:pt x="428316" y="405730"/>
                    <a:pt x="420124" y="392829"/>
                  </a:cubicBezTo>
                  <a:close/>
                  <a:moveTo>
                    <a:pt x="327171" y="369078"/>
                  </a:moveTo>
                  <a:cubicBezTo>
                    <a:pt x="323599" y="369830"/>
                    <a:pt x="319850" y="369993"/>
                    <a:pt x="316189" y="370008"/>
                  </a:cubicBezTo>
                  <a:cubicBezTo>
                    <a:pt x="278311" y="370067"/>
                    <a:pt x="240433" y="370052"/>
                    <a:pt x="202556" y="370052"/>
                  </a:cubicBezTo>
                  <a:cubicBezTo>
                    <a:pt x="165165" y="370052"/>
                    <a:pt x="127789" y="370067"/>
                    <a:pt x="90399" y="370052"/>
                  </a:cubicBezTo>
                  <a:cubicBezTo>
                    <a:pt x="67932" y="370037"/>
                    <a:pt x="57378" y="360826"/>
                    <a:pt x="57023" y="338300"/>
                  </a:cubicBezTo>
                  <a:cubicBezTo>
                    <a:pt x="56418" y="299758"/>
                    <a:pt x="56905" y="261216"/>
                    <a:pt x="57097" y="222659"/>
                  </a:cubicBezTo>
                  <a:cubicBezTo>
                    <a:pt x="57127" y="217523"/>
                    <a:pt x="57938" y="212386"/>
                    <a:pt x="60197" y="207632"/>
                  </a:cubicBezTo>
                  <a:cubicBezTo>
                    <a:pt x="62869" y="202023"/>
                    <a:pt x="67076" y="198997"/>
                    <a:pt x="73527" y="199012"/>
                  </a:cubicBezTo>
                  <a:cubicBezTo>
                    <a:pt x="120984" y="199189"/>
                    <a:pt x="168457" y="199292"/>
                    <a:pt x="215915" y="199410"/>
                  </a:cubicBezTo>
                  <a:cubicBezTo>
                    <a:pt x="222808" y="199425"/>
                    <a:pt x="229657" y="199868"/>
                    <a:pt x="236477" y="200990"/>
                  </a:cubicBezTo>
                  <a:cubicBezTo>
                    <a:pt x="249024" y="203042"/>
                    <a:pt x="258767" y="207367"/>
                    <a:pt x="265734" y="219914"/>
                  </a:cubicBezTo>
                  <a:cubicBezTo>
                    <a:pt x="282872" y="250780"/>
                    <a:pt x="301649" y="280760"/>
                    <a:pt x="318683" y="311715"/>
                  </a:cubicBezTo>
                  <a:cubicBezTo>
                    <a:pt x="324367" y="322033"/>
                    <a:pt x="329961" y="332381"/>
                    <a:pt x="334581" y="343245"/>
                  </a:cubicBezTo>
                  <a:cubicBezTo>
                    <a:pt x="336235" y="347127"/>
                    <a:pt x="337475" y="351083"/>
                    <a:pt x="337681" y="355290"/>
                  </a:cubicBezTo>
                  <a:cubicBezTo>
                    <a:pt x="338050" y="362627"/>
                    <a:pt x="334434" y="367542"/>
                    <a:pt x="327171" y="369078"/>
                  </a:cubicBezTo>
                  <a:close/>
                  <a:moveTo>
                    <a:pt x="407975" y="590912"/>
                  </a:moveTo>
                  <a:cubicBezTo>
                    <a:pt x="407429" y="599783"/>
                    <a:pt x="403443" y="602676"/>
                    <a:pt x="392859" y="602750"/>
                  </a:cubicBezTo>
                  <a:cubicBezTo>
                    <a:pt x="383855" y="602809"/>
                    <a:pt x="376961" y="598292"/>
                    <a:pt x="376755" y="591059"/>
                  </a:cubicBezTo>
                  <a:cubicBezTo>
                    <a:pt x="376386" y="578084"/>
                    <a:pt x="376415" y="565064"/>
                    <a:pt x="377079" y="552104"/>
                  </a:cubicBezTo>
                  <a:cubicBezTo>
                    <a:pt x="377419" y="545446"/>
                    <a:pt x="379810" y="538892"/>
                    <a:pt x="386719" y="535837"/>
                  </a:cubicBezTo>
                  <a:cubicBezTo>
                    <a:pt x="396668" y="531423"/>
                    <a:pt x="406632" y="537667"/>
                    <a:pt x="408152" y="549019"/>
                  </a:cubicBezTo>
                  <a:cubicBezTo>
                    <a:pt x="408255" y="549742"/>
                    <a:pt x="408359" y="550480"/>
                    <a:pt x="408359" y="551218"/>
                  </a:cubicBezTo>
                  <a:cubicBezTo>
                    <a:pt x="408374" y="557595"/>
                    <a:pt x="408374" y="563972"/>
                    <a:pt x="408374" y="570334"/>
                  </a:cubicBezTo>
                  <a:cubicBezTo>
                    <a:pt x="408270" y="570334"/>
                    <a:pt x="408167" y="570334"/>
                    <a:pt x="408063" y="570334"/>
                  </a:cubicBezTo>
                  <a:cubicBezTo>
                    <a:pt x="408049" y="577198"/>
                    <a:pt x="408388" y="584077"/>
                    <a:pt x="407975" y="590912"/>
                  </a:cubicBezTo>
                  <a:close/>
                </a:path>
              </a:pathLst>
            </a:custGeom>
            <a:grpFill/>
            <a:ln w="1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BCEB0B-E705-478A-87E5-CAEEB110ECAC}"/>
                </a:ext>
              </a:extLst>
            </p:cNvPr>
            <p:cNvSpPr/>
            <p:nvPr/>
          </p:nvSpPr>
          <p:spPr>
            <a:xfrm>
              <a:off x="7021368" y="1567879"/>
              <a:ext cx="1409519" cy="512651"/>
            </a:xfrm>
            <a:custGeom>
              <a:avLst/>
              <a:gdLst>
                <a:gd name="connsiteX0" fmla="*/ 1409431 w 1409519"/>
                <a:gd name="connsiteY0" fmla="*/ 7440 h 512651"/>
                <a:gd name="connsiteX1" fmla="*/ 1402124 w 1409519"/>
                <a:gd name="connsiteY1" fmla="*/ 59 h 512651"/>
                <a:gd name="connsiteX2" fmla="*/ 496794 w 1409519"/>
                <a:gd name="connsiteY2" fmla="*/ 0 h 512651"/>
                <a:gd name="connsiteX3" fmla="*/ 489782 w 1409519"/>
                <a:gd name="connsiteY3" fmla="*/ 7602 h 512651"/>
                <a:gd name="connsiteX4" fmla="*/ 490004 w 1409519"/>
                <a:gd name="connsiteY4" fmla="*/ 102621 h 512651"/>
                <a:gd name="connsiteX5" fmla="*/ 483022 w 1409519"/>
                <a:gd name="connsiteY5" fmla="*/ 109574 h 512651"/>
                <a:gd name="connsiteX6" fmla="*/ 398173 w 1409519"/>
                <a:gd name="connsiteY6" fmla="*/ 109441 h 512651"/>
                <a:gd name="connsiteX7" fmla="*/ 205596 w 1409519"/>
                <a:gd name="connsiteY7" fmla="*/ 109456 h 512651"/>
                <a:gd name="connsiteX8" fmla="*/ 180192 w 1409519"/>
                <a:gd name="connsiteY8" fmla="*/ 125915 h 512651"/>
                <a:gd name="connsiteX9" fmla="*/ 206172 w 1409519"/>
                <a:gd name="connsiteY9" fmla="*/ 164870 h 512651"/>
                <a:gd name="connsiteX10" fmla="*/ 482121 w 1409519"/>
                <a:gd name="connsiteY10" fmla="*/ 164766 h 512651"/>
                <a:gd name="connsiteX11" fmla="*/ 490033 w 1409519"/>
                <a:gd name="connsiteY11" fmla="*/ 172310 h 512651"/>
                <a:gd name="connsiteX12" fmla="*/ 489856 w 1409519"/>
                <a:gd name="connsiteY12" fmla="*/ 223871 h 512651"/>
                <a:gd name="connsiteX13" fmla="*/ 480409 w 1409519"/>
                <a:gd name="connsiteY13" fmla="*/ 233230 h 512651"/>
                <a:gd name="connsiteX14" fmla="*/ 33272 w 1409519"/>
                <a:gd name="connsiteY14" fmla="*/ 233008 h 512651"/>
                <a:gd name="connsiteX15" fmla="*/ 0 w 1409519"/>
                <a:gd name="connsiteY15" fmla="*/ 253615 h 512651"/>
                <a:gd name="connsiteX16" fmla="*/ 0 w 1409519"/>
                <a:gd name="connsiteY16" fmla="*/ 268347 h 512651"/>
                <a:gd name="connsiteX17" fmla="*/ 33287 w 1409519"/>
                <a:gd name="connsiteY17" fmla="*/ 288939 h 512651"/>
                <a:gd name="connsiteX18" fmla="*/ 481797 w 1409519"/>
                <a:gd name="connsiteY18" fmla="*/ 288585 h 512651"/>
                <a:gd name="connsiteX19" fmla="*/ 490063 w 1409519"/>
                <a:gd name="connsiteY19" fmla="*/ 296527 h 512651"/>
                <a:gd name="connsiteX20" fmla="*/ 490092 w 1409519"/>
                <a:gd name="connsiteY20" fmla="*/ 365521 h 512651"/>
                <a:gd name="connsiteX21" fmla="*/ 763532 w 1409519"/>
                <a:gd name="connsiteY21" fmla="*/ 365241 h 512651"/>
                <a:gd name="connsiteX22" fmla="*/ 787416 w 1409519"/>
                <a:gd name="connsiteY22" fmla="*/ 407163 h 512651"/>
                <a:gd name="connsiteX23" fmla="*/ 763517 w 1409519"/>
                <a:gd name="connsiteY23" fmla="*/ 420064 h 512651"/>
                <a:gd name="connsiteX24" fmla="*/ 607165 w 1409519"/>
                <a:gd name="connsiteY24" fmla="*/ 420005 h 512651"/>
                <a:gd name="connsiteX25" fmla="*/ 490078 w 1409519"/>
                <a:gd name="connsiteY25" fmla="*/ 420183 h 512651"/>
                <a:gd name="connsiteX26" fmla="*/ 489723 w 1409519"/>
                <a:gd name="connsiteY26" fmla="*/ 505444 h 512651"/>
                <a:gd name="connsiteX27" fmla="*/ 497296 w 1409519"/>
                <a:gd name="connsiteY27" fmla="*/ 512648 h 512651"/>
                <a:gd name="connsiteX28" fmla="*/ 563707 w 1409519"/>
                <a:gd name="connsiteY28" fmla="*/ 512530 h 512651"/>
                <a:gd name="connsiteX29" fmla="*/ 1400427 w 1409519"/>
                <a:gd name="connsiteY29" fmla="*/ 512604 h 512651"/>
                <a:gd name="connsiteX30" fmla="*/ 1409519 w 1409519"/>
                <a:gd name="connsiteY30" fmla="*/ 504603 h 512651"/>
                <a:gd name="connsiteX31" fmla="*/ 1409431 w 1409519"/>
                <a:gd name="connsiteY31" fmla="*/ 7440 h 512651"/>
                <a:gd name="connsiteX32" fmla="*/ 489901 w 1409519"/>
                <a:gd name="connsiteY32" fmla="*/ 281558 h 512651"/>
                <a:gd name="connsiteX33" fmla="*/ 489886 w 1409519"/>
                <a:gd name="connsiteY33" fmla="*/ 240345 h 512651"/>
                <a:gd name="connsiteX34" fmla="*/ 496632 w 1409519"/>
                <a:gd name="connsiteY34" fmla="*/ 233924 h 512651"/>
                <a:gd name="connsiteX35" fmla="*/ 580698 w 1409519"/>
                <a:gd name="connsiteY35" fmla="*/ 234027 h 512651"/>
                <a:gd name="connsiteX36" fmla="*/ 660335 w 1409519"/>
                <a:gd name="connsiteY36" fmla="*/ 233938 h 512651"/>
                <a:gd name="connsiteX37" fmla="*/ 684249 w 1409519"/>
                <a:gd name="connsiteY37" fmla="*/ 246707 h 512651"/>
                <a:gd name="connsiteX38" fmla="*/ 683806 w 1409519"/>
                <a:gd name="connsiteY38" fmla="*/ 276156 h 512651"/>
                <a:gd name="connsiteX39" fmla="*/ 660926 w 1409519"/>
                <a:gd name="connsiteY39" fmla="*/ 288113 h 512651"/>
                <a:gd name="connsiteX40" fmla="*/ 557700 w 1409519"/>
                <a:gd name="connsiteY40" fmla="*/ 288053 h 512651"/>
                <a:gd name="connsiteX41" fmla="*/ 496499 w 1409519"/>
                <a:gd name="connsiteY41" fmla="*/ 288157 h 512651"/>
                <a:gd name="connsiteX42" fmla="*/ 489901 w 1409519"/>
                <a:gd name="connsiteY42" fmla="*/ 281558 h 512651"/>
                <a:gd name="connsiteX43" fmla="*/ 500042 w 1409519"/>
                <a:gd name="connsiteY43" fmla="*/ 164250 h 512651"/>
                <a:gd name="connsiteX44" fmla="*/ 490033 w 1409519"/>
                <a:gd name="connsiteY44" fmla="*/ 153961 h 512651"/>
                <a:gd name="connsiteX45" fmla="*/ 489841 w 1409519"/>
                <a:gd name="connsiteY45" fmla="*/ 119360 h 512651"/>
                <a:gd name="connsiteX46" fmla="*/ 498949 w 1409519"/>
                <a:gd name="connsiteY46" fmla="*/ 109972 h 512651"/>
                <a:gd name="connsiteX47" fmla="*/ 669355 w 1409519"/>
                <a:gd name="connsiteY47" fmla="*/ 110179 h 512651"/>
                <a:gd name="connsiteX48" fmla="*/ 838284 w 1409519"/>
                <a:gd name="connsiteY48" fmla="*/ 109869 h 512651"/>
                <a:gd name="connsiteX49" fmla="*/ 862522 w 1409519"/>
                <a:gd name="connsiteY49" fmla="*/ 151496 h 512651"/>
                <a:gd name="connsiteX50" fmla="*/ 842328 w 1409519"/>
                <a:gd name="connsiteY50" fmla="*/ 164206 h 512651"/>
                <a:gd name="connsiteX51" fmla="*/ 835686 w 1409519"/>
                <a:gd name="connsiteY51" fmla="*/ 164279 h 512651"/>
                <a:gd name="connsiteX52" fmla="*/ 500042 w 1409519"/>
                <a:gd name="connsiteY52" fmla="*/ 164250 h 5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09519" h="512651">
                  <a:moveTo>
                    <a:pt x="1409431" y="7440"/>
                  </a:moveTo>
                  <a:cubicBezTo>
                    <a:pt x="1409431" y="1712"/>
                    <a:pt x="1408029" y="59"/>
                    <a:pt x="1402124" y="59"/>
                  </a:cubicBezTo>
                  <a:cubicBezTo>
                    <a:pt x="1100342" y="192"/>
                    <a:pt x="798561" y="177"/>
                    <a:pt x="496794" y="0"/>
                  </a:cubicBezTo>
                  <a:cubicBezTo>
                    <a:pt x="490506" y="0"/>
                    <a:pt x="489753" y="2303"/>
                    <a:pt x="489782" y="7602"/>
                  </a:cubicBezTo>
                  <a:cubicBezTo>
                    <a:pt x="489989" y="39280"/>
                    <a:pt x="489738" y="70943"/>
                    <a:pt x="490004" y="102621"/>
                  </a:cubicBezTo>
                  <a:cubicBezTo>
                    <a:pt x="490048" y="108157"/>
                    <a:pt x="488528" y="109633"/>
                    <a:pt x="483022" y="109574"/>
                  </a:cubicBezTo>
                  <a:cubicBezTo>
                    <a:pt x="454739" y="109293"/>
                    <a:pt x="426456" y="109441"/>
                    <a:pt x="398173" y="109441"/>
                  </a:cubicBezTo>
                  <a:cubicBezTo>
                    <a:pt x="333976" y="109441"/>
                    <a:pt x="269794" y="109426"/>
                    <a:pt x="205596" y="109456"/>
                  </a:cubicBezTo>
                  <a:cubicBezTo>
                    <a:pt x="193123" y="109456"/>
                    <a:pt x="184547" y="115109"/>
                    <a:pt x="180192" y="125915"/>
                  </a:cubicBezTo>
                  <a:cubicBezTo>
                    <a:pt x="172324" y="145473"/>
                    <a:pt x="185137" y="164855"/>
                    <a:pt x="206172" y="164870"/>
                  </a:cubicBezTo>
                  <a:cubicBezTo>
                    <a:pt x="298150" y="164929"/>
                    <a:pt x="390143" y="164958"/>
                    <a:pt x="482121" y="164766"/>
                  </a:cubicBezTo>
                  <a:cubicBezTo>
                    <a:pt x="488026" y="164752"/>
                    <a:pt x="490211" y="165903"/>
                    <a:pt x="490033" y="172310"/>
                  </a:cubicBezTo>
                  <a:cubicBezTo>
                    <a:pt x="489561" y="189477"/>
                    <a:pt x="489930" y="206674"/>
                    <a:pt x="489856" y="223871"/>
                  </a:cubicBezTo>
                  <a:cubicBezTo>
                    <a:pt x="489812" y="234337"/>
                    <a:pt x="491273" y="233230"/>
                    <a:pt x="480409" y="233230"/>
                  </a:cubicBezTo>
                  <a:cubicBezTo>
                    <a:pt x="331363" y="233259"/>
                    <a:pt x="182318" y="233422"/>
                    <a:pt x="33272" y="233008"/>
                  </a:cubicBezTo>
                  <a:cubicBezTo>
                    <a:pt x="16902" y="232979"/>
                    <a:pt x="5757" y="238145"/>
                    <a:pt x="0" y="253615"/>
                  </a:cubicBezTo>
                  <a:cubicBezTo>
                    <a:pt x="0" y="258531"/>
                    <a:pt x="0" y="263432"/>
                    <a:pt x="0" y="268347"/>
                  </a:cubicBezTo>
                  <a:cubicBezTo>
                    <a:pt x="5786" y="283787"/>
                    <a:pt x="16946" y="288983"/>
                    <a:pt x="33287" y="288939"/>
                  </a:cubicBezTo>
                  <a:cubicBezTo>
                    <a:pt x="182790" y="288541"/>
                    <a:pt x="332293" y="288747"/>
                    <a:pt x="481797" y="288585"/>
                  </a:cubicBezTo>
                  <a:cubicBezTo>
                    <a:pt x="488011" y="288585"/>
                    <a:pt x="490196" y="289722"/>
                    <a:pt x="490063" y="296527"/>
                  </a:cubicBezTo>
                  <a:cubicBezTo>
                    <a:pt x="489650" y="319525"/>
                    <a:pt x="490019" y="342523"/>
                    <a:pt x="490092" y="365521"/>
                  </a:cubicBezTo>
                  <a:cubicBezTo>
                    <a:pt x="581244" y="365521"/>
                    <a:pt x="672395" y="365875"/>
                    <a:pt x="763532" y="365241"/>
                  </a:cubicBezTo>
                  <a:cubicBezTo>
                    <a:pt x="785202" y="365093"/>
                    <a:pt x="798015" y="388224"/>
                    <a:pt x="787416" y="407163"/>
                  </a:cubicBezTo>
                  <a:cubicBezTo>
                    <a:pt x="782235" y="416433"/>
                    <a:pt x="774042" y="420094"/>
                    <a:pt x="763517" y="420064"/>
                  </a:cubicBezTo>
                  <a:cubicBezTo>
                    <a:pt x="711395" y="419917"/>
                    <a:pt x="659287" y="419976"/>
                    <a:pt x="607165" y="420005"/>
                  </a:cubicBezTo>
                  <a:cubicBezTo>
                    <a:pt x="568136" y="420035"/>
                    <a:pt x="529107" y="420123"/>
                    <a:pt x="490078" y="420183"/>
                  </a:cubicBezTo>
                  <a:cubicBezTo>
                    <a:pt x="490004" y="448598"/>
                    <a:pt x="490122" y="477029"/>
                    <a:pt x="489723" y="505444"/>
                  </a:cubicBezTo>
                  <a:cubicBezTo>
                    <a:pt x="489635" y="511570"/>
                    <a:pt x="491775" y="512722"/>
                    <a:pt x="497296" y="512648"/>
                  </a:cubicBezTo>
                  <a:cubicBezTo>
                    <a:pt x="519423" y="512382"/>
                    <a:pt x="541565" y="512530"/>
                    <a:pt x="563707" y="512530"/>
                  </a:cubicBezTo>
                  <a:cubicBezTo>
                    <a:pt x="842609" y="512530"/>
                    <a:pt x="1121525" y="512515"/>
                    <a:pt x="1400427" y="512604"/>
                  </a:cubicBezTo>
                  <a:cubicBezTo>
                    <a:pt x="1406287" y="512604"/>
                    <a:pt x="1409534" y="512353"/>
                    <a:pt x="1409519" y="504603"/>
                  </a:cubicBezTo>
                  <a:cubicBezTo>
                    <a:pt x="1409254" y="338892"/>
                    <a:pt x="1409283" y="173166"/>
                    <a:pt x="1409431" y="7440"/>
                  </a:cubicBezTo>
                  <a:close/>
                  <a:moveTo>
                    <a:pt x="489901" y="281558"/>
                  </a:moveTo>
                  <a:cubicBezTo>
                    <a:pt x="490240" y="267830"/>
                    <a:pt x="490270" y="254073"/>
                    <a:pt x="489886" y="240345"/>
                  </a:cubicBezTo>
                  <a:cubicBezTo>
                    <a:pt x="489738" y="234972"/>
                    <a:pt x="491701" y="233894"/>
                    <a:pt x="496632" y="233924"/>
                  </a:cubicBezTo>
                  <a:cubicBezTo>
                    <a:pt x="524649" y="234130"/>
                    <a:pt x="552666" y="234027"/>
                    <a:pt x="580698" y="234027"/>
                  </a:cubicBezTo>
                  <a:cubicBezTo>
                    <a:pt x="607239" y="234027"/>
                    <a:pt x="633794" y="234204"/>
                    <a:pt x="660335" y="233938"/>
                  </a:cubicBezTo>
                  <a:cubicBezTo>
                    <a:pt x="670905" y="233835"/>
                    <a:pt x="679171" y="237378"/>
                    <a:pt x="684249" y="246707"/>
                  </a:cubicBezTo>
                  <a:cubicBezTo>
                    <a:pt x="689563" y="256464"/>
                    <a:pt x="689460" y="266472"/>
                    <a:pt x="683806" y="276156"/>
                  </a:cubicBezTo>
                  <a:cubicBezTo>
                    <a:pt x="678728" y="284850"/>
                    <a:pt x="670875" y="288157"/>
                    <a:pt x="660926" y="288113"/>
                  </a:cubicBezTo>
                  <a:cubicBezTo>
                    <a:pt x="626517" y="287950"/>
                    <a:pt x="592108" y="288053"/>
                    <a:pt x="557700" y="288053"/>
                  </a:cubicBezTo>
                  <a:cubicBezTo>
                    <a:pt x="537299" y="288053"/>
                    <a:pt x="516899" y="287891"/>
                    <a:pt x="496499" y="288157"/>
                  </a:cubicBezTo>
                  <a:cubicBezTo>
                    <a:pt x="491347" y="288216"/>
                    <a:pt x="489768" y="286710"/>
                    <a:pt x="489901" y="281558"/>
                  </a:cubicBezTo>
                  <a:close/>
                  <a:moveTo>
                    <a:pt x="500042" y="164250"/>
                  </a:moveTo>
                  <a:cubicBezTo>
                    <a:pt x="488218" y="164250"/>
                    <a:pt x="490151" y="165505"/>
                    <a:pt x="490033" y="153961"/>
                  </a:cubicBezTo>
                  <a:cubicBezTo>
                    <a:pt x="489915" y="142418"/>
                    <a:pt x="490461" y="130860"/>
                    <a:pt x="489841" y="119360"/>
                  </a:cubicBezTo>
                  <a:cubicBezTo>
                    <a:pt x="489443" y="112113"/>
                    <a:pt x="491259" y="109913"/>
                    <a:pt x="498949" y="109972"/>
                  </a:cubicBezTo>
                  <a:cubicBezTo>
                    <a:pt x="555751" y="110341"/>
                    <a:pt x="612553" y="110164"/>
                    <a:pt x="669355" y="110179"/>
                  </a:cubicBezTo>
                  <a:cubicBezTo>
                    <a:pt x="725669" y="110179"/>
                    <a:pt x="781984" y="110814"/>
                    <a:pt x="838284" y="109869"/>
                  </a:cubicBezTo>
                  <a:cubicBezTo>
                    <a:pt x="861149" y="109485"/>
                    <a:pt x="872648" y="133649"/>
                    <a:pt x="862522" y="151496"/>
                  </a:cubicBezTo>
                  <a:cubicBezTo>
                    <a:pt x="858108" y="159275"/>
                    <a:pt x="851584" y="163969"/>
                    <a:pt x="842328" y="164206"/>
                  </a:cubicBezTo>
                  <a:cubicBezTo>
                    <a:pt x="840114" y="164265"/>
                    <a:pt x="837900" y="164279"/>
                    <a:pt x="835686" y="164279"/>
                  </a:cubicBezTo>
                  <a:cubicBezTo>
                    <a:pt x="723809" y="164279"/>
                    <a:pt x="611933" y="164294"/>
                    <a:pt x="500042" y="164250"/>
                  </a:cubicBezTo>
                  <a:close/>
                </a:path>
              </a:pathLst>
            </a:custGeom>
            <a:grpFill/>
            <a:ln w="1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B1C3EE-CE81-4827-AF2F-A6291DD00F09}"/>
                </a:ext>
              </a:extLst>
            </p:cNvPr>
            <p:cNvSpPr/>
            <p:nvPr/>
          </p:nvSpPr>
          <p:spPr>
            <a:xfrm>
              <a:off x="8572385" y="2164925"/>
              <a:ext cx="186165" cy="186109"/>
            </a:xfrm>
            <a:custGeom>
              <a:avLst/>
              <a:gdLst>
                <a:gd name="connsiteX0" fmla="*/ 95141 w 186165"/>
                <a:gd name="connsiteY0" fmla="*/ 7 h 186109"/>
                <a:gd name="connsiteX1" fmla="*/ 4 w 186165"/>
                <a:gd name="connsiteY1" fmla="*/ 91970 h 186109"/>
                <a:gd name="connsiteX2" fmla="*/ 92130 w 186165"/>
                <a:gd name="connsiteY2" fmla="*/ 186103 h 186109"/>
                <a:gd name="connsiteX3" fmla="*/ 186160 w 186165"/>
                <a:gd name="connsiteY3" fmla="*/ 94612 h 186109"/>
                <a:gd name="connsiteX4" fmla="*/ 95141 w 186165"/>
                <a:gd name="connsiteY4" fmla="*/ 7 h 186109"/>
                <a:gd name="connsiteX5" fmla="*/ 92012 w 186165"/>
                <a:gd name="connsiteY5" fmla="*/ 161083 h 186109"/>
                <a:gd name="connsiteX6" fmla="*/ 25099 w 186165"/>
                <a:gd name="connsiteY6" fmla="*/ 90022 h 186109"/>
                <a:gd name="connsiteX7" fmla="*/ 94521 w 186165"/>
                <a:gd name="connsiteY7" fmla="*/ 24968 h 186109"/>
                <a:gd name="connsiteX8" fmla="*/ 161140 w 186165"/>
                <a:gd name="connsiteY8" fmla="*/ 95852 h 186109"/>
                <a:gd name="connsiteX9" fmla="*/ 92012 w 186165"/>
                <a:gd name="connsiteY9" fmla="*/ 161083 h 18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165" h="186109">
                  <a:moveTo>
                    <a:pt x="95141" y="7"/>
                  </a:moveTo>
                  <a:cubicBezTo>
                    <a:pt x="42842" y="-599"/>
                    <a:pt x="506" y="40335"/>
                    <a:pt x="4" y="91970"/>
                  </a:cubicBezTo>
                  <a:cubicBezTo>
                    <a:pt x="-483" y="143664"/>
                    <a:pt x="40451" y="185498"/>
                    <a:pt x="92130" y="186103"/>
                  </a:cubicBezTo>
                  <a:cubicBezTo>
                    <a:pt x="143337" y="186694"/>
                    <a:pt x="185643" y="145524"/>
                    <a:pt x="186160" y="94612"/>
                  </a:cubicBezTo>
                  <a:cubicBezTo>
                    <a:pt x="186691" y="43154"/>
                    <a:pt x="145729" y="582"/>
                    <a:pt x="95141" y="7"/>
                  </a:cubicBezTo>
                  <a:close/>
                  <a:moveTo>
                    <a:pt x="92012" y="161083"/>
                  </a:moveTo>
                  <a:cubicBezTo>
                    <a:pt x="53234" y="160286"/>
                    <a:pt x="24154" y="129420"/>
                    <a:pt x="25099" y="90022"/>
                  </a:cubicBezTo>
                  <a:cubicBezTo>
                    <a:pt x="25955" y="53945"/>
                    <a:pt x="57706" y="24186"/>
                    <a:pt x="94521" y="24968"/>
                  </a:cubicBezTo>
                  <a:cubicBezTo>
                    <a:pt x="132473" y="25765"/>
                    <a:pt x="161996" y="57177"/>
                    <a:pt x="161140" y="95852"/>
                  </a:cubicBezTo>
                  <a:cubicBezTo>
                    <a:pt x="160342" y="132165"/>
                    <a:pt x="128901" y="161836"/>
                    <a:pt x="92012" y="161083"/>
                  </a:cubicBezTo>
                  <a:close/>
                </a:path>
              </a:pathLst>
            </a:custGeom>
            <a:grpFill/>
            <a:ln w="1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325442C-8628-4CA6-9C12-34EA90529D5D}"/>
                </a:ext>
              </a:extLst>
            </p:cNvPr>
            <p:cNvSpPr/>
            <p:nvPr/>
          </p:nvSpPr>
          <p:spPr>
            <a:xfrm>
              <a:off x="7629108" y="2164931"/>
              <a:ext cx="186200" cy="186112"/>
            </a:xfrm>
            <a:custGeom>
              <a:avLst/>
              <a:gdLst>
                <a:gd name="connsiteX0" fmla="*/ 92362 w 186200"/>
                <a:gd name="connsiteY0" fmla="*/ 0 h 186112"/>
                <a:gd name="connsiteX1" fmla="*/ 0 w 186200"/>
                <a:gd name="connsiteY1" fmla="*/ 93233 h 186112"/>
                <a:gd name="connsiteX2" fmla="*/ 93366 w 186200"/>
                <a:gd name="connsiteY2" fmla="*/ 186112 h 186112"/>
                <a:gd name="connsiteX3" fmla="*/ 186200 w 186200"/>
                <a:gd name="connsiteY3" fmla="*/ 92628 h 186112"/>
                <a:gd name="connsiteX4" fmla="*/ 92362 w 186200"/>
                <a:gd name="connsiteY4" fmla="*/ 0 h 186112"/>
                <a:gd name="connsiteX5" fmla="*/ 92938 w 186200"/>
                <a:gd name="connsiteY5" fmla="*/ 161091 h 186112"/>
                <a:gd name="connsiteX6" fmla="*/ 25109 w 186200"/>
                <a:gd name="connsiteY6" fmla="*/ 93174 h 186112"/>
                <a:gd name="connsiteX7" fmla="*/ 93514 w 186200"/>
                <a:gd name="connsiteY7" fmla="*/ 24947 h 186112"/>
                <a:gd name="connsiteX8" fmla="*/ 161180 w 186200"/>
                <a:gd name="connsiteY8" fmla="*/ 93396 h 186112"/>
                <a:gd name="connsiteX9" fmla="*/ 92938 w 186200"/>
                <a:gd name="connsiteY9" fmla="*/ 161091 h 18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200" h="186112">
                  <a:moveTo>
                    <a:pt x="92362" y="0"/>
                  </a:moveTo>
                  <a:cubicBezTo>
                    <a:pt x="41362" y="163"/>
                    <a:pt x="-118" y="42026"/>
                    <a:pt x="0" y="93233"/>
                  </a:cubicBezTo>
                  <a:cubicBezTo>
                    <a:pt x="118" y="144883"/>
                    <a:pt x="41686" y="186230"/>
                    <a:pt x="93366" y="186112"/>
                  </a:cubicBezTo>
                  <a:cubicBezTo>
                    <a:pt x="144868" y="185994"/>
                    <a:pt x="186333" y="144234"/>
                    <a:pt x="186200" y="92628"/>
                  </a:cubicBezTo>
                  <a:cubicBezTo>
                    <a:pt x="186067" y="41406"/>
                    <a:pt x="143953" y="-162"/>
                    <a:pt x="92362" y="0"/>
                  </a:cubicBezTo>
                  <a:close/>
                  <a:moveTo>
                    <a:pt x="92938" y="161091"/>
                  </a:moveTo>
                  <a:cubicBezTo>
                    <a:pt x="55119" y="160988"/>
                    <a:pt x="25124" y="130949"/>
                    <a:pt x="25109" y="93174"/>
                  </a:cubicBezTo>
                  <a:cubicBezTo>
                    <a:pt x="25095" y="55164"/>
                    <a:pt x="55636" y="24711"/>
                    <a:pt x="93514" y="24947"/>
                  </a:cubicBezTo>
                  <a:cubicBezTo>
                    <a:pt x="130889" y="25183"/>
                    <a:pt x="161313" y="55961"/>
                    <a:pt x="161180" y="93396"/>
                  </a:cubicBezTo>
                  <a:cubicBezTo>
                    <a:pt x="161062" y="130890"/>
                    <a:pt x="130506" y="161209"/>
                    <a:pt x="92938" y="161091"/>
                  </a:cubicBezTo>
                  <a:close/>
                </a:path>
              </a:pathLst>
            </a:custGeom>
            <a:grpFill/>
            <a:ln w="1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Graphic 133">
            <a:extLst>
              <a:ext uri="{FF2B5EF4-FFF2-40B4-BE49-F238E27FC236}">
                <a16:creationId xmlns:a16="http://schemas.microsoft.com/office/drawing/2014/main" id="{0ED93A2F-C07A-4194-A324-84161E40CB9C}"/>
              </a:ext>
            </a:extLst>
          </p:cNvPr>
          <p:cNvSpPr/>
          <p:nvPr/>
        </p:nvSpPr>
        <p:spPr>
          <a:xfrm flipH="1">
            <a:off x="6532887" y="4340689"/>
            <a:ext cx="1589007" cy="1752326"/>
          </a:xfrm>
          <a:custGeom>
            <a:avLst/>
            <a:gdLst>
              <a:gd name="connsiteX0" fmla="*/ 560801 w 2172349"/>
              <a:gd name="connsiteY0" fmla="*/ 0 h 2395624"/>
              <a:gd name="connsiteX1" fmla="*/ 582801 w 2172349"/>
              <a:gd name="connsiteY1" fmla="*/ 12166 h 2395624"/>
              <a:gd name="connsiteX2" fmla="*/ 657849 w 2172349"/>
              <a:gd name="connsiteY2" fmla="*/ 42427 h 2395624"/>
              <a:gd name="connsiteX3" fmla="*/ 707974 w 2172349"/>
              <a:gd name="connsiteY3" fmla="*/ 153833 h 2395624"/>
              <a:gd name="connsiteX4" fmla="*/ 693392 w 2172349"/>
              <a:gd name="connsiteY4" fmla="*/ 242171 h 2395624"/>
              <a:gd name="connsiteX5" fmla="*/ 701091 w 2172349"/>
              <a:gd name="connsiteY5" fmla="*/ 309829 h 2395624"/>
              <a:gd name="connsiteX6" fmla="*/ 730958 w 2172349"/>
              <a:gd name="connsiteY6" fmla="*/ 336550 h 2395624"/>
              <a:gd name="connsiteX7" fmla="*/ 735510 w 2172349"/>
              <a:gd name="connsiteY7" fmla="*/ 337140 h 2395624"/>
              <a:gd name="connsiteX8" fmla="*/ 808647 w 2172349"/>
              <a:gd name="connsiteY8" fmla="*/ 336212 h 2395624"/>
              <a:gd name="connsiteX9" fmla="*/ 893388 w 2172349"/>
              <a:gd name="connsiteY9" fmla="*/ 354223 h 2395624"/>
              <a:gd name="connsiteX10" fmla="*/ 1003193 w 2172349"/>
              <a:gd name="connsiteY10" fmla="*/ 384455 h 2395624"/>
              <a:gd name="connsiteX11" fmla="*/ 1098302 w 2172349"/>
              <a:gd name="connsiteY11" fmla="*/ 413255 h 2395624"/>
              <a:gd name="connsiteX12" fmla="*/ 1145871 w 2172349"/>
              <a:gd name="connsiteY12" fmla="*/ 434328 h 2395624"/>
              <a:gd name="connsiteX13" fmla="*/ 1168517 w 2172349"/>
              <a:gd name="connsiteY13" fmla="*/ 443010 h 2395624"/>
              <a:gd name="connsiteX14" fmla="*/ 1179363 w 2172349"/>
              <a:gd name="connsiteY14" fmla="*/ 457340 h 2395624"/>
              <a:gd name="connsiteX15" fmla="*/ 1173013 w 2172349"/>
              <a:gd name="connsiteY15" fmla="*/ 535338 h 2395624"/>
              <a:gd name="connsiteX16" fmla="*/ 1199087 w 2172349"/>
              <a:gd name="connsiteY16" fmla="*/ 572707 h 2395624"/>
              <a:gd name="connsiteX17" fmla="*/ 1227971 w 2172349"/>
              <a:gd name="connsiteY17" fmla="*/ 575152 h 2395624"/>
              <a:gd name="connsiteX18" fmla="*/ 1241851 w 2172349"/>
              <a:gd name="connsiteY18" fmla="*/ 590352 h 2395624"/>
              <a:gd name="connsiteX19" fmla="*/ 1242582 w 2172349"/>
              <a:gd name="connsiteY19" fmla="*/ 633398 h 2395624"/>
              <a:gd name="connsiteX20" fmla="*/ 1258120 w 2172349"/>
              <a:gd name="connsiteY20" fmla="*/ 649694 h 2395624"/>
              <a:gd name="connsiteX21" fmla="*/ 1300153 w 2172349"/>
              <a:gd name="connsiteY21" fmla="*/ 651970 h 2395624"/>
              <a:gd name="connsiteX22" fmla="*/ 1311280 w 2172349"/>
              <a:gd name="connsiteY22" fmla="*/ 663181 h 2395624"/>
              <a:gd name="connsiteX23" fmla="*/ 1310352 w 2172349"/>
              <a:gd name="connsiteY23" fmla="*/ 800380 h 2395624"/>
              <a:gd name="connsiteX24" fmla="*/ 1307543 w 2172349"/>
              <a:gd name="connsiteY24" fmla="*/ 833928 h 2395624"/>
              <a:gd name="connsiteX25" fmla="*/ 1293241 w 2172349"/>
              <a:gd name="connsiteY25" fmla="*/ 860283 h 2395624"/>
              <a:gd name="connsiteX26" fmla="*/ 1217238 w 2172349"/>
              <a:gd name="connsiteY26" fmla="*/ 914511 h 2395624"/>
              <a:gd name="connsiteX27" fmla="*/ 1169472 w 2172349"/>
              <a:gd name="connsiteY27" fmla="*/ 945474 h 2395624"/>
              <a:gd name="connsiteX28" fmla="*/ 1155227 w 2172349"/>
              <a:gd name="connsiteY28" fmla="*/ 952246 h 2395624"/>
              <a:gd name="connsiteX29" fmla="*/ 1151940 w 2172349"/>
              <a:gd name="connsiteY29" fmla="*/ 963035 h 2395624"/>
              <a:gd name="connsiteX30" fmla="*/ 1180992 w 2172349"/>
              <a:gd name="connsiteY30" fmla="*/ 992003 h 2395624"/>
              <a:gd name="connsiteX31" fmla="*/ 1240840 w 2172349"/>
              <a:gd name="connsiteY31" fmla="*/ 1060168 h 2395624"/>
              <a:gd name="connsiteX32" fmla="*/ 1268600 w 2172349"/>
              <a:gd name="connsiteY32" fmla="*/ 1134344 h 2395624"/>
              <a:gd name="connsiteX33" fmla="*/ 1280204 w 2172349"/>
              <a:gd name="connsiteY33" fmla="*/ 1167752 h 2395624"/>
              <a:gd name="connsiteX34" fmla="*/ 1287594 w 2172349"/>
              <a:gd name="connsiteY34" fmla="*/ 1195512 h 2395624"/>
              <a:gd name="connsiteX35" fmla="*/ 1291949 w 2172349"/>
              <a:gd name="connsiteY35" fmla="*/ 1206723 h 2395624"/>
              <a:gd name="connsiteX36" fmla="*/ 1398409 w 2172349"/>
              <a:gd name="connsiteY36" fmla="*/ 1393486 h 2395624"/>
              <a:gd name="connsiteX37" fmla="*/ 1439881 w 2172349"/>
              <a:gd name="connsiteY37" fmla="*/ 1460498 h 2395624"/>
              <a:gd name="connsiteX38" fmla="*/ 1461403 w 2172349"/>
              <a:gd name="connsiteY38" fmla="*/ 1490450 h 2395624"/>
              <a:gd name="connsiteX39" fmla="*/ 1478178 w 2172349"/>
              <a:gd name="connsiteY39" fmla="*/ 1491658 h 2395624"/>
              <a:gd name="connsiteX40" fmla="*/ 1518413 w 2172349"/>
              <a:gd name="connsiteY40" fmla="*/ 1462970 h 2395624"/>
              <a:gd name="connsiteX41" fmla="*/ 1542886 w 2172349"/>
              <a:gd name="connsiteY41" fmla="*/ 1442740 h 2395624"/>
              <a:gd name="connsiteX42" fmla="*/ 1595737 w 2172349"/>
              <a:gd name="connsiteY42" fmla="*/ 1404612 h 2395624"/>
              <a:gd name="connsiteX43" fmla="*/ 1667862 w 2172349"/>
              <a:gd name="connsiteY43" fmla="*/ 1354009 h 2395624"/>
              <a:gd name="connsiteX44" fmla="*/ 1695341 w 2172349"/>
              <a:gd name="connsiteY44" fmla="*/ 1337544 h 2395624"/>
              <a:gd name="connsiteX45" fmla="*/ 1709137 w 2172349"/>
              <a:gd name="connsiteY45" fmla="*/ 1326867 h 2395624"/>
              <a:gd name="connsiteX46" fmla="*/ 1723832 w 2172349"/>
              <a:gd name="connsiteY46" fmla="*/ 1310515 h 2395624"/>
              <a:gd name="connsiteX47" fmla="*/ 1820122 w 2172349"/>
              <a:gd name="connsiteY47" fmla="*/ 1236253 h 2395624"/>
              <a:gd name="connsiteX48" fmla="*/ 1855552 w 2172349"/>
              <a:gd name="connsiteY48" fmla="*/ 1199446 h 2395624"/>
              <a:gd name="connsiteX49" fmla="*/ 1904863 w 2172349"/>
              <a:gd name="connsiteY49" fmla="*/ 1166460 h 2395624"/>
              <a:gd name="connsiteX50" fmla="*/ 1931022 w 2172349"/>
              <a:gd name="connsiteY50" fmla="*/ 1172388 h 2395624"/>
              <a:gd name="connsiteX51" fmla="*/ 1997696 w 2172349"/>
              <a:gd name="connsiteY51" fmla="*/ 1227206 h 2395624"/>
              <a:gd name="connsiteX52" fmla="*/ 2000422 w 2172349"/>
              <a:gd name="connsiteY52" fmla="*/ 1243306 h 2395624"/>
              <a:gd name="connsiteX53" fmla="*/ 2050351 w 2172349"/>
              <a:gd name="connsiteY53" fmla="*/ 1274269 h 2395624"/>
              <a:gd name="connsiteX54" fmla="*/ 2108119 w 2172349"/>
              <a:gd name="connsiteY54" fmla="*/ 1323552 h 2395624"/>
              <a:gd name="connsiteX55" fmla="*/ 2153637 w 2172349"/>
              <a:gd name="connsiteY55" fmla="*/ 1394722 h 2395624"/>
              <a:gd name="connsiteX56" fmla="*/ 2172349 w 2172349"/>
              <a:gd name="connsiteY56" fmla="*/ 1437486 h 2395624"/>
              <a:gd name="connsiteX57" fmla="*/ 2172349 w 2172349"/>
              <a:gd name="connsiteY57" fmla="*/ 1459936 h 2395624"/>
              <a:gd name="connsiteX58" fmla="*/ 2154817 w 2172349"/>
              <a:gd name="connsiteY58" fmla="*/ 1487780 h 2395624"/>
              <a:gd name="connsiteX59" fmla="*/ 2101235 w 2172349"/>
              <a:gd name="connsiteY59" fmla="*/ 1497249 h 2395624"/>
              <a:gd name="connsiteX60" fmla="*/ 2070581 w 2172349"/>
              <a:gd name="connsiteY60" fmla="*/ 1476064 h 2395624"/>
              <a:gd name="connsiteX61" fmla="*/ 2014808 w 2172349"/>
              <a:gd name="connsiteY61" fmla="*/ 1433946 h 2395624"/>
              <a:gd name="connsiteX62" fmla="*/ 1958838 w 2172349"/>
              <a:gd name="connsiteY62" fmla="*/ 1401325 h 2395624"/>
              <a:gd name="connsiteX63" fmla="*/ 1916580 w 2172349"/>
              <a:gd name="connsiteY63" fmla="*/ 1383202 h 2395624"/>
              <a:gd name="connsiteX64" fmla="*/ 1897670 w 2172349"/>
              <a:gd name="connsiteY64" fmla="*/ 1392896 h 2395624"/>
              <a:gd name="connsiteX65" fmla="*/ 1876372 w 2172349"/>
              <a:gd name="connsiteY65" fmla="*/ 1417200 h 2395624"/>
              <a:gd name="connsiteX66" fmla="*/ 1849287 w 2172349"/>
              <a:gd name="connsiteY66" fmla="*/ 1442768 h 2395624"/>
              <a:gd name="connsiteX67" fmla="*/ 1827961 w 2172349"/>
              <a:gd name="connsiteY67" fmla="*/ 1464741 h 2395624"/>
              <a:gd name="connsiteX68" fmla="*/ 1764939 w 2172349"/>
              <a:gd name="connsiteY68" fmla="*/ 1508966 h 2395624"/>
              <a:gd name="connsiteX69" fmla="*/ 1738358 w 2172349"/>
              <a:gd name="connsiteY69" fmla="*/ 1527819 h 2395624"/>
              <a:gd name="connsiteX70" fmla="*/ 1679916 w 2172349"/>
              <a:gd name="connsiteY70" fmla="*/ 1567436 h 2395624"/>
              <a:gd name="connsiteX71" fmla="*/ 1620518 w 2172349"/>
              <a:gd name="connsiteY71" fmla="*/ 1622619 h 2395624"/>
              <a:gd name="connsiteX72" fmla="*/ 1561514 w 2172349"/>
              <a:gd name="connsiteY72" fmla="*/ 1690221 h 2395624"/>
              <a:gd name="connsiteX73" fmla="*/ 1523611 w 2172349"/>
              <a:gd name="connsiteY73" fmla="*/ 1722983 h 2395624"/>
              <a:gd name="connsiteX74" fmla="*/ 1481240 w 2172349"/>
              <a:gd name="connsiteY74" fmla="*/ 1729361 h 2395624"/>
              <a:gd name="connsiteX75" fmla="*/ 1440921 w 2172349"/>
              <a:gd name="connsiteY75" fmla="*/ 1715087 h 2395624"/>
              <a:gd name="connsiteX76" fmla="*/ 1380118 w 2172349"/>
              <a:gd name="connsiteY76" fmla="*/ 1676145 h 2395624"/>
              <a:gd name="connsiteX77" fmla="*/ 1326396 w 2172349"/>
              <a:gd name="connsiteY77" fmla="*/ 1625429 h 2395624"/>
              <a:gd name="connsiteX78" fmla="*/ 1241486 w 2172349"/>
              <a:gd name="connsiteY78" fmla="*/ 1559681 h 2395624"/>
              <a:gd name="connsiteX79" fmla="*/ 1155368 w 2172349"/>
              <a:gd name="connsiteY79" fmla="*/ 1498795 h 2395624"/>
              <a:gd name="connsiteX80" fmla="*/ 1111817 w 2172349"/>
              <a:gd name="connsiteY80" fmla="*/ 1470051 h 2395624"/>
              <a:gd name="connsiteX81" fmla="*/ 1093919 w 2172349"/>
              <a:gd name="connsiteY81" fmla="*/ 1456845 h 2395624"/>
              <a:gd name="connsiteX82" fmla="*/ 1071610 w 2172349"/>
              <a:gd name="connsiteY82" fmla="*/ 1461819 h 2395624"/>
              <a:gd name="connsiteX83" fmla="*/ 1028031 w 2172349"/>
              <a:gd name="connsiteY83" fmla="*/ 1524391 h 2395624"/>
              <a:gd name="connsiteX84" fmla="*/ 1001760 w 2172349"/>
              <a:gd name="connsiteY84" fmla="*/ 1565694 h 2395624"/>
              <a:gd name="connsiteX85" fmla="*/ 965205 w 2172349"/>
              <a:gd name="connsiteY85" fmla="*/ 1613853 h 2395624"/>
              <a:gd name="connsiteX86" fmla="*/ 954107 w 2172349"/>
              <a:gd name="connsiteY86" fmla="*/ 1627705 h 2395624"/>
              <a:gd name="connsiteX87" fmla="*/ 953208 w 2172349"/>
              <a:gd name="connsiteY87" fmla="*/ 1649003 h 2395624"/>
              <a:gd name="connsiteX88" fmla="*/ 959080 w 2172349"/>
              <a:gd name="connsiteY88" fmla="*/ 1669177 h 2395624"/>
              <a:gd name="connsiteX89" fmla="*/ 979450 w 2172349"/>
              <a:gd name="connsiteY89" fmla="*/ 1744477 h 2395624"/>
              <a:gd name="connsiteX90" fmla="*/ 1011762 w 2172349"/>
              <a:gd name="connsiteY90" fmla="*/ 1828825 h 2395624"/>
              <a:gd name="connsiteX91" fmla="*/ 1032695 w 2172349"/>
              <a:gd name="connsiteY91" fmla="*/ 1915477 h 2395624"/>
              <a:gd name="connsiteX92" fmla="*/ 1054189 w 2172349"/>
              <a:gd name="connsiteY92" fmla="*/ 1986788 h 2395624"/>
              <a:gd name="connsiteX93" fmla="*/ 1075347 w 2172349"/>
              <a:gd name="connsiteY93" fmla="*/ 2046523 h 2395624"/>
              <a:gd name="connsiteX94" fmla="*/ 1091446 w 2172349"/>
              <a:gd name="connsiteY94" fmla="*/ 2073609 h 2395624"/>
              <a:gd name="connsiteX95" fmla="*/ 1094059 w 2172349"/>
              <a:gd name="connsiteY95" fmla="*/ 2135480 h 2395624"/>
              <a:gd name="connsiteX96" fmla="*/ 1101927 w 2172349"/>
              <a:gd name="connsiteY96" fmla="*/ 2168072 h 2395624"/>
              <a:gd name="connsiteX97" fmla="*/ 1128310 w 2172349"/>
              <a:gd name="connsiteY97" fmla="*/ 2205835 h 2395624"/>
              <a:gd name="connsiteX98" fmla="*/ 1128226 w 2172349"/>
              <a:gd name="connsiteY98" fmla="*/ 2238119 h 2395624"/>
              <a:gd name="connsiteX99" fmla="*/ 1148765 w 2172349"/>
              <a:gd name="connsiteY99" fmla="*/ 2263575 h 2395624"/>
              <a:gd name="connsiteX100" fmla="*/ 1161661 w 2172349"/>
              <a:gd name="connsiteY100" fmla="*/ 2344523 h 2395624"/>
              <a:gd name="connsiteX101" fmla="*/ 1161577 w 2172349"/>
              <a:gd name="connsiteY101" fmla="*/ 2371581 h 2395624"/>
              <a:gd name="connsiteX102" fmla="*/ 1143370 w 2172349"/>
              <a:gd name="connsiteY102" fmla="*/ 2391867 h 2395624"/>
              <a:gd name="connsiteX103" fmla="*/ 1107265 w 2172349"/>
              <a:gd name="connsiteY103" fmla="*/ 2395604 h 2395624"/>
              <a:gd name="connsiteX104" fmla="*/ 822021 w 2172349"/>
              <a:gd name="connsiteY104" fmla="*/ 2387540 h 2395624"/>
              <a:gd name="connsiteX105" fmla="*/ 764057 w 2172349"/>
              <a:gd name="connsiteY105" fmla="*/ 2370822 h 2395624"/>
              <a:gd name="connsiteX106" fmla="*/ 741410 w 2172349"/>
              <a:gd name="connsiteY106" fmla="*/ 2362084 h 2395624"/>
              <a:gd name="connsiteX107" fmla="*/ 732391 w 2172349"/>
              <a:gd name="connsiteY107" fmla="*/ 2340225 h 2395624"/>
              <a:gd name="connsiteX108" fmla="*/ 743602 w 2172349"/>
              <a:gd name="connsiteY108" fmla="*/ 2319770 h 2395624"/>
              <a:gd name="connsiteX109" fmla="*/ 776279 w 2172349"/>
              <a:gd name="connsiteY109" fmla="*/ 2301478 h 2395624"/>
              <a:gd name="connsiteX110" fmla="*/ 827725 w 2172349"/>
              <a:gd name="connsiteY110" fmla="*/ 2300944 h 2395624"/>
              <a:gd name="connsiteX111" fmla="*/ 855204 w 2172349"/>
              <a:gd name="connsiteY111" fmla="*/ 2293695 h 2395624"/>
              <a:gd name="connsiteX112" fmla="*/ 889455 w 2172349"/>
              <a:gd name="connsiteY112" fmla="*/ 2272791 h 2395624"/>
              <a:gd name="connsiteX113" fmla="*/ 907381 w 2172349"/>
              <a:gd name="connsiteY113" fmla="*/ 2244076 h 2395624"/>
              <a:gd name="connsiteX114" fmla="*/ 920671 w 2172349"/>
              <a:gd name="connsiteY114" fmla="*/ 2225616 h 2395624"/>
              <a:gd name="connsiteX115" fmla="*/ 939215 w 2172349"/>
              <a:gd name="connsiteY115" fmla="*/ 2216793 h 2395624"/>
              <a:gd name="connsiteX116" fmla="*/ 943879 w 2172349"/>
              <a:gd name="connsiteY116" fmla="*/ 2202604 h 2395624"/>
              <a:gd name="connsiteX117" fmla="*/ 943739 w 2172349"/>
              <a:gd name="connsiteY117" fmla="*/ 2191899 h 2395624"/>
              <a:gd name="connsiteX118" fmla="*/ 957366 w 2172349"/>
              <a:gd name="connsiteY118" fmla="*/ 2155681 h 2395624"/>
              <a:gd name="connsiteX119" fmla="*/ 953095 w 2172349"/>
              <a:gd name="connsiteY119" fmla="*/ 2146409 h 2395624"/>
              <a:gd name="connsiteX120" fmla="*/ 916428 w 2172349"/>
              <a:gd name="connsiteY120" fmla="*/ 2090748 h 2395624"/>
              <a:gd name="connsiteX121" fmla="*/ 903419 w 2172349"/>
              <a:gd name="connsiteY121" fmla="*/ 2049670 h 2395624"/>
              <a:gd name="connsiteX122" fmla="*/ 880295 w 2172349"/>
              <a:gd name="connsiteY122" fmla="*/ 1989233 h 2395624"/>
              <a:gd name="connsiteX123" fmla="*/ 862566 w 2172349"/>
              <a:gd name="connsiteY123" fmla="*/ 1943238 h 2395624"/>
              <a:gd name="connsiteX124" fmla="*/ 853350 w 2172349"/>
              <a:gd name="connsiteY124" fmla="*/ 1914354 h 2395624"/>
              <a:gd name="connsiteX125" fmla="*/ 836800 w 2172349"/>
              <a:gd name="connsiteY125" fmla="*/ 1871084 h 2395624"/>
              <a:gd name="connsiteX126" fmla="*/ 828203 w 2172349"/>
              <a:gd name="connsiteY126" fmla="*/ 1850657 h 2395624"/>
              <a:gd name="connsiteX127" fmla="*/ 808254 w 2172349"/>
              <a:gd name="connsiteY127" fmla="*/ 1810956 h 2395624"/>
              <a:gd name="connsiteX128" fmla="*/ 798054 w 2172349"/>
              <a:gd name="connsiteY128" fmla="*/ 1783589 h 2395624"/>
              <a:gd name="connsiteX129" fmla="*/ 768580 w 2172349"/>
              <a:gd name="connsiteY129" fmla="*/ 1726298 h 2395624"/>
              <a:gd name="connsiteX130" fmla="*/ 743012 w 2172349"/>
              <a:gd name="connsiteY130" fmla="*/ 1645294 h 2395624"/>
              <a:gd name="connsiteX131" fmla="*/ 744979 w 2172349"/>
              <a:gd name="connsiteY131" fmla="*/ 1633381 h 2395624"/>
              <a:gd name="connsiteX132" fmla="*/ 753576 w 2172349"/>
              <a:gd name="connsiteY132" fmla="*/ 1606885 h 2395624"/>
              <a:gd name="connsiteX133" fmla="*/ 777347 w 2172349"/>
              <a:gd name="connsiteY133" fmla="*/ 1544453 h 2395624"/>
              <a:gd name="connsiteX134" fmla="*/ 806174 w 2172349"/>
              <a:gd name="connsiteY134" fmla="*/ 1466679 h 2395624"/>
              <a:gd name="connsiteX135" fmla="*/ 831293 w 2172349"/>
              <a:gd name="connsiteY135" fmla="*/ 1392727 h 2395624"/>
              <a:gd name="connsiteX136" fmla="*/ 859250 w 2172349"/>
              <a:gd name="connsiteY136" fmla="*/ 1314898 h 2395624"/>
              <a:gd name="connsiteX137" fmla="*/ 859615 w 2172349"/>
              <a:gd name="connsiteY137" fmla="*/ 1314027 h 2395624"/>
              <a:gd name="connsiteX138" fmla="*/ 865460 w 2172349"/>
              <a:gd name="connsiteY138" fmla="*/ 1263817 h 2395624"/>
              <a:gd name="connsiteX139" fmla="*/ 860739 w 2172349"/>
              <a:gd name="connsiteY139" fmla="*/ 1221137 h 2395624"/>
              <a:gd name="connsiteX140" fmla="*/ 852507 w 2172349"/>
              <a:gd name="connsiteY140" fmla="*/ 1199839 h 2395624"/>
              <a:gd name="connsiteX141" fmla="*/ 807607 w 2172349"/>
              <a:gd name="connsiteY141" fmla="*/ 1137969 h 2395624"/>
              <a:gd name="connsiteX142" fmla="*/ 749980 w 2172349"/>
              <a:gd name="connsiteY142" fmla="*/ 1051795 h 2395624"/>
              <a:gd name="connsiteX143" fmla="*/ 692043 w 2172349"/>
              <a:gd name="connsiteY143" fmla="*/ 969245 h 2395624"/>
              <a:gd name="connsiteX144" fmla="*/ 650234 w 2172349"/>
              <a:gd name="connsiteY144" fmla="*/ 907880 h 2395624"/>
              <a:gd name="connsiteX145" fmla="*/ 648296 w 2172349"/>
              <a:gd name="connsiteY145" fmla="*/ 905885 h 2395624"/>
              <a:gd name="connsiteX146" fmla="*/ 594602 w 2172349"/>
              <a:gd name="connsiteY146" fmla="*/ 844155 h 2395624"/>
              <a:gd name="connsiteX147" fmla="*/ 542706 w 2172349"/>
              <a:gd name="connsiteY147" fmla="*/ 777930 h 2395624"/>
              <a:gd name="connsiteX148" fmla="*/ 484854 w 2172349"/>
              <a:gd name="connsiteY148" fmla="*/ 725248 h 2395624"/>
              <a:gd name="connsiteX149" fmla="*/ 457824 w 2172349"/>
              <a:gd name="connsiteY149" fmla="*/ 712885 h 2395624"/>
              <a:gd name="connsiteX150" fmla="*/ 428884 w 2172349"/>
              <a:gd name="connsiteY150" fmla="*/ 723112 h 2395624"/>
              <a:gd name="connsiteX151" fmla="*/ 420399 w 2172349"/>
              <a:gd name="connsiteY151" fmla="*/ 730474 h 2395624"/>
              <a:gd name="connsiteX152" fmla="*/ 389941 w 2172349"/>
              <a:gd name="connsiteY152" fmla="*/ 736768 h 2395624"/>
              <a:gd name="connsiteX153" fmla="*/ 365834 w 2172349"/>
              <a:gd name="connsiteY153" fmla="*/ 737835 h 2395624"/>
              <a:gd name="connsiteX154" fmla="*/ 274855 w 2172349"/>
              <a:gd name="connsiteY154" fmla="*/ 765174 h 2395624"/>
              <a:gd name="connsiteX155" fmla="*/ 182471 w 2172349"/>
              <a:gd name="connsiteY155" fmla="*/ 778380 h 2395624"/>
              <a:gd name="connsiteX156" fmla="*/ 118015 w 2172349"/>
              <a:gd name="connsiteY156" fmla="*/ 788242 h 2395624"/>
              <a:gd name="connsiteX157" fmla="*/ 66035 w 2172349"/>
              <a:gd name="connsiteY157" fmla="*/ 789310 h 2395624"/>
              <a:gd name="connsiteX158" fmla="*/ 25491 w 2172349"/>
              <a:gd name="connsiteY158" fmla="*/ 774952 h 2395624"/>
              <a:gd name="connsiteX159" fmla="*/ 3182 w 2172349"/>
              <a:gd name="connsiteY159" fmla="*/ 758627 h 2395624"/>
              <a:gd name="connsiteX160" fmla="*/ 7 w 2172349"/>
              <a:gd name="connsiteY160" fmla="*/ 738257 h 2395624"/>
              <a:gd name="connsiteX161" fmla="*/ 3378 w 2172349"/>
              <a:gd name="connsiteY161" fmla="*/ 714346 h 2395624"/>
              <a:gd name="connsiteX162" fmla="*/ 17540 w 2172349"/>
              <a:gd name="connsiteY162" fmla="*/ 658601 h 2395624"/>
              <a:gd name="connsiteX163" fmla="*/ 38051 w 2172349"/>
              <a:gd name="connsiteY163" fmla="*/ 598810 h 2395624"/>
              <a:gd name="connsiteX164" fmla="*/ 76628 w 2172349"/>
              <a:gd name="connsiteY164" fmla="*/ 520727 h 2395624"/>
              <a:gd name="connsiteX165" fmla="*/ 110738 w 2172349"/>
              <a:gd name="connsiteY165" fmla="*/ 462060 h 2395624"/>
              <a:gd name="connsiteX166" fmla="*/ 168900 w 2172349"/>
              <a:gd name="connsiteY166" fmla="*/ 387378 h 2395624"/>
              <a:gd name="connsiteX167" fmla="*/ 239902 w 2172349"/>
              <a:gd name="connsiteY167" fmla="*/ 342562 h 2395624"/>
              <a:gd name="connsiteX168" fmla="*/ 272747 w 2172349"/>
              <a:gd name="connsiteY168" fmla="*/ 329722 h 2395624"/>
              <a:gd name="connsiteX169" fmla="*/ 282160 w 2172349"/>
              <a:gd name="connsiteY169" fmla="*/ 331689 h 2395624"/>
              <a:gd name="connsiteX170" fmla="*/ 296855 w 2172349"/>
              <a:gd name="connsiteY170" fmla="*/ 339725 h 2395624"/>
              <a:gd name="connsiteX171" fmla="*/ 316073 w 2172349"/>
              <a:gd name="connsiteY171" fmla="*/ 359870 h 2395624"/>
              <a:gd name="connsiteX172" fmla="*/ 323435 w 2172349"/>
              <a:gd name="connsiteY172" fmla="*/ 385720 h 2395624"/>
              <a:gd name="connsiteX173" fmla="*/ 324137 w 2172349"/>
              <a:gd name="connsiteY173" fmla="*/ 414604 h 2395624"/>
              <a:gd name="connsiteX174" fmla="*/ 324474 w 2172349"/>
              <a:gd name="connsiteY174" fmla="*/ 420785 h 2395624"/>
              <a:gd name="connsiteX175" fmla="*/ 316635 w 2172349"/>
              <a:gd name="connsiteY175" fmla="*/ 439077 h 2395624"/>
              <a:gd name="connsiteX176" fmla="*/ 240154 w 2172349"/>
              <a:gd name="connsiteY176" fmla="*/ 451748 h 2395624"/>
              <a:gd name="connsiteX177" fmla="*/ 211608 w 2172349"/>
              <a:gd name="connsiteY177" fmla="*/ 447421 h 2395624"/>
              <a:gd name="connsiteX178" fmla="*/ 207337 w 2172349"/>
              <a:gd name="connsiteY178" fmla="*/ 448461 h 2395624"/>
              <a:gd name="connsiteX179" fmla="*/ 187865 w 2172349"/>
              <a:gd name="connsiteY179" fmla="*/ 476306 h 2395624"/>
              <a:gd name="connsiteX180" fmla="*/ 178930 w 2172349"/>
              <a:gd name="connsiteY180" fmla="*/ 497407 h 2395624"/>
              <a:gd name="connsiteX181" fmla="*/ 160330 w 2172349"/>
              <a:gd name="connsiteY181" fmla="*/ 550623 h 2395624"/>
              <a:gd name="connsiteX182" fmla="*/ 155413 w 2172349"/>
              <a:gd name="connsiteY182" fmla="*/ 631459 h 2395624"/>
              <a:gd name="connsiteX183" fmla="*/ 215401 w 2172349"/>
              <a:gd name="connsiteY183" fmla="*/ 617972 h 2395624"/>
              <a:gd name="connsiteX184" fmla="*/ 244144 w 2172349"/>
              <a:gd name="connsiteY184" fmla="*/ 608644 h 2395624"/>
              <a:gd name="connsiteX185" fmla="*/ 296658 w 2172349"/>
              <a:gd name="connsiteY185" fmla="*/ 585407 h 2395624"/>
              <a:gd name="connsiteX186" fmla="*/ 365693 w 2172349"/>
              <a:gd name="connsiteY186" fmla="*/ 539187 h 2395624"/>
              <a:gd name="connsiteX187" fmla="*/ 404524 w 2172349"/>
              <a:gd name="connsiteY187" fmla="*/ 513169 h 2395624"/>
              <a:gd name="connsiteX188" fmla="*/ 435374 w 2172349"/>
              <a:gd name="connsiteY188" fmla="*/ 486449 h 2395624"/>
              <a:gd name="connsiteX189" fmla="*/ 452963 w 2172349"/>
              <a:gd name="connsiteY189" fmla="*/ 479368 h 2395624"/>
              <a:gd name="connsiteX190" fmla="*/ 504269 w 2172349"/>
              <a:gd name="connsiteY190" fmla="*/ 476615 h 2395624"/>
              <a:gd name="connsiteX191" fmla="*/ 526438 w 2172349"/>
              <a:gd name="connsiteY191" fmla="*/ 453462 h 2395624"/>
              <a:gd name="connsiteX192" fmla="*/ 543858 w 2172349"/>
              <a:gd name="connsiteY192" fmla="*/ 428062 h 2395624"/>
              <a:gd name="connsiteX193" fmla="*/ 540374 w 2172349"/>
              <a:gd name="connsiteY193" fmla="*/ 421291 h 2395624"/>
              <a:gd name="connsiteX194" fmla="*/ 517390 w 2172349"/>
              <a:gd name="connsiteY194" fmla="*/ 399038 h 2395624"/>
              <a:gd name="connsiteX195" fmla="*/ 504494 w 2172349"/>
              <a:gd name="connsiteY195" fmla="*/ 392463 h 2395624"/>
              <a:gd name="connsiteX196" fmla="*/ 448440 w 2172349"/>
              <a:gd name="connsiteY196" fmla="*/ 394880 h 2395624"/>
              <a:gd name="connsiteX197" fmla="*/ 415004 w 2172349"/>
              <a:gd name="connsiteY197" fmla="*/ 361893 h 2395624"/>
              <a:gd name="connsiteX198" fmla="*/ 420089 w 2172349"/>
              <a:gd name="connsiteY198" fmla="*/ 322417 h 2395624"/>
              <a:gd name="connsiteX199" fmla="*/ 413655 w 2172349"/>
              <a:gd name="connsiteY199" fmla="*/ 308452 h 2395624"/>
              <a:gd name="connsiteX200" fmla="*/ 409412 w 2172349"/>
              <a:gd name="connsiteY200" fmla="*/ 306542 h 2395624"/>
              <a:gd name="connsiteX201" fmla="*/ 395448 w 2172349"/>
              <a:gd name="connsiteY201" fmla="*/ 284598 h 2395624"/>
              <a:gd name="connsiteX202" fmla="*/ 384855 w 2172349"/>
              <a:gd name="connsiteY202" fmla="*/ 269200 h 2395624"/>
              <a:gd name="connsiteX203" fmla="*/ 377382 w 2172349"/>
              <a:gd name="connsiteY203" fmla="*/ 254646 h 2395624"/>
              <a:gd name="connsiteX204" fmla="*/ 386541 w 2172349"/>
              <a:gd name="connsiteY204" fmla="*/ 216911 h 2395624"/>
              <a:gd name="connsiteX205" fmla="*/ 376033 w 2172349"/>
              <a:gd name="connsiteY205" fmla="*/ 218316 h 2395624"/>
              <a:gd name="connsiteX206" fmla="*/ 302446 w 2172349"/>
              <a:gd name="connsiteY206" fmla="*/ 203172 h 2395624"/>
              <a:gd name="connsiteX207" fmla="*/ 303682 w 2172349"/>
              <a:gd name="connsiteY207" fmla="*/ 191005 h 2395624"/>
              <a:gd name="connsiteX208" fmla="*/ 335292 w 2172349"/>
              <a:gd name="connsiteY208" fmla="*/ 167685 h 2395624"/>
              <a:gd name="connsiteX209" fmla="*/ 383170 w 2172349"/>
              <a:gd name="connsiteY209" fmla="*/ 137312 h 2395624"/>
              <a:gd name="connsiteX210" fmla="*/ 400281 w 2172349"/>
              <a:gd name="connsiteY210" fmla="*/ 104775 h 2395624"/>
              <a:gd name="connsiteX211" fmla="*/ 421382 w 2172349"/>
              <a:gd name="connsiteY211" fmla="*/ 38606 h 2395624"/>
              <a:gd name="connsiteX212" fmla="*/ 463528 w 2172349"/>
              <a:gd name="connsiteY212" fmla="*/ 9778 h 2395624"/>
              <a:gd name="connsiteX213" fmla="*/ 539812 w 2172349"/>
              <a:gd name="connsiteY213" fmla="*/ 3737 h 2395624"/>
              <a:gd name="connsiteX214" fmla="*/ 551360 w 2172349"/>
              <a:gd name="connsiteY214" fmla="*/ 0 h 2395624"/>
              <a:gd name="connsiteX215" fmla="*/ 560801 w 2172349"/>
              <a:gd name="connsiteY215" fmla="*/ 0 h 2395624"/>
              <a:gd name="connsiteX216" fmla="*/ 1047586 w 2172349"/>
              <a:gd name="connsiteY216" fmla="*/ 521289 h 2395624"/>
              <a:gd name="connsiteX217" fmla="*/ 1009852 w 2172349"/>
              <a:gd name="connsiteY217" fmla="*/ 520952 h 2395624"/>
              <a:gd name="connsiteX218" fmla="*/ 970965 w 2172349"/>
              <a:gd name="connsiteY218" fmla="*/ 528398 h 2395624"/>
              <a:gd name="connsiteX219" fmla="*/ 967200 w 2172349"/>
              <a:gd name="connsiteY219" fmla="*/ 532950 h 2395624"/>
              <a:gd name="connsiteX220" fmla="*/ 967031 w 2172349"/>
              <a:gd name="connsiteY220" fmla="*/ 557282 h 2395624"/>
              <a:gd name="connsiteX221" fmla="*/ 1016707 w 2172349"/>
              <a:gd name="connsiteY221" fmla="*/ 557282 h 2395624"/>
              <a:gd name="connsiteX222" fmla="*/ 1048991 w 2172349"/>
              <a:gd name="connsiteY222" fmla="*/ 523902 h 2395624"/>
              <a:gd name="connsiteX223" fmla="*/ 1047586 w 2172349"/>
              <a:gd name="connsiteY223" fmla="*/ 521289 h 239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2172349" h="2395624">
                <a:moveTo>
                  <a:pt x="560801" y="0"/>
                </a:moveTo>
                <a:cubicBezTo>
                  <a:pt x="566617" y="6856"/>
                  <a:pt x="574400" y="9244"/>
                  <a:pt x="582801" y="12166"/>
                </a:cubicBezTo>
                <a:cubicBezTo>
                  <a:pt x="608341" y="20989"/>
                  <a:pt x="635568" y="28041"/>
                  <a:pt x="657849" y="42427"/>
                </a:cubicBezTo>
                <a:cubicBezTo>
                  <a:pt x="697073" y="67771"/>
                  <a:pt x="715533" y="105843"/>
                  <a:pt x="707974" y="153833"/>
                </a:cubicBezTo>
                <a:cubicBezTo>
                  <a:pt x="703338" y="183307"/>
                  <a:pt x="698899" y="212837"/>
                  <a:pt x="693392" y="242171"/>
                </a:cubicBezTo>
                <a:cubicBezTo>
                  <a:pt x="688981" y="265716"/>
                  <a:pt x="692633" y="288082"/>
                  <a:pt x="701091" y="309829"/>
                </a:cubicBezTo>
                <a:cubicBezTo>
                  <a:pt x="706373" y="323372"/>
                  <a:pt x="719101" y="329778"/>
                  <a:pt x="730958" y="336550"/>
                </a:cubicBezTo>
                <a:cubicBezTo>
                  <a:pt x="732194" y="337252"/>
                  <a:pt x="734189" y="337561"/>
                  <a:pt x="735510" y="337140"/>
                </a:cubicBezTo>
                <a:cubicBezTo>
                  <a:pt x="759786" y="329160"/>
                  <a:pt x="784287" y="336465"/>
                  <a:pt x="808647" y="336212"/>
                </a:cubicBezTo>
                <a:cubicBezTo>
                  <a:pt x="838065" y="335903"/>
                  <a:pt x="865404" y="347030"/>
                  <a:pt x="893388" y="354223"/>
                </a:cubicBezTo>
                <a:cubicBezTo>
                  <a:pt x="930140" y="363692"/>
                  <a:pt x="966694" y="373975"/>
                  <a:pt x="1003193" y="384455"/>
                </a:cubicBezTo>
                <a:cubicBezTo>
                  <a:pt x="1035027" y="393587"/>
                  <a:pt x="1066917" y="402719"/>
                  <a:pt x="1098302" y="413255"/>
                </a:cubicBezTo>
                <a:cubicBezTo>
                  <a:pt x="1114683" y="418734"/>
                  <a:pt x="1129996" y="427360"/>
                  <a:pt x="1145871" y="434328"/>
                </a:cubicBezTo>
                <a:cubicBezTo>
                  <a:pt x="1153260" y="437559"/>
                  <a:pt x="1160847" y="440425"/>
                  <a:pt x="1168517" y="443010"/>
                </a:cubicBezTo>
                <a:cubicBezTo>
                  <a:pt x="1175598" y="445398"/>
                  <a:pt x="1179391" y="449641"/>
                  <a:pt x="1179363" y="457340"/>
                </a:cubicBezTo>
                <a:cubicBezTo>
                  <a:pt x="1179250" y="483498"/>
                  <a:pt x="1178857" y="509460"/>
                  <a:pt x="1173013" y="535338"/>
                </a:cubicBezTo>
                <a:cubicBezTo>
                  <a:pt x="1165876" y="566947"/>
                  <a:pt x="1167253" y="568324"/>
                  <a:pt x="1199087" y="572707"/>
                </a:cubicBezTo>
                <a:cubicBezTo>
                  <a:pt x="1208640" y="574028"/>
                  <a:pt x="1218390" y="574056"/>
                  <a:pt x="1227971" y="575152"/>
                </a:cubicBezTo>
                <a:cubicBezTo>
                  <a:pt x="1240081" y="576529"/>
                  <a:pt x="1241570" y="578271"/>
                  <a:pt x="1241851" y="590352"/>
                </a:cubicBezTo>
                <a:cubicBezTo>
                  <a:pt x="1242188" y="604682"/>
                  <a:pt x="1242301" y="619040"/>
                  <a:pt x="1242582" y="633398"/>
                </a:cubicBezTo>
                <a:cubicBezTo>
                  <a:pt x="1242806" y="644749"/>
                  <a:pt x="1246403" y="648795"/>
                  <a:pt x="1258120" y="649694"/>
                </a:cubicBezTo>
                <a:cubicBezTo>
                  <a:pt x="1272112" y="650790"/>
                  <a:pt x="1286133" y="651661"/>
                  <a:pt x="1300153" y="651970"/>
                </a:cubicBezTo>
                <a:cubicBezTo>
                  <a:pt x="1308077" y="652138"/>
                  <a:pt x="1310184" y="655679"/>
                  <a:pt x="1311280" y="663181"/>
                </a:cubicBezTo>
                <a:cubicBezTo>
                  <a:pt x="1317939" y="709007"/>
                  <a:pt x="1313555" y="754665"/>
                  <a:pt x="1310352" y="800380"/>
                </a:cubicBezTo>
                <a:cubicBezTo>
                  <a:pt x="1309566" y="811563"/>
                  <a:pt x="1308582" y="822745"/>
                  <a:pt x="1307543" y="833928"/>
                </a:cubicBezTo>
                <a:cubicBezTo>
                  <a:pt x="1306531" y="844689"/>
                  <a:pt x="1302007" y="853905"/>
                  <a:pt x="1293241" y="860283"/>
                </a:cubicBezTo>
                <a:cubicBezTo>
                  <a:pt x="1268066" y="878575"/>
                  <a:pt x="1242806" y="896754"/>
                  <a:pt x="1217238" y="914511"/>
                </a:cubicBezTo>
                <a:cubicBezTo>
                  <a:pt x="1201644" y="925328"/>
                  <a:pt x="1185516" y="935359"/>
                  <a:pt x="1169472" y="945474"/>
                </a:cubicBezTo>
                <a:cubicBezTo>
                  <a:pt x="1165033" y="948256"/>
                  <a:pt x="1160200" y="950700"/>
                  <a:pt x="1155227" y="952246"/>
                </a:cubicBezTo>
                <a:cubicBezTo>
                  <a:pt x="1148231" y="954437"/>
                  <a:pt x="1147388" y="958230"/>
                  <a:pt x="1151940" y="963035"/>
                </a:cubicBezTo>
                <a:cubicBezTo>
                  <a:pt x="1161352" y="972953"/>
                  <a:pt x="1170596" y="983153"/>
                  <a:pt x="1180992" y="992003"/>
                </a:cubicBezTo>
                <a:cubicBezTo>
                  <a:pt x="1204313" y="1011868"/>
                  <a:pt x="1228758" y="1030834"/>
                  <a:pt x="1240840" y="1060168"/>
                </a:cubicBezTo>
                <a:cubicBezTo>
                  <a:pt x="1250898" y="1084556"/>
                  <a:pt x="1259496" y="1109563"/>
                  <a:pt x="1268600" y="1134344"/>
                </a:cubicBezTo>
                <a:cubicBezTo>
                  <a:pt x="1272674" y="1145415"/>
                  <a:pt x="1276692" y="1156485"/>
                  <a:pt x="1280204" y="1167752"/>
                </a:cubicBezTo>
                <a:cubicBezTo>
                  <a:pt x="1283070" y="1176884"/>
                  <a:pt x="1284981" y="1186296"/>
                  <a:pt x="1287594" y="1195512"/>
                </a:cubicBezTo>
                <a:cubicBezTo>
                  <a:pt x="1288689" y="1199362"/>
                  <a:pt x="1290010" y="1203267"/>
                  <a:pt x="1291949" y="1206723"/>
                </a:cubicBezTo>
                <a:cubicBezTo>
                  <a:pt x="1327323" y="1269043"/>
                  <a:pt x="1362613" y="1331419"/>
                  <a:pt x="1398409" y="1393486"/>
                </a:cubicBezTo>
                <a:cubicBezTo>
                  <a:pt x="1411531" y="1416245"/>
                  <a:pt x="1425748" y="1438357"/>
                  <a:pt x="1439881" y="1460498"/>
                </a:cubicBezTo>
                <a:cubicBezTo>
                  <a:pt x="1446484" y="1470838"/>
                  <a:pt x="1453789" y="1480812"/>
                  <a:pt x="1461403" y="1490450"/>
                </a:cubicBezTo>
                <a:cubicBezTo>
                  <a:pt x="1466040" y="1496322"/>
                  <a:pt x="1471266" y="1497137"/>
                  <a:pt x="1478178" y="1491658"/>
                </a:cubicBezTo>
                <a:cubicBezTo>
                  <a:pt x="1491074" y="1481459"/>
                  <a:pt x="1505207" y="1472776"/>
                  <a:pt x="1518413" y="1462970"/>
                </a:cubicBezTo>
                <a:cubicBezTo>
                  <a:pt x="1526898" y="1456677"/>
                  <a:pt x="1534428" y="1449090"/>
                  <a:pt x="1542886" y="1442740"/>
                </a:cubicBezTo>
                <a:cubicBezTo>
                  <a:pt x="1560278" y="1429703"/>
                  <a:pt x="1577305" y="1416020"/>
                  <a:pt x="1595737" y="1404612"/>
                </a:cubicBezTo>
                <a:cubicBezTo>
                  <a:pt x="1620799" y="1389103"/>
                  <a:pt x="1646874" y="1375560"/>
                  <a:pt x="1667862" y="1354009"/>
                </a:cubicBezTo>
                <a:cubicBezTo>
                  <a:pt x="1675055" y="1346620"/>
                  <a:pt x="1686238" y="1343192"/>
                  <a:pt x="1695341" y="1337544"/>
                </a:cubicBezTo>
                <a:cubicBezTo>
                  <a:pt x="1700259" y="1334482"/>
                  <a:pt x="1705007" y="1330913"/>
                  <a:pt x="1709137" y="1326867"/>
                </a:cubicBezTo>
                <a:cubicBezTo>
                  <a:pt x="1714363" y="1321753"/>
                  <a:pt x="1718128" y="1314954"/>
                  <a:pt x="1723832" y="1310515"/>
                </a:cubicBezTo>
                <a:cubicBezTo>
                  <a:pt x="1755779" y="1285592"/>
                  <a:pt x="1788568" y="1261681"/>
                  <a:pt x="1820122" y="1236253"/>
                </a:cubicBezTo>
                <a:cubicBezTo>
                  <a:pt x="1833327" y="1225604"/>
                  <a:pt x="1846140" y="1213382"/>
                  <a:pt x="1855552" y="1199446"/>
                </a:cubicBezTo>
                <a:cubicBezTo>
                  <a:pt x="1867943" y="1181098"/>
                  <a:pt x="1886572" y="1174524"/>
                  <a:pt x="1904863" y="1166460"/>
                </a:cubicBezTo>
                <a:cubicBezTo>
                  <a:pt x="1914669" y="1162133"/>
                  <a:pt x="1924363" y="1167387"/>
                  <a:pt x="1931022" y="1172388"/>
                </a:cubicBezTo>
                <a:cubicBezTo>
                  <a:pt x="1953808" y="1189556"/>
                  <a:pt x="1975219" y="1208493"/>
                  <a:pt x="1997696" y="1227206"/>
                </a:cubicBezTo>
                <a:cubicBezTo>
                  <a:pt x="1990869" y="1235129"/>
                  <a:pt x="1991937" y="1238726"/>
                  <a:pt x="2000422" y="1243306"/>
                </a:cubicBezTo>
                <a:cubicBezTo>
                  <a:pt x="2017646" y="1252578"/>
                  <a:pt x="2033296" y="1264660"/>
                  <a:pt x="2050351" y="1274269"/>
                </a:cubicBezTo>
                <a:cubicBezTo>
                  <a:pt x="2072941" y="1286997"/>
                  <a:pt x="2091429" y="1303855"/>
                  <a:pt x="2108119" y="1323552"/>
                </a:cubicBezTo>
                <a:cubicBezTo>
                  <a:pt x="2126551" y="1345327"/>
                  <a:pt x="2139419" y="1370446"/>
                  <a:pt x="2153637" y="1394722"/>
                </a:cubicBezTo>
                <a:cubicBezTo>
                  <a:pt x="2161448" y="1408040"/>
                  <a:pt x="2166224" y="1423157"/>
                  <a:pt x="2172349" y="1437486"/>
                </a:cubicBezTo>
                <a:cubicBezTo>
                  <a:pt x="2172349" y="1444960"/>
                  <a:pt x="2172349" y="1452462"/>
                  <a:pt x="2172349" y="1459936"/>
                </a:cubicBezTo>
                <a:cubicBezTo>
                  <a:pt x="2166561" y="1469264"/>
                  <a:pt x="2161841" y="1479520"/>
                  <a:pt x="2154817" y="1487780"/>
                </a:cubicBezTo>
                <a:cubicBezTo>
                  <a:pt x="2137734" y="1507842"/>
                  <a:pt x="2121746" y="1508460"/>
                  <a:pt x="2101235" y="1497249"/>
                </a:cubicBezTo>
                <a:cubicBezTo>
                  <a:pt x="2090389" y="1491321"/>
                  <a:pt x="2080612" y="1483425"/>
                  <a:pt x="2070581" y="1476064"/>
                </a:cubicBezTo>
                <a:cubicBezTo>
                  <a:pt x="2051784" y="1462268"/>
                  <a:pt x="2032200" y="1449343"/>
                  <a:pt x="2014808" y="1433946"/>
                </a:cubicBezTo>
                <a:cubicBezTo>
                  <a:pt x="1998118" y="1419167"/>
                  <a:pt x="1977073" y="1412929"/>
                  <a:pt x="1958838" y="1401325"/>
                </a:cubicBezTo>
                <a:cubicBezTo>
                  <a:pt x="1946082" y="1393177"/>
                  <a:pt x="1930853" y="1388906"/>
                  <a:pt x="1916580" y="1383202"/>
                </a:cubicBezTo>
                <a:cubicBezTo>
                  <a:pt x="1907083" y="1379409"/>
                  <a:pt x="1899890" y="1382781"/>
                  <a:pt x="1897670" y="1392896"/>
                </a:cubicBezTo>
                <a:cubicBezTo>
                  <a:pt x="1894973" y="1405231"/>
                  <a:pt x="1886291" y="1412058"/>
                  <a:pt x="1876372" y="1417200"/>
                </a:cubicBezTo>
                <a:cubicBezTo>
                  <a:pt x="1864712" y="1423269"/>
                  <a:pt x="1856030" y="1431136"/>
                  <a:pt x="1849287" y="1442768"/>
                </a:cubicBezTo>
                <a:cubicBezTo>
                  <a:pt x="1844313" y="1451366"/>
                  <a:pt x="1836109" y="1458700"/>
                  <a:pt x="1827961" y="1464741"/>
                </a:cubicBezTo>
                <a:cubicBezTo>
                  <a:pt x="1807365" y="1480026"/>
                  <a:pt x="1785955" y="1494271"/>
                  <a:pt x="1764939" y="1508966"/>
                </a:cubicBezTo>
                <a:cubicBezTo>
                  <a:pt x="1756032" y="1515203"/>
                  <a:pt x="1747350" y="1521750"/>
                  <a:pt x="1738358" y="1527819"/>
                </a:cubicBezTo>
                <a:cubicBezTo>
                  <a:pt x="1718859" y="1541025"/>
                  <a:pt x="1698151" y="1552685"/>
                  <a:pt x="1679916" y="1567436"/>
                </a:cubicBezTo>
                <a:cubicBezTo>
                  <a:pt x="1658927" y="1584379"/>
                  <a:pt x="1639119" y="1603064"/>
                  <a:pt x="1620518" y="1622619"/>
                </a:cubicBezTo>
                <a:cubicBezTo>
                  <a:pt x="1599923" y="1644254"/>
                  <a:pt x="1581856" y="1668334"/>
                  <a:pt x="1561514" y="1690221"/>
                </a:cubicBezTo>
                <a:cubicBezTo>
                  <a:pt x="1550191" y="1702388"/>
                  <a:pt x="1537154" y="1713289"/>
                  <a:pt x="1523611" y="1722983"/>
                </a:cubicBezTo>
                <a:cubicBezTo>
                  <a:pt x="1511192" y="1731890"/>
                  <a:pt x="1497256" y="1736554"/>
                  <a:pt x="1481240" y="1729361"/>
                </a:cubicBezTo>
                <a:cubicBezTo>
                  <a:pt x="1468287" y="1723517"/>
                  <a:pt x="1454267" y="1720117"/>
                  <a:pt x="1440921" y="1715087"/>
                </a:cubicBezTo>
                <a:cubicBezTo>
                  <a:pt x="1417937" y="1706434"/>
                  <a:pt x="1397538" y="1693902"/>
                  <a:pt x="1380118" y="1676145"/>
                </a:cubicBezTo>
                <a:cubicBezTo>
                  <a:pt x="1362894" y="1658556"/>
                  <a:pt x="1345305" y="1641107"/>
                  <a:pt x="1326396" y="1625429"/>
                </a:cubicBezTo>
                <a:cubicBezTo>
                  <a:pt x="1298832" y="1602614"/>
                  <a:pt x="1270257" y="1580951"/>
                  <a:pt x="1241486" y="1559681"/>
                </a:cubicBezTo>
                <a:cubicBezTo>
                  <a:pt x="1213220" y="1538805"/>
                  <a:pt x="1184252" y="1518856"/>
                  <a:pt x="1155368" y="1498795"/>
                </a:cubicBezTo>
                <a:cubicBezTo>
                  <a:pt x="1141094" y="1488876"/>
                  <a:pt x="1126259" y="1479773"/>
                  <a:pt x="1111817" y="1470051"/>
                </a:cubicBezTo>
                <a:cubicBezTo>
                  <a:pt x="1105664" y="1465921"/>
                  <a:pt x="1100128" y="1460863"/>
                  <a:pt x="1093919" y="1456845"/>
                </a:cubicBezTo>
                <a:cubicBezTo>
                  <a:pt x="1085349" y="1451254"/>
                  <a:pt x="1078493" y="1454120"/>
                  <a:pt x="1071610" y="1461819"/>
                </a:cubicBezTo>
                <a:cubicBezTo>
                  <a:pt x="1054498" y="1480953"/>
                  <a:pt x="1041517" y="1502812"/>
                  <a:pt x="1028031" y="1524391"/>
                </a:cubicBezTo>
                <a:cubicBezTo>
                  <a:pt x="1019377" y="1538243"/>
                  <a:pt x="1011172" y="1552404"/>
                  <a:pt x="1001760" y="1565694"/>
                </a:cubicBezTo>
                <a:cubicBezTo>
                  <a:pt x="990127" y="1582131"/>
                  <a:pt x="977484" y="1597866"/>
                  <a:pt x="965205" y="1613853"/>
                </a:cubicBezTo>
                <a:cubicBezTo>
                  <a:pt x="961609" y="1618545"/>
                  <a:pt x="957506" y="1622872"/>
                  <a:pt x="954107" y="1627705"/>
                </a:cubicBezTo>
                <a:cubicBezTo>
                  <a:pt x="949330" y="1634420"/>
                  <a:pt x="945762" y="1640517"/>
                  <a:pt x="953208" y="1649003"/>
                </a:cubicBezTo>
                <a:cubicBezTo>
                  <a:pt x="957422" y="1653807"/>
                  <a:pt x="958996" y="1662293"/>
                  <a:pt x="959080" y="1669177"/>
                </a:cubicBezTo>
                <a:cubicBezTo>
                  <a:pt x="959473" y="1696122"/>
                  <a:pt x="970937" y="1719948"/>
                  <a:pt x="979450" y="1744477"/>
                </a:cubicBezTo>
                <a:cubicBezTo>
                  <a:pt x="989313" y="1772912"/>
                  <a:pt x="1002799" y="1800138"/>
                  <a:pt x="1011762" y="1828825"/>
                </a:cubicBezTo>
                <a:cubicBezTo>
                  <a:pt x="1020613" y="1857120"/>
                  <a:pt x="1025137" y="1886734"/>
                  <a:pt x="1032695" y="1915477"/>
                </a:cubicBezTo>
                <a:cubicBezTo>
                  <a:pt x="1038989" y="1939473"/>
                  <a:pt x="1046547" y="1963159"/>
                  <a:pt x="1054189" y="1986788"/>
                </a:cubicBezTo>
                <a:cubicBezTo>
                  <a:pt x="1060680" y="2006878"/>
                  <a:pt x="1067479" y="2026940"/>
                  <a:pt x="1075347" y="2046523"/>
                </a:cubicBezTo>
                <a:cubicBezTo>
                  <a:pt x="1079224" y="2056161"/>
                  <a:pt x="1084900" y="2065489"/>
                  <a:pt x="1091446" y="2073609"/>
                </a:cubicBezTo>
                <a:cubicBezTo>
                  <a:pt x="1107040" y="2092912"/>
                  <a:pt x="1108108" y="2117666"/>
                  <a:pt x="1094059" y="2135480"/>
                </a:cubicBezTo>
                <a:cubicBezTo>
                  <a:pt x="1086838" y="2144667"/>
                  <a:pt x="1093076" y="2161666"/>
                  <a:pt x="1101927" y="2168072"/>
                </a:cubicBezTo>
                <a:cubicBezTo>
                  <a:pt x="1114627" y="2177288"/>
                  <a:pt x="1129097" y="2186448"/>
                  <a:pt x="1128310" y="2205835"/>
                </a:cubicBezTo>
                <a:cubicBezTo>
                  <a:pt x="1127889" y="2216315"/>
                  <a:pt x="1128226" y="2226852"/>
                  <a:pt x="1128226" y="2238119"/>
                </a:cubicBezTo>
                <a:cubicBezTo>
                  <a:pt x="1145730" y="2236433"/>
                  <a:pt x="1146461" y="2251634"/>
                  <a:pt x="1148765" y="2263575"/>
                </a:cubicBezTo>
                <a:cubicBezTo>
                  <a:pt x="1153935" y="2290408"/>
                  <a:pt x="1157953" y="2317466"/>
                  <a:pt x="1161661" y="2344523"/>
                </a:cubicBezTo>
                <a:cubicBezTo>
                  <a:pt x="1162870" y="2353374"/>
                  <a:pt x="1162111" y="2362562"/>
                  <a:pt x="1161577" y="2371581"/>
                </a:cubicBezTo>
                <a:cubicBezTo>
                  <a:pt x="1160931" y="2383129"/>
                  <a:pt x="1154974" y="2390013"/>
                  <a:pt x="1143370" y="2391867"/>
                </a:cubicBezTo>
                <a:cubicBezTo>
                  <a:pt x="1131429" y="2393750"/>
                  <a:pt x="1119263" y="2395857"/>
                  <a:pt x="1107265" y="2395604"/>
                </a:cubicBezTo>
                <a:cubicBezTo>
                  <a:pt x="1012156" y="2393469"/>
                  <a:pt x="917046" y="2391643"/>
                  <a:pt x="822021" y="2387540"/>
                </a:cubicBezTo>
                <a:cubicBezTo>
                  <a:pt x="802494" y="2386697"/>
                  <a:pt x="783303" y="2376835"/>
                  <a:pt x="764057" y="2370822"/>
                </a:cubicBezTo>
                <a:cubicBezTo>
                  <a:pt x="756358" y="2368406"/>
                  <a:pt x="748828" y="2365287"/>
                  <a:pt x="741410" y="2362084"/>
                </a:cubicBezTo>
                <a:cubicBezTo>
                  <a:pt x="731351" y="2357785"/>
                  <a:pt x="728008" y="2350059"/>
                  <a:pt x="732391" y="2340225"/>
                </a:cubicBezTo>
                <a:cubicBezTo>
                  <a:pt x="735538" y="2333144"/>
                  <a:pt x="739275" y="2326176"/>
                  <a:pt x="743602" y="2319770"/>
                </a:cubicBezTo>
                <a:cubicBezTo>
                  <a:pt x="751329" y="2308390"/>
                  <a:pt x="761556" y="2301169"/>
                  <a:pt x="776279" y="2301478"/>
                </a:cubicBezTo>
                <a:cubicBezTo>
                  <a:pt x="793418" y="2301844"/>
                  <a:pt x="810642" y="2302153"/>
                  <a:pt x="827725" y="2300944"/>
                </a:cubicBezTo>
                <a:cubicBezTo>
                  <a:pt x="837053" y="2300298"/>
                  <a:pt x="846775" y="2297769"/>
                  <a:pt x="855204" y="2293695"/>
                </a:cubicBezTo>
                <a:cubicBezTo>
                  <a:pt x="867202" y="2287907"/>
                  <a:pt x="878441" y="2280377"/>
                  <a:pt x="889455" y="2272791"/>
                </a:cubicBezTo>
                <a:cubicBezTo>
                  <a:pt x="899373" y="2265991"/>
                  <a:pt x="906566" y="2257253"/>
                  <a:pt x="907381" y="2244076"/>
                </a:cubicBezTo>
                <a:cubicBezTo>
                  <a:pt x="907887" y="2235843"/>
                  <a:pt x="911511" y="2228734"/>
                  <a:pt x="920671" y="2225616"/>
                </a:cubicBezTo>
                <a:cubicBezTo>
                  <a:pt x="927105" y="2223424"/>
                  <a:pt x="932837" y="2219238"/>
                  <a:pt x="939215" y="2216793"/>
                </a:cubicBezTo>
                <a:cubicBezTo>
                  <a:pt x="947082" y="2213787"/>
                  <a:pt x="947167" y="2208195"/>
                  <a:pt x="943879" y="2202604"/>
                </a:cubicBezTo>
                <a:cubicBezTo>
                  <a:pt x="941463" y="2198474"/>
                  <a:pt x="941969" y="2196029"/>
                  <a:pt x="943739" y="2191899"/>
                </a:cubicBezTo>
                <a:cubicBezTo>
                  <a:pt x="948853" y="2180070"/>
                  <a:pt x="953067" y="2167848"/>
                  <a:pt x="957366" y="2155681"/>
                </a:cubicBezTo>
                <a:cubicBezTo>
                  <a:pt x="958799" y="2151607"/>
                  <a:pt x="958715" y="2148264"/>
                  <a:pt x="953095" y="2146409"/>
                </a:cubicBezTo>
                <a:cubicBezTo>
                  <a:pt x="926375" y="2137587"/>
                  <a:pt x="914630" y="2118115"/>
                  <a:pt x="916428" y="2090748"/>
                </a:cubicBezTo>
                <a:cubicBezTo>
                  <a:pt x="917468" y="2074986"/>
                  <a:pt x="910837" y="2062117"/>
                  <a:pt x="903419" y="2049670"/>
                </a:cubicBezTo>
                <a:cubicBezTo>
                  <a:pt x="892152" y="2030761"/>
                  <a:pt x="887179" y="2009716"/>
                  <a:pt x="880295" y="1989233"/>
                </a:cubicBezTo>
                <a:cubicBezTo>
                  <a:pt x="875041" y="1973695"/>
                  <a:pt x="868241" y="1958663"/>
                  <a:pt x="862566" y="1943238"/>
                </a:cubicBezTo>
                <a:cubicBezTo>
                  <a:pt x="859082" y="1933769"/>
                  <a:pt x="856778" y="1923851"/>
                  <a:pt x="853350" y="1914354"/>
                </a:cubicBezTo>
                <a:cubicBezTo>
                  <a:pt x="848124" y="1899827"/>
                  <a:pt x="842420" y="1885470"/>
                  <a:pt x="836800" y="1871084"/>
                </a:cubicBezTo>
                <a:cubicBezTo>
                  <a:pt x="834103" y="1864200"/>
                  <a:pt x="831434" y="1857288"/>
                  <a:pt x="828203" y="1850657"/>
                </a:cubicBezTo>
                <a:cubicBezTo>
                  <a:pt x="821712" y="1837339"/>
                  <a:pt x="814435" y="1824414"/>
                  <a:pt x="808254" y="1810956"/>
                </a:cubicBezTo>
                <a:cubicBezTo>
                  <a:pt x="804208" y="1802133"/>
                  <a:pt x="802297" y="1792299"/>
                  <a:pt x="798054" y="1783589"/>
                </a:cubicBezTo>
                <a:cubicBezTo>
                  <a:pt x="788642" y="1764286"/>
                  <a:pt x="777628" y="1745742"/>
                  <a:pt x="768580" y="1726298"/>
                </a:cubicBezTo>
                <a:cubicBezTo>
                  <a:pt x="756611" y="1700477"/>
                  <a:pt x="744866" y="1674346"/>
                  <a:pt x="743012" y="1645294"/>
                </a:cubicBezTo>
                <a:cubicBezTo>
                  <a:pt x="742759" y="1641360"/>
                  <a:pt x="743855" y="1637230"/>
                  <a:pt x="744979" y="1633381"/>
                </a:cubicBezTo>
                <a:cubicBezTo>
                  <a:pt x="747620" y="1624474"/>
                  <a:pt x="750345" y="1615595"/>
                  <a:pt x="753576" y="1606885"/>
                </a:cubicBezTo>
                <a:cubicBezTo>
                  <a:pt x="761331" y="1586008"/>
                  <a:pt x="769507" y="1565301"/>
                  <a:pt x="777347" y="1544453"/>
                </a:cubicBezTo>
                <a:cubicBezTo>
                  <a:pt x="787068" y="1518575"/>
                  <a:pt x="796902" y="1492726"/>
                  <a:pt x="806174" y="1466679"/>
                </a:cubicBezTo>
                <a:cubicBezTo>
                  <a:pt x="814885" y="1442150"/>
                  <a:pt x="822724" y="1417312"/>
                  <a:pt x="831293" y="1392727"/>
                </a:cubicBezTo>
                <a:cubicBezTo>
                  <a:pt x="840397" y="1366709"/>
                  <a:pt x="849922" y="1340831"/>
                  <a:pt x="859250" y="1314898"/>
                </a:cubicBezTo>
                <a:cubicBezTo>
                  <a:pt x="859363" y="1314617"/>
                  <a:pt x="859447" y="1314280"/>
                  <a:pt x="859615" y="1314027"/>
                </a:cubicBezTo>
                <a:cubicBezTo>
                  <a:pt x="871079" y="1298405"/>
                  <a:pt x="867792" y="1281125"/>
                  <a:pt x="865460" y="1263817"/>
                </a:cubicBezTo>
                <a:cubicBezTo>
                  <a:pt x="863577" y="1249628"/>
                  <a:pt x="863100" y="1235242"/>
                  <a:pt x="860739" y="1221137"/>
                </a:cubicBezTo>
                <a:cubicBezTo>
                  <a:pt x="859503" y="1213747"/>
                  <a:pt x="856750" y="1205964"/>
                  <a:pt x="852507" y="1199839"/>
                </a:cubicBezTo>
                <a:cubicBezTo>
                  <a:pt x="838009" y="1178879"/>
                  <a:pt x="822078" y="1158930"/>
                  <a:pt x="807607" y="1137969"/>
                </a:cubicBezTo>
                <a:cubicBezTo>
                  <a:pt x="787967" y="1109535"/>
                  <a:pt x="769479" y="1080313"/>
                  <a:pt x="749980" y="1051795"/>
                </a:cubicBezTo>
                <a:cubicBezTo>
                  <a:pt x="731014" y="1024034"/>
                  <a:pt x="711234" y="996836"/>
                  <a:pt x="692043" y="969245"/>
                </a:cubicBezTo>
                <a:cubicBezTo>
                  <a:pt x="677910" y="948930"/>
                  <a:pt x="664171" y="928335"/>
                  <a:pt x="650234" y="907880"/>
                </a:cubicBezTo>
                <a:cubicBezTo>
                  <a:pt x="649729" y="907121"/>
                  <a:pt x="649054" y="906363"/>
                  <a:pt x="648296" y="905885"/>
                </a:cubicBezTo>
                <a:cubicBezTo>
                  <a:pt x="624610" y="890347"/>
                  <a:pt x="611882" y="865228"/>
                  <a:pt x="594602" y="844155"/>
                </a:cubicBezTo>
                <a:cubicBezTo>
                  <a:pt x="576816" y="822464"/>
                  <a:pt x="561587" y="798553"/>
                  <a:pt x="542706" y="777930"/>
                </a:cubicBezTo>
                <a:cubicBezTo>
                  <a:pt x="525173" y="758768"/>
                  <a:pt x="504381" y="742584"/>
                  <a:pt x="484854" y="725248"/>
                </a:cubicBezTo>
                <a:cubicBezTo>
                  <a:pt x="477183" y="718448"/>
                  <a:pt x="469569" y="712688"/>
                  <a:pt x="457824" y="712885"/>
                </a:cubicBezTo>
                <a:cubicBezTo>
                  <a:pt x="446445" y="713053"/>
                  <a:pt x="437369" y="716509"/>
                  <a:pt x="428884" y="723112"/>
                </a:cubicBezTo>
                <a:cubicBezTo>
                  <a:pt x="425934" y="725416"/>
                  <a:pt x="423180" y="727973"/>
                  <a:pt x="420399" y="730474"/>
                </a:cubicBezTo>
                <a:cubicBezTo>
                  <a:pt x="411492" y="738481"/>
                  <a:pt x="403063" y="743511"/>
                  <a:pt x="389941" y="736768"/>
                </a:cubicBezTo>
                <a:cubicBezTo>
                  <a:pt x="383675" y="733536"/>
                  <a:pt x="373504" y="735644"/>
                  <a:pt x="365834" y="737835"/>
                </a:cubicBezTo>
                <a:cubicBezTo>
                  <a:pt x="335404" y="746602"/>
                  <a:pt x="305677" y="758318"/>
                  <a:pt x="274855" y="765174"/>
                </a:cubicBezTo>
                <a:cubicBezTo>
                  <a:pt x="244594" y="771917"/>
                  <a:pt x="213293" y="773940"/>
                  <a:pt x="182471" y="778380"/>
                </a:cubicBezTo>
                <a:cubicBezTo>
                  <a:pt x="160948" y="781470"/>
                  <a:pt x="139594" y="785966"/>
                  <a:pt x="118015" y="788242"/>
                </a:cubicBezTo>
                <a:cubicBezTo>
                  <a:pt x="100792" y="790068"/>
                  <a:pt x="83034" y="791529"/>
                  <a:pt x="66035" y="789310"/>
                </a:cubicBezTo>
                <a:cubicBezTo>
                  <a:pt x="52127" y="787483"/>
                  <a:pt x="38922" y="780065"/>
                  <a:pt x="25491" y="774952"/>
                </a:cubicBezTo>
                <a:cubicBezTo>
                  <a:pt x="16584" y="771552"/>
                  <a:pt x="6413" y="769248"/>
                  <a:pt x="3182" y="758627"/>
                </a:cubicBezTo>
                <a:cubicBezTo>
                  <a:pt x="1187" y="752109"/>
                  <a:pt x="-106" y="745056"/>
                  <a:pt x="7" y="738257"/>
                </a:cubicBezTo>
                <a:cubicBezTo>
                  <a:pt x="119" y="730277"/>
                  <a:pt x="1552" y="722185"/>
                  <a:pt x="3378" y="714346"/>
                </a:cubicBezTo>
                <a:cubicBezTo>
                  <a:pt x="7734" y="695661"/>
                  <a:pt x="12004" y="676920"/>
                  <a:pt x="17540" y="658601"/>
                </a:cubicBezTo>
                <a:cubicBezTo>
                  <a:pt x="23637" y="638455"/>
                  <a:pt x="31026" y="618675"/>
                  <a:pt x="38051" y="598810"/>
                </a:cubicBezTo>
                <a:cubicBezTo>
                  <a:pt x="47772" y="571246"/>
                  <a:pt x="61147" y="545509"/>
                  <a:pt x="76628" y="520727"/>
                </a:cubicBezTo>
                <a:cubicBezTo>
                  <a:pt x="88626" y="501537"/>
                  <a:pt x="101579" y="482599"/>
                  <a:pt x="110738" y="462060"/>
                </a:cubicBezTo>
                <a:cubicBezTo>
                  <a:pt x="124141" y="432024"/>
                  <a:pt x="140859" y="405472"/>
                  <a:pt x="168900" y="387378"/>
                </a:cubicBezTo>
                <a:cubicBezTo>
                  <a:pt x="192417" y="372205"/>
                  <a:pt x="215766" y="356751"/>
                  <a:pt x="239902" y="342562"/>
                </a:cubicBezTo>
                <a:cubicBezTo>
                  <a:pt x="249932" y="336662"/>
                  <a:pt x="261593" y="333459"/>
                  <a:pt x="272747" y="329722"/>
                </a:cubicBezTo>
                <a:cubicBezTo>
                  <a:pt x="275388" y="328851"/>
                  <a:pt x="279266" y="330340"/>
                  <a:pt x="282160" y="331689"/>
                </a:cubicBezTo>
                <a:cubicBezTo>
                  <a:pt x="287217" y="334049"/>
                  <a:pt x="291685" y="337842"/>
                  <a:pt x="296855" y="339725"/>
                </a:cubicBezTo>
                <a:cubicBezTo>
                  <a:pt x="306773" y="343349"/>
                  <a:pt x="314472" y="347760"/>
                  <a:pt x="316073" y="359870"/>
                </a:cubicBezTo>
                <a:cubicBezTo>
                  <a:pt x="317225" y="368665"/>
                  <a:pt x="322114" y="376925"/>
                  <a:pt x="323435" y="385720"/>
                </a:cubicBezTo>
                <a:cubicBezTo>
                  <a:pt x="324840" y="395160"/>
                  <a:pt x="323997" y="404966"/>
                  <a:pt x="324137" y="414604"/>
                </a:cubicBezTo>
                <a:cubicBezTo>
                  <a:pt x="324165" y="416683"/>
                  <a:pt x="323744" y="418959"/>
                  <a:pt x="324474" y="420785"/>
                </a:cubicBezTo>
                <a:cubicBezTo>
                  <a:pt x="328071" y="429664"/>
                  <a:pt x="324109" y="435031"/>
                  <a:pt x="316635" y="439077"/>
                </a:cubicBezTo>
                <a:cubicBezTo>
                  <a:pt x="292584" y="452086"/>
                  <a:pt x="267324" y="457284"/>
                  <a:pt x="240154" y="451748"/>
                </a:cubicBezTo>
                <a:cubicBezTo>
                  <a:pt x="230742" y="449838"/>
                  <a:pt x="221161" y="448742"/>
                  <a:pt x="211608" y="447421"/>
                </a:cubicBezTo>
                <a:cubicBezTo>
                  <a:pt x="210231" y="447225"/>
                  <a:pt x="208180" y="447562"/>
                  <a:pt x="207337" y="448461"/>
                </a:cubicBezTo>
                <a:cubicBezTo>
                  <a:pt x="199666" y="456862"/>
                  <a:pt x="190394" y="463858"/>
                  <a:pt x="187865" y="476306"/>
                </a:cubicBezTo>
                <a:cubicBezTo>
                  <a:pt x="186376" y="483639"/>
                  <a:pt x="181628" y="490242"/>
                  <a:pt x="178930" y="497407"/>
                </a:cubicBezTo>
                <a:cubicBezTo>
                  <a:pt x="172299" y="515024"/>
                  <a:pt x="163140" y="532360"/>
                  <a:pt x="160330" y="550623"/>
                </a:cubicBezTo>
                <a:cubicBezTo>
                  <a:pt x="156228" y="577231"/>
                  <a:pt x="156818" y="604598"/>
                  <a:pt x="155413" y="631459"/>
                </a:cubicBezTo>
                <a:cubicBezTo>
                  <a:pt x="178312" y="636966"/>
                  <a:pt x="196772" y="628031"/>
                  <a:pt x="215401" y="617972"/>
                </a:cubicBezTo>
                <a:cubicBezTo>
                  <a:pt x="224139" y="613252"/>
                  <a:pt x="234282" y="610358"/>
                  <a:pt x="244144" y="608644"/>
                </a:cubicBezTo>
                <a:cubicBezTo>
                  <a:pt x="263728" y="605216"/>
                  <a:pt x="280530" y="596309"/>
                  <a:pt x="296658" y="585407"/>
                </a:cubicBezTo>
                <a:cubicBezTo>
                  <a:pt x="319585" y="569898"/>
                  <a:pt x="342653" y="554556"/>
                  <a:pt x="365693" y="539187"/>
                </a:cubicBezTo>
                <a:cubicBezTo>
                  <a:pt x="378646" y="530533"/>
                  <a:pt x="392133" y="522554"/>
                  <a:pt x="404524" y="513169"/>
                </a:cubicBezTo>
                <a:cubicBezTo>
                  <a:pt x="415341" y="504993"/>
                  <a:pt x="424613" y="494737"/>
                  <a:pt x="435374" y="486449"/>
                </a:cubicBezTo>
                <a:cubicBezTo>
                  <a:pt x="440235" y="482712"/>
                  <a:pt x="446894" y="479930"/>
                  <a:pt x="452963" y="479368"/>
                </a:cubicBezTo>
                <a:cubicBezTo>
                  <a:pt x="470946" y="477682"/>
                  <a:pt x="489040" y="477345"/>
                  <a:pt x="504269" y="476615"/>
                </a:cubicBezTo>
                <a:cubicBezTo>
                  <a:pt x="512614" y="467848"/>
                  <a:pt x="519273" y="460402"/>
                  <a:pt x="526438" y="453462"/>
                </a:cubicBezTo>
                <a:cubicBezTo>
                  <a:pt x="534052" y="446129"/>
                  <a:pt x="545797" y="441718"/>
                  <a:pt x="543858" y="428062"/>
                </a:cubicBezTo>
                <a:cubicBezTo>
                  <a:pt x="543521" y="425674"/>
                  <a:pt x="542116" y="422977"/>
                  <a:pt x="540374" y="421291"/>
                </a:cubicBezTo>
                <a:cubicBezTo>
                  <a:pt x="532732" y="413817"/>
                  <a:pt x="523488" y="407551"/>
                  <a:pt x="517390" y="399038"/>
                </a:cubicBezTo>
                <a:cubicBezTo>
                  <a:pt x="513513" y="393587"/>
                  <a:pt x="509692" y="392323"/>
                  <a:pt x="504494" y="392463"/>
                </a:cubicBezTo>
                <a:cubicBezTo>
                  <a:pt x="485781" y="392997"/>
                  <a:pt x="466984" y="392744"/>
                  <a:pt x="448440" y="394880"/>
                </a:cubicBezTo>
                <a:cubicBezTo>
                  <a:pt x="422899" y="397802"/>
                  <a:pt x="414582" y="383416"/>
                  <a:pt x="415004" y="361893"/>
                </a:cubicBezTo>
                <a:cubicBezTo>
                  <a:pt x="415257" y="348688"/>
                  <a:pt x="417982" y="335510"/>
                  <a:pt x="420089" y="322417"/>
                </a:cubicBezTo>
                <a:cubicBezTo>
                  <a:pt x="421101" y="316010"/>
                  <a:pt x="421551" y="310531"/>
                  <a:pt x="413655" y="308452"/>
                </a:cubicBezTo>
                <a:cubicBezTo>
                  <a:pt x="412166" y="308059"/>
                  <a:pt x="410874" y="306991"/>
                  <a:pt x="409412" y="306542"/>
                </a:cubicBezTo>
                <a:cubicBezTo>
                  <a:pt x="398426" y="303226"/>
                  <a:pt x="392863" y="296820"/>
                  <a:pt x="395448" y="284598"/>
                </a:cubicBezTo>
                <a:cubicBezTo>
                  <a:pt x="397190" y="276309"/>
                  <a:pt x="394999" y="270802"/>
                  <a:pt x="384855" y="269200"/>
                </a:cubicBezTo>
                <a:cubicBezTo>
                  <a:pt x="375218" y="267683"/>
                  <a:pt x="374122" y="263834"/>
                  <a:pt x="377382" y="254646"/>
                </a:cubicBezTo>
                <a:cubicBezTo>
                  <a:pt x="381596" y="242789"/>
                  <a:pt x="388986" y="231690"/>
                  <a:pt x="386541" y="216911"/>
                </a:cubicBezTo>
                <a:cubicBezTo>
                  <a:pt x="382973" y="217361"/>
                  <a:pt x="379376" y="217417"/>
                  <a:pt x="376033" y="218316"/>
                </a:cubicBezTo>
                <a:cubicBezTo>
                  <a:pt x="348919" y="225678"/>
                  <a:pt x="325233" y="215928"/>
                  <a:pt x="302446" y="203172"/>
                </a:cubicBezTo>
                <a:cubicBezTo>
                  <a:pt x="296742" y="199969"/>
                  <a:pt x="298934" y="194574"/>
                  <a:pt x="303682" y="191005"/>
                </a:cubicBezTo>
                <a:cubicBezTo>
                  <a:pt x="314163" y="183138"/>
                  <a:pt x="324418" y="174962"/>
                  <a:pt x="335292" y="167685"/>
                </a:cubicBezTo>
                <a:cubicBezTo>
                  <a:pt x="350970" y="157148"/>
                  <a:pt x="366789" y="146696"/>
                  <a:pt x="383170" y="137312"/>
                </a:cubicBezTo>
                <a:cubicBezTo>
                  <a:pt x="396263" y="129810"/>
                  <a:pt x="396432" y="116435"/>
                  <a:pt x="400281" y="104775"/>
                </a:cubicBezTo>
                <a:cubicBezTo>
                  <a:pt x="407530" y="82775"/>
                  <a:pt x="412531" y="59903"/>
                  <a:pt x="421382" y="38606"/>
                </a:cubicBezTo>
                <a:cubicBezTo>
                  <a:pt x="428603" y="21213"/>
                  <a:pt x="444759" y="11773"/>
                  <a:pt x="463528" y="9778"/>
                </a:cubicBezTo>
                <a:cubicBezTo>
                  <a:pt x="488872" y="7081"/>
                  <a:pt x="514412" y="5900"/>
                  <a:pt x="539812" y="3737"/>
                </a:cubicBezTo>
                <a:cubicBezTo>
                  <a:pt x="543746" y="3400"/>
                  <a:pt x="547511" y="1292"/>
                  <a:pt x="551360" y="0"/>
                </a:cubicBezTo>
                <a:cubicBezTo>
                  <a:pt x="554563" y="0"/>
                  <a:pt x="557682" y="0"/>
                  <a:pt x="560801" y="0"/>
                </a:cubicBezTo>
                <a:close/>
                <a:moveTo>
                  <a:pt x="1047586" y="521289"/>
                </a:moveTo>
                <a:cubicBezTo>
                  <a:pt x="1035224" y="521289"/>
                  <a:pt x="1022327" y="522610"/>
                  <a:pt x="1009852" y="520952"/>
                </a:cubicBezTo>
                <a:cubicBezTo>
                  <a:pt x="995663" y="519041"/>
                  <a:pt x="983693" y="524942"/>
                  <a:pt x="970965" y="528398"/>
                </a:cubicBezTo>
                <a:cubicBezTo>
                  <a:pt x="969364" y="528847"/>
                  <a:pt x="967284" y="531320"/>
                  <a:pt x="967200" y="532950"/>
                </a:cubicBezTo>
                <a:cubicBezTo>
                  <a:pt x="966807" y="540536"/>
                  <a:pt x="967031" y="548150"/>
                  <a:pt x="967031" y="557282"/>
                </a:cubicBezTo>
                <a:cubicBezTo>
                  <a:pt x="984424" y="557282"/>
                  <a:pt x="1000580" y="557254"/>
                  <a:pt x="1016707" y="557282"/>
                </a:cubicBezTo>
                <a:cubicBezTo>
                  <a:pt x="1047671" y="557310"/>
                  <a:pt x="1049919" y="555006"/>
                  <a:pt x="1048991" y="523902"/>
                </a:cubicBezTo>
                <a:cubicBezTo>
                  <a:pt x="1048963" y="523649"/>
                  <a:pt x="1048710" y="523397"/>
                  <a:pt x="1047586" y="521289"/>
                </a:cubicBezTo>
                <a:close/>
              </a:path>
            </a:pathLst>
          </a:custGeom>
          <a:solidFill>
            <a:schemeClr val="accent3"/>
          </a:solidFill>
          <a:ln w="28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544221D-8C45-41B9-9FB2-E1627304DF3D}"/>
              </a:ext>
            </a:extLst>
          </p:cNvPr>
          <p:cNvGrpSpPr/>
          <p:nvPr/>
        </p:nvGrpSpPr>
        <p:grpSpPr>
          <a:xfrm>
            <a:off x="9767824" y="1223125"/>
            <a:ext cx="1260644" cy="2045878"/>
            <a:chOff x="9708843" y="2637524"/>
            <a:chExt cx="2172597" cy="352587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8C0EA34-691A-4BD4-AFAE-F10C9B21CBA2}"/>
                </a:ext>
              </a:extLst>
            </p:cNvPr>
            <p:cNvGrpSpPr/>
            <p:nvPr/>
          </p:nvGrpSpPr>
          <p:grpSpPr>
            <a:xfrm>
              <a:off x="9891848" y="4948843"/>
              <a:ext cx="1866920" cy="1214553"/>
              <a:chOff x="4182621" y="2718148"/>
              <a:chExt cx="1782937" cy="1159917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9884428-9FCB-4FAE-A30F-E0624E1D2FA6}"/>
                  </a:ext>
                </a:extLst>
              </p:cNvPr>
              <p:cNvSpPr/>
              <p:nvPr/>
            </p:nvSpPr>
            <p:spPr>
              <a:xfrm>
                <a:off x="4182621" y="2718148"/>
                <a:ext cx="1782937" cy="1159917"/>
              </a:xfrm>
              <a:custGeom>
                <a:avLst/>
                <a:gdLst>
                  <a:gd name="connsiteX0" fmla="*/ 793734 w 2904432"/>
                  <a:gd name="connsiteY0" fmla="*/ 0 h 1881021"/>
                  <a:gd name="connsiteX1" fmla="*/ 7756 w 2904432"/>
                  <a:gd name="connsiteY1" fmla="*/ 410257 h 1881021"/>
                  <a:gd name="connsiteX2" fmla="*/ 0 w 2904432"/>
                  <a:gd name="connsiteY2" fmla="*/ 1881022 h 1881021"/>
                  <a:gd name="connsiteX3" fmla="*/ 1968312 w 2904432"/>
                  <a:gd name="connsiteY3" fmla="*/ 1877656 h 1881021"/>
                  <a:gd name="connsiteX4" fmla="*/ 2843337 w 2904432"/>
                  <a:gd name="connsiteY4" fmla="*/ 1472009 h 1881021"/>
                  <a:gd name="connsiteX5" fmla="*/ 2904433 w 2904432"/>
                  <a:gd name="connsiteY5" fmla="*/ 0 h 1881021"/>
                  <a:gd name="connsiteX0" fmla="*/ 793734 w 2904433"/>
                  <a:gd name="connsiteY0" fmla="*/ 0 h 1881022"/>
                  <a:gd name="connsiteX1" fmla="*/ 7756 w 2904433"/>
                  <a:gd name="connsiteY1" fmla="*/ 410257 h 1881022"/>
                  <a:gd name="connsiteX2" fmla="*/ 0 w 2904433"/>
                  <a:gd name="connsiteY2" fmla="*/ 1881022 h 1881022"/>
                  <a:gd name="connsiteX3" fmla="*/ 1968312 w 2904433"/>
                  <a:gd name="connsiteY3" fmla="*/ 1877656 h 1881022"/>
                  <a:gd name="connsiteX4" fmla="*/ 2867071 w 2904433"/>
                  <a:gd name="connsiteY4" fmla="*/ 1418605 h 1881022"/>
                  <a:gd name="connsiteX5" fmla="*/ 2904433 w 2904433"/>
                  <a:gd name="connsiteY5" fmla="*/ 0 h 1881022"/>
                  <a:gd name="connsiteX6" fmla="*/ 793734 w 2904433"/>
                  <a:gd name="connsiteY6" fmla="*/ 0 h 1881022"/>
                  <a:gd name="connsiteX0" fmla="*/ 793734 w 2904433"/>
                  <a:gd name="connsiteY0" fmla="*/ 0 h 1881022"/>
                  <a:gd name="connsiteX1" fmla="*/ 7756 w 2904433"/>
                  <a:gd name="connsiteY1" fmla="*/ 410257 h 1881022"/>
                  <a:gd name="connsiteX2" fmla="*/ 0 w 2904433"/>
                  <a:gd name="connsiteY2" fmla="*/ 1881022 h 1881022"/>
                  <a:gd name="connsiteX3" fmla="*/ 1968312 w 2904433"/>
                  <a:gd name="connsiteY3" fmla="*/ 1877656 h 1881022"/>
                  <a:gd name="connsiteX4" fmla="*/ 2867071 w 2904433"/>
                  <a:gd name="connsiteY4" fmla="*/ 1288063 h 1881022"/>
                  <a:gd name="connsiteX5" fmla="*/ 2904433 w 2904433"/>
                  <a:gd name="connsiteY5" fmla="*/ 0 h 1881022"/>
                  <a:gd name="connsiteX6" fmla="*/ 793734 w 2904433"/>
                  <a:gd name="connsiteY6" fmla="*/ 0 h 1881022"/>
                  <a:gd name="connsiteX0" fmla="*/ 793734 w 2904433"/>
                  <a:gd name="connsiteY0" fmla="*/ 0 h 1881022"/>
                  <a:gd name="connsiteX1" fmla="*/ 7756 w 2904433"/>
                  <a:gd name="connsiteY1" fmla="*/ 410257 h 1881022"/>
                  <a:gd name="connsiteX2" fmla="*/ 0 w 2904433"/>
                  <a:gd name="connsiteY2" fmla="*/ 1881022 h 1881022"/>
                  <a:gd name="connsiteX3" fmla="*/ 1968312 w 2904433"/>
                  <a:gd name="connsiteY3" fmla="*/ 1877656 h 1881022"/>
                  <a:gd name="connsiteX4" fmla="*/ 2873005 w 2904433"/>
                  <a:gd name="connsiteY4" fmla="*/ 1288063 h 1881022"/>
                  <a:gd name="connsiteX5" fmla="*/ 2904433 w 2904433"/>
                  <a:gd name="connsiteY5" fmla="*/ 0 h 1881022"/>
                  <a:gd name="connsiteX6" fmla="*/ 793734 w 2904433"/>
                  <a:gd name="connsiteY6" fmla="*/ 0 h 1881022"/>
                  <a:gd name="connsiteX0" fmla="*/ 793734 w 2904433"/>
                  <a:gd name="connsiteY0" fmla="*/ 0 h 1889524"/>
                  <a:gd name="connsiteX1" fmla="*/ 7756 w 2904433"/>
                  <a:gd name="connsiteY1" fmla="*/ 410257 h 1889524"/>
                  <a:gd name="connsiteX2" fmla="*/ 0 w 2904433"/>
                  <a:gd name="connsiteY2" fmla="*/ 1881022 h 1889524"/>
                  <a:gd name="connsiteX3" fmla="*/ 1926776 w 2904433"/>
                  <a:gd name="connsiteY3" fmla="*/ 1889524 h 1889524"/>
                  <a:gd name="connsiteX4" fmla="*/ 2873005 w 2904433"/>
                  <a:gd name="connsiteY4" fmla="*/ 1288063 h 1889524"/>
                  <a:gd name="connsiteX5" fmla="*/ 2904433 w 2904433"/>
                  <a:gd name="connsiteY5" fmla="*/ 0 h 1889524"/>
                  <a:gd name="connsiteX6" fmla="*/ 793734 w 2904433"/>
                  <a:gd name="connsiteY6" fmla="*/ 0 h 1889524"/>
                  <a:gd name="connsiteX0" fmla="*/ 793734 w 2904433"/>
                  <a:gd name="connsiteY0" fmla="*/ 0 h 1889524"/>
                  <a:gd name="connsiteX1" fmla="*/ 7756 w 2904433"/>
                  <a:gd name="connsiteY1" fmla="*/ 410257 h 1889524"/>
                  <a:gd name="connsiteX2" fmla="*/ 0 w 2904433"/>
                  <a:gd name="connsiteY2" fmla="*/ 1881022 h 1889524"/>
                  <a:gd name="connsiteX3" fmla="*/ 1944577 w 2904433"/>
                  <a:gd name="connsiteY3" fmla="*/ 1889524 h 1889524"/>
                  <a:gd name="connsiteX4" fmla="*/ 2873005 w 2904433"/>
                  <a:gd name="connsiteY4" fmla="*/ 1288063 h 1889524"/>
                  <a:gd name="connsiteX5" fmla="*/ 2904433 w 2904433"/>
                  <a:gd name="connsiteY5" fmla="*/ 0 h 1889524"/>
                  <a:gd name="connsiteX6" fmla="*/ 793734 w 2904433"/>
                  <a:gd name="connsiteY6" fmla="*/ 0 h 188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04433" h="1889524">
                    <a:moveTo>
                      <a:pt x="793734" y="0"/>
                    </a:moveTo>
                    <a:lnTo>
                      <a:pt x="7756" y="410257"/>
                    </a:lnTo>
                    <a:cubicBezTo>
                      <a:pt x="5171" y="900512"/>
                      <a:pt x="2585" y="1390767"/>
                      <a:pt x="0" y="1881022"/>
                    </a:cubicBezTo>
                    <a:lnTo>
                      <a:pt x="1944577" y="1889524"/>
                    </a:lnTo>
                    <a:lnTo>
                      <a:pt x="2873005" y="1288063"/>
                    </a:lnTo>
                    <a:lnTo>
                      <a:pt x="2904433" y="0"/>
                    </a:lnTo>
                    <a:lnTo>
                      <a:pt x="793734" y="0"/>
                    </a:lnTo>
                    <a:close/>
                  </a:path>
                </a:pathLst>
              </a:custGeom>
              <a:solidFill>
                <a:srgbClr val="C49D5D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0134004-0D74-4948-8608-D2A7B254868E}"/>
                  </a:ext>
                </a:extLst>
              </p:cNvPr>
              <p:cNvSpPr/>
              <p:nvPr/>
            </p:nvSpPr>
            <p:spPr>
              <a:xfrm>
                <a:off x="4187382" y="2718148"/>
                <a:ext cx="1778175" cy="284497"/>
              </a:xfrm>
              <a:custGeom>
                <a:avLst/>
                <a:gdLst>
                  <a:gd name="connsiteX0" fmla="*/ 785979 w 2896677"/>
                  <a:gd name="connsiteY0" fmla="*/ 0 h 463450"/>
                  <a:gd name="connsiteX1" fmla="*/ 0 w 2896677"/>
                  <a:gd name="connsiteY1" fmla="*/ 410257 h 463450"/>
                  <a:gd name="connsiteX2" fmla="*/ 1929752 w 2896677"/>
                  <a:gd name="connsiteY2" fmla="*/ 463451 h 463450"/>
                  <a:gd name="connsiteX3" fmla="*/ 2896677 w 2896677"/>
                  <a:gd name="connsiteY3" fmla="*/ 0 h 46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677" h="463450">
                    <a:moveTo>
                      <a:pt x="785979" y="0"/>
                    </a:moveTo>
                    <a:lnTo>
                      <a:pt x="0" y="410257"/>
                    </a:lnTo>
                    <a:lnTo>
                      <a:pt x="1929752" y="463451"/>
                    </a:lnTo>
                    <a:lnTo>
                      <a:pt x="2896677" y="0"/>
                    </a:lnTo>
                    <a:close/>
                  </a:path>
                </a:pathLst>
              </a:custGeom>
              <a:solidFill>
                <a:srgbClr val="BB8A38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10435C6-3575-41BA-B498-A574E1763AD7}"/>
                  </a:ext>
                </a:extLst>
              </p:cNvPr>
              <p:cNvSpPr/>
              <p:nvPr/>
            </p:nvSpPr>
            <p:spPr>
              <a:xfrm>
                <a:off x="5367556" y="3006108"/>
                <a:ext cx="11813" cy="855996"/>
              </a:xfrm>
              <a:custGeom>
                <a:avLst/>
                <a:gdLst>
                  <a:gd name="connsiteX0" fmla="*/ 1463 w 19243"/>
                  <a:gd name="connsiteY0" fmla="*/ 1096872 h 1098554"/>
                  <a:gd name="connsiteX1" fmla="*/ 0 w 19243"/>
                  <a:gd name="connsiteY1" fmla="*/ 1088970 h 1098554"/>
                  <a:gd name="connsiteX2" fmla="*/ 1902 w 19243"/>
                  <a:gd name="connsiteY2" fmla="*/ 49901 h 1098554"/>
                  <a:gd name="connsiteX3" fmla="*/ 1902 w 19243"/>
                  <a:gd name="connsiteY3" fmla="*/ 0 h 1098554"/>
                  <a:gd name="connsiteX4" fmla="*/ 19243 w 19243"/>
                  <a:gd name="connsiteY4" fmla="*/ 293 h 1098554"/>
                  <a:gd name="connsiteX5" fmla="*/ 19243 w 19243"/>
                  <a:gd name="connsiteY5" fmla="*/ 1098555 h 1098554"/>
                  <a:gd name="connsiteX6" fmla="*/ 1463 w 19243"/>
                  <a:gd name="connsiteY6" fmla="*/ 1096872 h 109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43" h="1098554">
                    <a:moveTo>
                      <a:pt x="1463" y="1096872"/>
                    </a:moveTo>
                    <a:cubicBezTo>
                      <a:pt x="951" y="1094238"/>
                      <a:pt x="439" y="1091604"/>
                      <a:pt x="0" y="1088970"/>
                    </a:cubicBezTo>
                    <a:cubicBezTo>
                      <a:pt x="658" y="742589"/>
                      <a:pt x="1244" y="396208"/>
                      <a:pt x="1902" y="49901"/>
                    </a:cubicBezTo>
                    <a:cubicBezTo>
                      <a:pt x="1902" y="33292"/>
                      <a:pt x="1902" y="16609"/>
                      <a:pt x="1902" y="0"/>
                    </a:cubicBezTo>
                    <a:cubicBezTo>
                      <a:pt x="7683" y="73"/>
                      <a:pt x="13463" y="219"/>
                      <a:pt x="19243" y="293"/>
                    </a:cubicBezTo>
                    <a:cubicBezTo>
                      <a:pt x="19243" y="366356"/>
                      <a:pt x="19243" y="732492"/>
                      <a:pt x="19243" y="1098555"/>
                    </a:cubicBezTo>
                    <a:cubicBezTo>
                      <a:pt x="13244" y="1097970"/>
                      <a:pt x="7317" y="1097458"/>
                      <a:pt x="1463" y="1096872"/>
                    </a:cubicBezTo>
                    <a:close/>
                  </a:path>
                </a:pathLst>
              </a:custGeom>
              <a:solidFill>
                <a:srgbClr val="9A6428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D804118-AF0C-44BC-83AA-98E6B145469B}"/>
                  </a:ext>
                </a:extLst>
              </p:cNvPr>
              <p:cNvSpPr/>
              <p:nvPr/>
            </p:nvSpPr>
            <p:spPr>
              <a:xfrm>
                <a:off x="4947179" y="2837603"/>
                <a:ext cx="166772" cy="6399"/>
              </a:xfrm>
              <a:custGeom>
                <a:avLst/>
                <a:gdLst>
                  <a:gd name="connsiteX0" fmla="*/ 271676 w 271675"/>
                  <a:gd name="connsiteY0" fmla="*/ 10425 h 10424"/>
                  <a:gd name="connsiteX1" fmla="*/ 0 w 271675"/>
                  <a:gd name="connsiteY1" fmla="*/ 10425 h 10424"/>
                  <a:gd name="connsiteX2" fmla="*/ 161776 w 271675"/>
                  <a:gd name="connsiteY2" fmla="*/ 3181 h 10424"/>
                  <a:gd name="connsiteX3" fmla="*/ 271676 w 271675"/>
                  <a:gd name="connsiteY3" fmla="*/ 10425 h 1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675" h="10424">
                    <a:moveTo>
                      <a:pt x="271676" y="10425"/>
                    </a:moveTo>
                    <a:cubicBezTo>
                      <a:pt x="181093" y="10425"/>
                      <a:pt x="90583" y="10425"/>
                      <a:pt x="0" y="10425"/>
                    </a:cubicBezTo>
                    <a:cubicBezTo>
                      <a:pt x="53194" y="-7062"/>
                      <a:pt x="107924" y="4132"/>
                      <a:pt x="161776" y="3181"/>
                    </a:cubicBezTo>
                    <a:cubicBezTo>
                      <a:pt x="198214" y="2523"/>
                      <a:pt x="236116" y="-6989"/>
                      <a:pt x="271676" y="10425"/>
                    </a:cubicBezTo>
                    <a:close/>
                  </a:path>
                </a:pathLst>
              </a:custGeom>
              <a:solidFill>
                <a:srgbClr val="BB8A38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ADA9339-6EDA-45B5-9A68-892B4D72485B}"/>
                  </a:ext>
                </a:extLst>
              </p:cNvPr>
              <p:cNvSpPr/>
              <p:nvPr/>
            </p:nvSpPr>
            <p:spPr>
              <a:xfrm>
                <a:off x="4434958" y="2775640"/>
                <a:ext cx="1372225" cy="359893"/>
              </a:xfrm>
              <a:custGeom>
                <a:avLst/>
                <a:gdLst>
                  <a:gd name="connsiteX0" fmla="*/ 206482 w 2235377"/>
                  <a:gd name="connsiteY0" fmla="*/ 0 h 586272"/>
                  <a:gd name="connsiteX1" fmla="*/ 2235378 w 2235377"/>
                  <a:gd name="connsiteY1" fmla="*/ 29999 h 586272"/>
                  <a:gd name="connsiteX2" fmla="*/ 2220671 w 2235377"/>
                  <a:gd name="connsiteY2" fmla="*/ 492060 h 586272"/>
                  <a:gd name="connsiteX3" fmla="*/ 2154600 w 2235377"/>
                  <a:gd name="connsiteY3" fmla="*/ 513937 h 586272"/>
                  <a:gd name="connsiteX4" fmla="*/ 2076895 w 2235377"/>
                  <a:gd name="connsiteY4" fmla="*/ 578618 h 586272"/>
                  <a:gd name="connsiteX5" fmla="*/ 2024798 w 2235377"/>
                  <a:gd name="connsiteY5" fmla="*/ 572253 h 586272"/>
                  <a:gd name="connsiteX6" fmla="*/ 1998677 w 2235377"/>
                  <a:gd name="connsiteY6" fmla="*/ 585862 h 586272"/>
                  <a:gd name="connsiteX7" fmla="*/ 1988434 w 2235377"/>
                  <a:gd name="connsiteY7" fmla="*/ 148386 h 586272"/>
                  <a:gd name="connsiteX8" fmla="*/ 0 w 2235377"/>
                  <a:gd name="connsiteY8" fmla="*/ 106168 h 586272"/>
                  <a:gd name="connsiteX9" fmla="*/ 206482 w 2235377"/>
                  <a:gd name="connsiteY9" fmla="*/ 0 h 58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35377" h="586272">
                    <a:moveTo>
                      <a:pt x="206482" y="0"/>
                    </a:moveTo>
                    <a:lnTo>
                      <a:pt x="2235378" y="29999"/>
                    </a:lnTo>
                    <a:lnTo>
                      <a:pt x="2220671" y="492060"/>
                    </a:lnTo>
                    <a:cubicBezTo>
                      <a:pt x="2220671" y="492060"/>
                      <a:pt x="2191257" y="491621"/>
                      <a:pt x="2154600" y="513937"/>
                    </a:cubicBezTo>
                    <a:cubicBezTo>
                      <a:pt x="2117869" y="536254"/>
                      <a:pt x="2110991" y="596618"/>
                      <a:pt x="2076895" y="578618"/>
                    </a:cubicBezTo>
                    <a:cubicBezTo>
                      <a:pt x="2042871" y="560619"/>
                      <a:pt x="2037896" y="554546"/>
                      <a:pt x="2024798" y="572253"/>
                    </a:cubicBezTo>
                    <a:cubicBezTo>
                      <a:pt x="2011701" y="589960"/>
                      <a:pt x="1998677" y="585862"/>
                      <a:pt x="1998677" y="585862"/>
                    </a:cubicBezTo>
                    <a:lnTo>
                      <a:pt x="1988434" y="148386"/>
                    </a:lnTo>
                    <a:lnTo>
                      <a:pt x="0" y="106168"/>
                    </a:lnTo>
                    <a:lnTo>
                      <a:pt x="206482" y="0"/>
                    </a:lnTo>
                    <a:close/>
                  </a:path>
                </a:pathLst>
              </a:custGeom>
              <a:solidFill>
                <a:srgbClr val="9B6C29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AFA884-2600-4D23-A62C-FDF81FDF6D17}"/>
                </a:ext>
              </a:extLst>
            </p:cNvPr>
            <p:cNvSpPr/>
            <p:nvPr/>
          </p:nvSpPr>
          <p:spPr>
            <a:xfrm rot="18598037">
              <a:off x="9720019" y="5671701"/>
              <a:ext cx="400647" cy="423000"/>
            </a:xfrm>
            <a:custGeom>
              <a:avLst/>
              <a:gdLst>
                <a:gd name="connsiteX0" fmla="*/ 321073 w 340027"/>
                <a:gd name="connsiteY0" fmla="*/ 42956 h 358998"/>
                <a:gd name="connsiteX1" fmla="*/ 329575 w 340027"/>
                <a:gd name="connsiteY1" fmla="*/ 159089 h 358998"/>
                <a:gd name="connsiteX2" fmla="*/ 308299 w 340027"/>
                <a:gd name="connsiteY2" fmla="*/ 256163 h 358998"/>
                <a:gd name="connsiteX3" fmla="*/ 283154 w 340027"/>
                <a:gd name="connsiteY3" fmla="*/ 266277 h 358998"/>
                <a:gd name="connsiteX4" fmla="*/ 246404 w 340027"/>
                <a:gd name="connsiteY4" fmla="*/ 226021 h 358998"/>
                <a:gd name="connsiteX5" fmla="*/ 258694 w 340027"/>
                <a:gd name="connsiteY5" fmla="*/ 296902 h 358998"/>
                <a:gd name="connsiteX6" fmla="*/ 251441 w 340027"/>
                <a:gd name="connsiteY6" fmla="*/ 328454 h 358998"/>
                <a:gd name="connsiteX7" fmla="*/ 221501 w 340027"/>
                <a:gd name="connsiteY7" fmla="*/ 321523 h 358998"/>
                <a:gd name="connsiteX8" fmla="*/ 173186 w 340027"/>
                <a:gd name="connsiteY8" fmla="*/ 269218 h 358998"/>
                <a:gd name="connsiteX9" fmla="*/ 158075 w 340027"/>
                <a:gd name="connsiteY9" fmla="*/ 245806 h 358998"/>
                <a:gd name="connsiteX10" fmla="*/ 165731 w 340027"/>
                <a:gd name="connsiteY10" fmla="*/ 358998 h 358998"/>
                <a:gd name="connsiteX11" fmla="*/ 69262 w 340027"/>
                <a:gd name="connsiteY11" fmla="*/ 282033 h 358998"/>
                <a:gd name="connsiteX12" fmla="*/ 43996 w 340027"/>
                <a:gd name="connsiteY12" fmla="*/ 246854 h 358998"/>
                <a:gd name="connsiteX13" fmla="*/ 1444 w 340027"/>
                <a:gd name="connsiteY13" fmla="*/ 133622 h 358998"/>
                <a:gd name="connsiteX14" fmla="*/ 16192 w 340027"/>
                <a:gd name="connsiteY14" fmla="*/ 106704 h 358998"/>
                <a:gd name="connsiteX15" fmla="*/ 84051 w 340027"/>
                <a:gd name="connsiteY15" fmla="*/ 73823 h 358998"/>
                <a:gd name="connsiteX16" fmla="*/ 115240 w 340027"/>
                <a:gd name="connsiteY16" fmla="*/ 33164 h 358998"/>
                <a:gd name="connsiteX17" fmla="*/ 158034 w 340027"/>
                <a:gd name="connsiteY17" fmla="*/ 4030 h 358998"/>
                <a:gd name="connsiteX18" fmla="*/ 198774 w 340027"/>
                <a:gd name="connsiteY18" fmla="*/ 7656 h 358998"/>
                <a:gd name="connsiteX19" fmla="*/ 216585 w 340027"/>
                <a:gd name="connsiteY19" fmla="*/ 0 h 358998"/>
                <a:gd name="connsiteX20" fmla="*/ 227706 w 340027"/>
                <a:gd name="connsiteY20" fmla="*/ 12049 h 358998"/>
                <a:gd name="connsiteX21" fmla="*/ 321073 w 340027"/>
                <a:gd name="connsiteY21" fmla="*/ 42956 h 35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0027" h="358998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24C1A9E-17E7-4811-865C-472E5A24F3B0}"/>
                </a:ext>
              </a:extLst>
            </p:cNvPr>
            <p:cNvGrpSpPr/>
            <p:nvPr/>
          </p:nvGrpSpPr>
          <p:grpSpPr>
            <a:xfrm>
              <a:off x="10454150" y="2637524"/>
              <a:ext cx="1427290" cy="3492533"/>
              <a:chOff x="10059343" y="1330230"/>
              <a:chExt cx="1427290" cy="349253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0FDA613-9EAB-416F-BCFF-C73CFBA5F89B}"/>
                  </a:ext>
                </a:extLst>
              </p:cNvPr>
              <p:cNvSpPr/>
              <p:nvPr/>
            </p:nvSpPr>
            <p:spPr>
              <a:xfrm>
                <a:off x="10417761" y="1711626"/>
                <a:ext cx="1329" cy="1139"/>
              </a:xfrm>
              <a:custGeom>
                <a:avLst/>
                <a:gdLst>
                  <a:gd name="connsiteX0" fmla="*/ 0 w 1128"/>
                  <a:gd name="connsiteY0" fmla="*/ 967 h 967"/>
                  <a:gd name="connsiteX1" fmla="*/ 1128 w 1128"/>
                  <a:gd name="connsiteY1" fmla="*/ 927 h 967"/>
                  <a:gd name="connsiteX2" fmla="*/ 403 w 1128"/>
                  <a:gd name="connsiteY2" fmla="*/ 0 h 967"/>
                  <a:gd name="connsiteX3" fmla="*/ 0 w 1128"/>
                  <a:gd name="connsiteY3" fmla="*/ 967 h 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" h="967">
                    <a:moveTo>
                      <a:pt x="0" y="967"/>
                    </a:moveTo>
                    <a:cubicBezTo>
                      <a:pt x="363" y="927"/>
                      <a:pt x="766" y="927"/>
                      <a:pt x="1128" y="927"/>
                    </a:cubicBezTo>
                    <a:cubicBezTo>
                      <a:pt x="887" y="604"/>
                      <a:pt x="645" y="322"/>
                      <a:pt x="403" y="0"/>
                    </a:cubicBezTo>
                    <a:cubicBezTo>
                      <a:pt x="282" y="322"/>
                      <a:pt x="161" y="645"/>
                      <a:pt x="0" y="967"/>
                    </a:cubicBezTo>
                    <a:close/>
                  </a:path>
                </a:pathLst>
              </a:custGeom>
              <a:noFill/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CA0A22A-8360-463C-9024-A712CD120BA3}"/>
                  </a:ext>
                </a:extLst>
              </p:cNvPr>
              <p:cNvSpPr/>
              <p:nvPr/>
            </p:nvSpPr>
            <p:spPr>
              <a:xfrm>
                <a:off x="10517278" y="1730191"/>
                <a:ext cx="273057" cy="125347"/>
              </a:xfrm>
              <a:custGeom>
                <a:avLst/>
                <a:gdLst>
                  <a:gd name="connsiteX0" fmla="*/ 231743 w 231742"/>
                  <a:gd name="connsiteY0" fmla="*/ 106382 h 106381"/>
                  <a:gd name="connsiteX1" fmla="*/ 0 w 231742"/>
                  <a:gd name="connsiteY1" fmla="*/ 0 h 106381"/>
                  <a:gd name="connsiteX2" fmla="*/ 231743 w 231742"/>
                  <a:gd name="connsiteY2" fmla="*/ 106382 h 106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742" h="106381">
                    <a:moveTo>
                      <a:pt x="231743" y="106382"/>
                    </a:moveTo>
                    <a:cubicBezTo>
                      <a:pt x="153448" y="73581"/>
                      <a:pt x="76119" y="38684"/>
                      <a:pt x="0" y="0"/>
                    </a:cubicBezTo>
                    <a:cubicBezTo>
                      <a:pt x="71082" y="48315"/>
                      <a:pt x="149418" y="81721"/>
                      <a:pt x="231743" y="106382"/>
                    </a:cubicBezTo>
                    <a:close/>
                  </a:path>
                </a:pathLst>
              </a:custGeom>
              <a:noFill/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B56174C-6D2D-436E-B89C-DF5CD41EF5C0}"/>
                  </a:ext>
                </a:extLst>
              </p:cNvPr>
              <p:cNvSpPr/>
              <p:nvPr/>
            </p:nvSpPr>
            <p:spPr>
              <a:xfrm>
                <a:off x="10131360" y="2859601"/>
                <a:ext cx="140019" cy="230230"/>
              </a:xfrm>
              <a:custGeom>
                <a:avLst/>
                <a:gdLst>
                  <a:gd name="connsiteX0" fmla="*/ 89175 w 118833"/>
                  <a:gd name="connsiteY0" fmla="*/ 110089 h 195395"/>
                  <a:gd name="connsiteX1" fmla="*/ 47509 w 118833"/>
                  <a:gd name="connsiteY1" fmla="*/ 56576 h 195395"/>
                  <a:gd name="connsiteX2" fmla="*/ 37798 w 118833"/>
                  <a:gd name="connsiteY2" fmla="*/ 49161 h 195395"/>
                  <a:gd name="connsiteX3" fmla="*/ 0 w 118833"/>
                  <a:gd name="connsiteY3" fmla="*/ 0 h 195395"/>
                  <a:gd name="connsiteX4" fmla="*/ 65844 w 118833"/>
                  <a:gd name="connsiteY4" fmla="*/ 101828 h 195395"/>
                  <a:gd name="connsiteX5" fmla="*/ 96630 w 118833"/>
                  <a:gd name="connsiteY5" fmla="*/ 154133 h 195395"/>
                  <a:gd name="connsiteX6" fmla="*/ 109485 w 118833"/>
                  <a:gd name="connsiteY6" fmla="*/ 195396 h 195395"/>
                  <a:gd name="connsiteX7" fmla="*/ 118833 w 118833"/>
                  <a:gd name="connsiteY7" fmla="*/ 137893 h 195395"/>
                  <a:gd name="connsiteX8" fmla="*/ 89175 w 118833"/>
                  <a:gd name="connsiteY8" fmla="*/ 110089 h 19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833" h="195395">
                    <a:moveTo>
                      <a:pt x="89175" y="110089"/>
                    </a:moveTo>
                    <a:cubicBezTo>
                      <a:pt x="73903" y="93406"/>
                      <a:pt x="57019" y="77812"/>
                      <a:pt x="47509" y="56576"/>
                    </a:cubicBezTo>
                    <a:cubicBezTo>
                      <a:pt x="43520" y="55367"/>
                      <a:pt x="40498" y="52385"/>
                      <a:pt x="37798" y="49161"/>
                    </a:cubicBezTo>
                    <a:cubicBezTo>
                      <a:pt x="23694" y="32197"/>
                      <a:pt x="9953" y="14990"/>
                      <a:pt x="0" y="0"/>
                    </a:cubicBezTo>
                    <a:cubicBezTo>
                      <a:pt x="19221" y="30907"/>
                      <a:pt x="43117" y="66005"/>
                      <a:pt x="65844" y="101828"/>
                    </a:cubicBezTo>
                    <a:cubicBezTo>
                      <a:pt x="76684" y="118954"/>
                      <a:pt x="86556" y="136564"/>
                      <a:pt x="96630" y="154133"/>
                    </a:cubicBezTo>
                    <a:cubicBezTo>
                      <a:pt x="103924" y="166866"/>
                      <a:pt x="108195" y="180768"/>
                      <a:pt x="109485" y="195396"/>
                    </a:cubicBezTo>
                    <a:cubicBezTo>
                      <a:pt x="112587" y="176215"/>
                      <a:pt x="115730" y="157074"/>
                      <a:pt x="118833" y="137893"/>
                    </a:cubicBezTo>
                    <a:cubicBezTo>
                      <a:pt x="103037" y="135234"/>
                      <a:pt x="98282" y="120082"/>
                      <a:pt x="89175" y="110089"/>
                    </a:cubicBezTo>
                    <a:close/>
                  </a:path>
                </a:pathLst>
              </a:custGeom>
              <a:solidFill>
                <a:srgbClr val="FBF8F5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808B80E-A664-4EBC-A9F5-B023B59C55AD}"/>
                  </a:ext>
                </a:extLst>
              </p:cNvPr>
              <p:cNvSpPr/>
              <p:nvPr/>
            </p:nvSpPr>
            <p:spPr>
              <a:xfrm>
                <a:off x="10059343" y="1330230"/>
                <a:ext cx="1427290" cy="1780920"/>
              </a:xfrm>
              <a:custGeom>
                <a:avLst/>
                <a:gdLst>
                  <a:gd name="connsiteX0" fmla="*/ 1202991 w 1211333"/>
                  <a:gd name="connsiteY0" fmla="*/ 1135898 h 1511457"/>
                  <a:gd name="connsiteX1" fmla="*/ 1110431 w 1211333"/>
                  <a:gd name="connsiteY1" fmla="*/ 787780 h 1511457"/>
                  <a:gd name="connsiteX2" fmla="*/ 1110431 w 1211333"/>
                  <a:gd name="connsiteY2" fmla="*/ 787780 h 1511457"/>
                  <a:gd name="connsiteX3" fmla="*/ 1084843 w 1211333"/>
                  <a:gd name="connsiteY3" fmla="*/ 680471 h 1511457"/>
                  <a:gd name="connsiteX4" fmla="*/ 1084843 w 1211333"/>
                  <a:gd name="connsiteY4" fmla="*/ 680471 h 1511457"/>
                  <a:gd name="connsiteX5" fmla="*/ 1071586 w 1211333"/>
                  <a:gd name="connsiteY5" fmla="*/ 585534 h 1511457"/>
                  <a:gd name="connsiteX6" fmla="*/ 1066266 w 1211333"/>
                  <a:gd name="connsiteY6" fmla="*/ 565305 h 1511457"/>
                  <a:gd name="connsiteX7" fmla="*/ 1049544 w 1211333"/>
                  <a:gd name="connsiteY7" fmla="*/ 314865 h 1511457"/>
                  <a:gd name="connsiteX8" fmla="*/ 816753 w 1211333"/>
                  <a:gd name="connsiteY8" fmla="*/ 34766 h 1511457"/>
                  <a:gd name="connsiteX9" fmla="*/ 506956 w 1211333"/>
                  <a:gd name="connsiteY9" fmla="*/ 11274 h 1511457"/>
                  <a:gd name="connsiteX10" fmla="*/ 246523 w 1211333"/>
                  <a:gd name="connsiteY10" fmla="*/ 179147 h 1511457"/>
                  <a:gd name="connsiteX11" fmla="*/ 233104 w 1211333"/>
                  <a:gd name="connsiteY11" fmla="*/ 193009 h 1511457"/>
                  <a:gd name="connsiteX12" fmla="*/ 171370 w 1211333"/>
                  <a:gd name="connsiteY12" fmla="*/ 273158 h 1511457"/>
                  <a:gd name="connsiteX13" fmla="*/ 140463 w 1211333"/>
                  <a:gd name="connsiteY13" fmla="*/ 588959 h 1511457"/>
                  <a:gd name="connsiteX14" fmla="*/ 153036 w 1211333"/>
                  <a:gd name="connsiteY14" fmla="*/ 590248 h 1511457"/>
                  <a:gd name="connsiteX15" fmla="*/ 153036 w 1211333"/>
                  <a:gd name="connsiteY15" fmla="*/ 590248 h 1511457"/>
                  <a:gd name="connsiteX16" fmla="*/ 179148 w 1211333"/>
                  <a:gd name="connsiteY16" fmla="*/ 775046 h 1511457"/>
                  <a:gd name="connsiteX17" fmla="*/ 173748 w 1211333"/>
                  <a:gd name="connsiteY17" fmla="*/ 807968 h 1511457"/>
                  <a:gd name="connsiteX18" fmla="*/ 139738 w 1211333"/>
                  <a:gd name="connsiteY18" fmla="*/ 916929 h 1511457"/>
                  <a:gd name="connsiteX19" fmla="*/ 49354 w 1211333"/>
                  <a:gd name="connsiteY19" fmla="*/ 1058368 h 1511457"/>
                  <a:gd name="connsiteX20" fmla="*/ 38111 w 1211333"/>
                  <a:gd name="connsiteY20" fmla="*/ 1074366 h 1511457"/>
                  <a:gd name="connsiteX21" fmla="*/ 24773 w 1211333"/>
                  <a:gd name="connsiteY21" fmla="*/ 1278909 h 1511457"/>
                  <a:gd name="connsiteX22" fmla="*/ 108589 w 1211333"/>
                  <a:gd name="connsiteY22" fmla="*/ 1408018 h 1511457"/>
                  <a:gd name="connsiteX23" fmla="*/ 166374 w 1211333"/>
                  <a:gd name="connsiteY23" fmla="*/ 1511458 h 1511457"/>
                  <a:gd name="connsiteX24" fmla="*/ 170927 w 1211333"/>
                  <a:gd name="connsiteY24" fmla="*/ 1499087 h 1511457"/>
                  <a:gd name="connsiteX25" fmla="*/ 170564 w 1211333"/>
                  <a:gd name="connsiteY25" fmla="*/ 1493365 h 1511457"/>
                  <a:gd name="connsiteX26" fmla="*/ 169839 w 1211333"/>
                  <a:gd name="connsiteY26" fmla="*/ 1497757 h 1511457"/>
                  <a:gd name="connsiteX27" fmla="*/ 83767 w 1211333"/>
                  <a:gd name="connsiteY27" fmla="*/ 1343625 h 1511457"/>
                  <a:gd name="connsiteX28" fmla="*/ 40086 w 1211333"/>
                  <a:gd name="connsiteY28" fmla="*/ 1262992 h 1511457"/>
                  <a:gd name="connsiteX29" fmla="*/ 112457 w 1211333"/>
                  <a:gd name="connsiteY29" fmla="*/ 1353779 h 1511457"/>
                  <a:gd name="connsiteX30" fmla="*/ 180115 w 1211333"/>
                  <a:gd name="connsiteY30" fmla="*/ 1434774 h 1511457"/>
                  <a:gd name="connsiteX31" fmla="*/ 179953 w 1211333"/>
                  <a:gd name="connsiteY31" fmla="*/ 1435862 h 1511457"/>
                  <a:gd name="connsiteX32" fmla="*/ 181203 w 1211333"/>
                  <a:gd name="connsiteY32" fmla="*/ 1436104 h 1511457"/>
                  <a:gd name="connsiteX33" fmla="*/ 212754 w 1211333"/>
                  <a:gd name="connsiteY33" fmla="*/ 1386741 h 1511457"/>
                  <a:gd name="connsiteX34" fmla="*/ 397996 w 1211333"/>
                  <a:gd name="connsiteY34" fmla="*/ 1283342 h 1511457"/>
                  <a:gd name="connsiteX35" fmla="*/ 440669 w 1211333"/>
                  <a:gd name="connsiteY35" fmla="*/ 1290434 h 1511457"/>
                  <a:gd name="connsiteX36" fmla="*/ 559583 w 1211333"/>
                  <a:gd name="connsiteY36" fmla="*/ 1471323 h 1511457"/>
                  <a:gd name="connsiteX37" fmla="*/ 575822 w 1211333"/>
                  <a:gd name="connsiteY37" fmla="*/ 1470799 h 1511457"/>
                  <a:gd name="connsiteX38" fmla="*/ 726369 w 1211333"/>
                  <a:gd name="connsiteY38" fmla="*/ 1272139 h 1511457"/>
                  <a:gd name="connsiteX39" fmla="*/ 726369 w 1211333"/>
                  <a:gd name="connsiteY39" fmla="*/ 1272139 h 1511457"/>
                  <a:gd name="connsiteX40" fmla="*/ 761104 w 1211333"/>
                  <a:gd name="connsiteY40" fmla="*/ 1261702 h 1511457"/>
                  <a:gd name="connsiteX41" fmla="*/ 1048415 w 1211333"/>
                  <a:gd name="connsiteY41" fmla="*/ 1384888 h 1511457"/>
                  <a:gd name="connsiteX42" fmla="*/ 1048012 w 1211333"/>
                  <a:gd name="connsiteY42" fmla="*/ 1384001 h 1511457"/>
                  <a:gd name="connsiteX43" fmla="*/ 1093225 w 1211333"/>
                  <a:gd name="connsiteY43" fmla="*/ 1224026 h 1511457"/>
                  <a:gd name="connsiteX44" fmla="*/ 1093225 w 1211333"/>
                  <a:gd name="connsiteY44" fmla="*/ 1223985 h 1511457"/>
                  <a:gd name="connsiteX45" fmla="*/ 1094756 w 1211333"/>
                  <a:gd name="connsiteY45" fmla="*/ 1218102 h 1511457"/>
                  <a:gd name="connsiteX46" fmla="*/ 1061431 w 1211333"/>
                  <a:gd name="connsiteY46" fmla="*/ 1392584 h 1511457"/>
                  <a:gd name="connsiteX47" fmla="*/ 1050712 w 1211333"/>
                  <a:gd name="connsiteY47" fmla="*/ 1388474 h 1511457"/>
                  <a:gd name="connsiteX48" fmla="*/ 1062519 w 1211333"/>
                  <a:gd name="connsiteY48" fmla="*/ 1393914 h 1511457"/>
                  <a:gd name="connsiteX49" fmla="*/ 1062519 w 1211333"/>
                  <a:gd name="connsiteY49" fmla="*/ 1393914 h 1511457"/>
                  <a:gd name="connsiteX50" fmla="*/ 1096126 w 1211333"/>
                  <a:gd name="connsiteY50" fmla="*/ 1439892 h 1511457"/>
                  <a:gd name="connsiteX51" fmla="*/ 1121835 w 1211333"/>
                  <a:gd name="connsiteY51" fmla="*/ 1392222 h 1511457"/>
                  <a:gd name="connsiteX52" fmla="*/ 1169545 w 1211333"/>
                  <a:gd name="connsiteY52" fmla="*/ 1183810 h 1511457"/>
                  <a:gd name="connsiteX53" fmla="*/ 1157819 w 1211333"/>
                  <a:gd name="connsiteY53" fmla="*/ 1049060 h 1511457"/>
                  <a:gd name="connsiteX54" fmla="*/ 1161285 w 1211333"/>
                  <a:gd name="connsiteY54" fmla="*/ 1049100 h 1511457"/>
                  <a:gd name="connsiteX55" fmla="*/ 1162091 w 1211333"/>
                  <a:gd name="connsiteY55" fmla="*/ 1050954 h 1511457"/>
                  <a:gd name="connsiteX56" fmla="*/ 1130136 w 1211333"/>
                  <a:gd name="connsiteY56" fmla="*/ 1456212 h 1511457"/>
                  <a:gd name="connsiteX57" fmla="*/ 1131304 w 1211333"/>
                  <a:gd name="connsiteY57" fmla="*/ 1477327 h 1511457"/>
                  <a:gd name="connsiteX58" fmla="*/ 1146013 w 1211333"/>
                  <a:gd name="connsiteY58" fmla="*/ 1467616 h 1511457"/>
                  <a:gd name="connsiteX59" fmla="*/ 1202991 w 1211333"/>
                  <a:gd name="connsiteY59" fmla="*/ 1135898 h 1511457"/>
                  <a:gd name="connsiteX60" fmla="*/ 24975 w 1211333"/>
                  <a:gd name="connsiteY60" fmla="*/ 1222817 h 1511457"/>
                  <a:gd name="connsiteX61" fmla="*/ 46332 w 1211333"/>
                  <a:gd name="connsiteY61" fmla="*/ 1093144 h 1511457"/>
                  <a:gd name="connsiteX62" fmla="*/ 24975 w 1211333"/>
                  <a:gd name="connsiteY62" fmla="*/ 1222817 h 1511457"/>
                  <a:gd name="connsiteX63" fmla="*/ 304186 w 1211333"/>
                  <a:gd name="connsiteY63" fmla="*/ 324657 h 1511457"/>
                  <a:gd name="connsiteX64" fmla="*/ 304589 w 1211333"/>
                  <a:gd name="connsiteY64" fmla="*/ 323690 h 1511457"/>
                  <a:gd name="connsiteX65" fmla="*/ 305315 w 1211333"/>
                  <a:gd name="connsiteY65" fmla="*/ 324616 h 1511457"/>
                  <a:gd name="connsiteX66" fmla="*/ 304186 w 1211333"/>
                  <a:gd name="connsiteY66" fmla="*/ 324657 h 1511457"/>
                  <a:gd name="connsiteX67" fmla="*/ 388647 w 1211333"/>
                  <a:gd name="connsiteY67" fmla="*/ 339445 h 1511457"/>
                  <a:gd name="connsiteX68" fmla="*/ 620390 w 1211333"/>
                  <a:gd name="connsiteY68" fmla="*/ 445827 h 1511457"/>
                  <a:gd name="connsiteX69" fmla="*/ 388647 w 1211333"/>
                  <a:gd name="connsiteY69" fmla="*/ 339445 h 15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211333" h="1511457">
                    <a:moveTo>
                      <a:pt x="1202991" y="1135898"/>
                    </a:moveTo>
                    <a:cubicBezTo>
                      <a:pt x="1179982" y="1017750"/>
                      <a:pt x="1131546" y="906412"/>
                      <a:pt x="1110431" y="787780"/>
                    </a:cubicBezTo>
                    <a:cubicBezTo>
                      <a:pt x="1110431" y="787780"/>
                      <a:pt x="1110431" y="787780"/>
                      <a:pt x="1110431" y="787780"/>
                    </a:cubicBezTo>
                    <a:cubicBezTo>
                      <a:pt x="1105313" y="751191"/>
                      <a:pt x="1098382" y="715045"/>
                      <a:pt x="1084843" y="680471"/>
                    </a:cubicBezTo>
                    <a:cubicBezTo>
                      <a:pt x="1084843" y="680471"/>
                      <a:pt x="1084843" y="680471"/>
                      <a:pt x="1084843" y="680471"/>
                    </a:cubicBezTo>
                    <a:cubicBezTo>
                      <a:pt x="1097012" y="646502"/>
                      <a:pt x="1102170" y="613459"/>
                      <a:pt x="1071586" y="585534"/>
                    </a:cubicBezTo>
                    <a:cubicBezTo>
                      <a:pt x="1065299" y="579771"/>
                      <a:pt x="1068845" y="571833"/>
                      <a:pt x="1066266" y="565305"/>
                    </a:cubicBezTo>
                    <a:cubicBezTo>
                      <a:pt x="1071424" y="481126"/>
                      <a:pt x="1070618" y="397311"/>
                      <a:pt x="1049544" y="314865"/>
                    </a:cubicBezTo>
                    <a:cubicBezTo>
                      <a:pt x="1016259" y="184668"/>
                      <a:pt x="946506" y="84049"/>
                      <a:pt x="816753" y="34766"/>
                    </a:cubicBezTo>
                    <a:cubicBezTo>
                      <a:pt x="716174" y="-3475"/>
                      <a:pt x="612129" y="-8350"/>
                      <a:pt x="506956" y="11274"/>
                    </a:cubicBezTo>
                    <a:cubicBezTo>
                      <a:pt x="397593" y="31704"/>
                      <a:pt x="308095" y="83928"/>
                      <a:pt x="246523" y="179147"/>
                    </a:cubicBezTo>
                    <a:cubicBezTo>
                      <a:pt x="243097" y="184466"/>
                      <a:pt x="238101" y="189020"/>
                      <a:pt x="233104" y="193009"/>
                    </a:cubicBezTo>
                    <a:cubicBezTo>
                      <a:pt x="205985" y="214729"/>
                      <a:pt x="185313" y="241647"/>
                      <a:pt x="171370" y="273158"/>
                    </a:cubicBezTo>
                    <a:cubicBezTo>
                      <a:pt x="126360" y="374906"/>
                      <a:pt x="127730" y="481449"/>
                      <a:pt x="140463" y="588959"/>
                    </a:cubicBezTo>
                    <a:cubicBezTo>
                      <a:pt x="142317" y="604473"/>
                      <a:pt x="148684" y="591296"/>
                      <a:pt x="153036" y="590248"/>
                    </a:cubicBezTo>
                    <a:cubicBezTo>
                      <a:pt x="153036" y="590248"/>
                      <a:pt x="153036" y="590248"/>
                      <a:pt x="153036" y="590248"/>
                    </a:cubicBezTo>
                    <a:cubicBezTo>
                      <a:pt x="155333" y="652748"/>
                      <a:pt x="165044" y="714199"/>
                      <a:pt x="179148" y="775046"/>
                    </a:cubicBezTo>
                    <a:cubicBezTo>
                      <a:pt x="169960" y="784677"/>
                      <a:pt x="175601" y="797048"/>
                      <a:pt x="173748" y="807968"/>
                    </a:cubicBezTo>
                    <a:cubicBezTo>
                      <a:pt x="167300" y="845968"/>
                      <a:pt x="151343" y="880743"/>
                      <a:pt x="139738" y="916929"/>
                    </a:cubicBezTo>
                    <a:cubicBezTo>
                      <a:pt x="119106" y="970160"/>
                      <a:pt x="87595" y="1016380"/>
                      <a:pt x="49354" y="1058368"/>
                    </a:cubicBezTo>
                    <a:cubicBezTo>
                      <a:pt x="45002" y="1063123"/>
                      <a:pt x="41899" y="1069047"/>
                      <a:pt x="38111" y="1074366"/>
                    </a:cubicBezTo>
                    <a:cubicBezTo>
                      <a:pt x="-8632" y="1139807"/>
                      <a:pt x="-11534" y="1207666"/>
                      <a:pt x="24773" y="1278909"/>
                    </a:cubicBezTo>
                    <a:cubicBezTo>
                      <a:pt x="48266" y="1324967"/>
                      <a:pt x="78407" y="1366432"/>
                      <a:pt x="108589" y="1408018"/>
                    </a:cubicBezTo>
                    <a:cubicBezTo>
                      <a:pt x="131920" y="1440214"/>
                      <a:pt x="155735" y="1472169"/>
                      <a:pt x="166374" y="1511458"/>
                    </a:cubicBezTo>
                    <a:cubicBezTo>
                      <a:pt x="170444" y="1508274"/>
                      <a:pt x="170967" y="1503761"/>
                      <a:pt x="170927" y="1499087"/>
                    </a:cubicBezTo>
                    <a:cubicBezTo>
                      <a:pt x="170846" y="1497153"/>
                      <a:pt x="170726" y="1495259"/>
                      <a:pt x="170564" y="1493365"/>
                    </a:cubicBezTo>
                    <a:cubicBezTo>
                      <a:pt x="170323" y="1494816"/>
                      <a:pt x="170081" y="1496306"/>
                      <a:pt x="169839" y="1497757"/>
                    </a:cubicBezTo>
                    <a:cubicBezTo>
                      <a:pt x="151384" y="1440658"/>
                      <a:pt x="115560" y="1393269"/>
                      <a:pt x="83767" y="1343625"/>
                    </a:cubicBezTo>
                    <a:cubicBezTo>
                      <a:pt x="67245" y="1317835"/>
                      <a:pt x="51369" y="1291643"/>
                      <a:pt x="40086" y="1262992"/>
                    </a:cubicBezTo>
                    <a:cubicBezTo>
                      <a:pt x="64022" y="1293577"/>
                      <a:pt x="86063" y="1325370"/>
                      <a:pt x="112457" y="1353779"/>
                    </a:cubicBezTo>
                    <a:cubicBezTo>
                      <a:pt x="133210" y="1382309"/>
                      <a:pt x="156501" y="1408662"/>
                      <a:pt x="180115" y="1434774"/>
                    </a:cubicBezTo>
                    <a:cubicBezTo>
                      <a:pt x="180074" y="1435137"/>
                      <a:pt x="179994" y="1435500"/>
                      <a:pt x="179953" y="1435862"/>
                    </a:cubicBezTo>
                    <a:cubicBezTo>
                      <a:pt x="180356" y="1435943"/>
                      <a:pt x="180759" y="1436024"/>
                      <a:pt x="181203" y="1436104"/>
                    </a:cubicBezTo>
                    <a:cubicBezTo>
                      <a:pt x="188577" y="1417689"/>
                      <a:pt x="192123" y="1397903"/>
                      <a:pt x="212754" y="1386741"/>
                    </a:cubicBezTo>
                    <a:cubicBezTo>
                      <a:pt x="274972" y="1353175"/>
                      <a:pt x="336746" y="1318641"/>
                      <a:pt x="397996" y="1283342"/>
                    </a:cubicBezTo>
                    <a:cubicBezTo>
                      <a:pt x="415726" y="1273106"/>
                      <a:pt x="429709" y="1268190"/>
                      <a:pt x="440669" y="1290434"/>
                    </a:cubicBezTo>
                    <a:cubicBezTo>
                      <a:pt x="480361" y="1350676"/>
                      <a:pt x="520335" y="1410798"/>
                      <a:pt x="559583" y="1471323"/>
                    </a:cubicBezTo>
                    <a:cubicBezTo>
                      <a:pt x="566756" y="1482364"/>
                      <a:pt x="569657" y="1479020"/>
                      <a:pt x="575822" y="1470799"/>
                    </a:cubicBezTo>
                    <a:cubicBezTo>
                      <a:pt x="625790" y="1404391"/>
                      <a:pt x="676119" y="1338305"/>
                      <a:pt x="726369" y="1272139"/>
                    </a:cubicBezTo>
                    <a:cubicBezTo>
                      <a:pt x="726369" y="1272139"/>
                      <a:pt x="726369" y="1272139"/>
                      <a:pt x="726369" y="1272139"/>
                    </a:cubicBezTo>
                    <a:cubicBezTo>
                      <a:pt x="735153" y="1259285"/>
                      <a:pt x="744945" y="1256263"/>
                      <a:pt x="761104" y="1261702"/>
                    </a:cubicBezTo>
                    <a:cubicBezTo>
                      <a:pt x="860232" y="1295068"/>
                      <a:pt x="959562" y="1327587"/>
                      <a:pt x="1048415" y="1384888"/>
                    </a:cubicBezTo>
                    <a:cubicBezTo>
                      <a:pt x="1048294" y="1384565"/>
                      <a:pt x="1048133" y="1384324"/>
                      <a:pt x="1048012" y="1384001"/>
                    </a:cubicBezTo>
                    <a:cubicBezTo>
                      <a:pt x="1067677" y="1331979"/>
                      <a:pt x="1079081" y="1277700"/>
                      <a:pt x="1093225" y="1224026"/>
                    </a:cubicBezTo>
                    <a:cubicBezTo>
                      <a:pt x="1092177" y="1224509"/>
                      <a:pt x="1092539" y="1224066"/>
                      <a:pt x="1093225" y="1223985"/>
                    </a:cubicBezTo>
                    <a:cubicBezTo>
                      <a:pt x="1093748" y="1222011"/>
                      <a:pt x="1094232" y="1220036"/>
                      <a:pt x="1094756" y="1218102"/>
                    </a:cubicBezTo>
                    <a:cubicBezTo>
                      <a:pt x="1093104" y="1278063"/>
                      <a:pt x="1086173" y="1336976"/>
                      <a:pt x="1061431" y="1392584"/>
                    </a:cubicBezTo>
                    <a:cubicBezTo>
                      <a:pt x="1057200" y="1392262"/>
                      <a:pt x="1053372" y="1391255"/>
                      <a:pt x="1050712" y="1388474"/>
                    </a:cubicBezTo>
                    <a:cubicBezTo>
                      <a:pt x="1053372" y="1392262"/>
                      <a:pt x="1057643" y="1393551"/>
                      <a:pt x="1062519" y="1393914"/>
                    </a:cubicBezTo>
                    <a:cubicBezTo>
                      <a:pt x="1062519" y="1393914"/>
                      <a:pt x="1062519" y="1393914"/>
                      <a:pt x="1062519" y="1393914"/>
                    </a:cubicBezTo>
                    <a:cubicBezTo>
                      <a:pt x="1076542" y="1407171"/>
                      <a:pt x="1088510" y="1421960"/>
                      <a:pt x="1096126" y="1439892"/>
                    </a:cubicBezTo>
                    <a:cubicBezTo>
                      <a:pt x="1104669" y="1423975"/>
                      <a:pt x="1112970" y="1407937"/>
                      <a:pt x="1121835" y="1392222"/>
                    </a:cubicBezTo>
                    <a:cubicBezTo>
                      <a:pt x="1158383" y="1327466"/>
                      <a:pt x="1173051" y="1258277"/>
                      <a:pt x="1169545" y="1183810"/>
                    </a:cubicBezTo>
                    <a:cubicBezTo>
                      <a:pt x="1167410" y="1138638"/>
                      <a:pt x="1161003" y="1094030"/>
                      <a:pt x="1157819" y="1049060"/>
                    </a:cubicBezTo>
                    <a:cubicBezTo>
                      <a:pt x="1158988" y="1049020"/>
                      <a:pt x="1160197" y="1048859"/>
                      <a:pt x="1161285" y="1049100"/>
                    </a:cubicBezTo>
                    <a:cubicBezTo>
                      <a:pt x="1161688" y="1049181"/>
                      <a:pt x="1161889" y="1050269"/>
                      <a:pt x="1162091" y="1050954"/>
                    </a:cubicBezTo>
                    <a:cubicBezTo>
                      <a:pt x="1210567" y="1190701"/>
                      <a:pt x="1200775" y="1325894"/>
                      <a:pt x="1130136" y="1456212"/>
                    </a:cubicBezTo>
                    <a:cubicBezTo>
                      <a:pt x="1126066" y="1463747"/>
                      <a:pt x="1119135" y="1470557"/>
                      <a:pt x="1131304" y="1477327"/>
                    </a:cubicBezTo>
                    <a:cubicBezTo>
                      <a:pt x="1142869" y="1483734"/>
                      <a:pt x="1143474" y="1472572"/>
                      <a:pt x="1146013" y="1467616"/>
                    </a:cubicBezTo>
                    <a:cubicBezTo>
                      <a:pt x="1199727" y="1363007"/>
                      <a:pt x="1225960" y="1253885"/>
                      <a:pt x="1202991" y="1135898"/>
                    </a:cubicBezTo>
                    <a:close/>
                    <a:moveTo>
                      <a:pt x="24975" y="1222817"/>
                    </a:moveTo>
                    <a:cubicBezTo>
                      <a:pt x="6358" y="1175509"/>
                      <a:pt x="19656" y="1133118"/>
                      <a:pt x="46332" y="1093144"/>
                    </a:cubicBezTo>
                    <a:cubicBezTo>
                      <a:pt x="28319" y="1134770"/>
                      <a:pt x="17600" y="1177323"/>
                      <a:pt x="24975" y="1222817"/>
                    </a:cubicBezTo>
                    <a:close/>
                    <a:moveTo>
                      <a:pt x="304186" y="324657"/>
                    </a:moveTo>
                    <a:cubicBezTo>
                      <a:pt x="304307" y="324334"/>
                      <a:pt x="304468" y="324012"/>
                      <a:pt x="304589" y="323690"/>
                    </a:cubicBezTo>
                    <a:cubicBezTo>
                      <a:pt x="304831" y="324012"/>
                      <a:pt x="305073" y="324294"/>
                      <a:pt x="305315" y="324616"/>
                    </a:cubicBezTo>
                    <a:cubicBezTo>
                      <a:pt x="304952" y="324616"/>
                      <a:pt x="304589" y="324616"/>
                      <a:pt x="304186" y="324657"/>
                    </a:cubicBezTo>
                    <a:close/>
                    <a:moveTo>
                      <a:pt x="388647" y="339445"/>
                    </a:moveTo>
                    <a:cubicBezTo>
                      <a:pt x="464766" y="378130"/>
                      <a:pt x="542095" y="413026"/>
                      <a:pt x="620390" y="445827"/>
                    </a:cubicBezTo>
                    <a:cubicBezTo>
                      <a:pt x="538065" y="421166"/>
                      <a:pt x="459729" y="387760"/>
                      <a:pt x="388647" y="339445"/>
                    </a:cubicBezTo>
                    <a:close/>
                  </a:path>
                </a:pathLst>
              </a:custGeom>
              <a:solidFill>
                <a:srgbClr val="906227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F90C292-E3AE-4C2D-A648-750063BEB559}"/>
                  </a:ext>
                </a:extLst>
              </p:cNvPr>
              <p:cNvSpPr/>
              <p:nvPr/>
            </p:nvSpPr>
            <p:spPr>
              <a:xfrm>
                <a:off x="10104128" y="2806142"/>
                <a:ext cx="1279877" cy="1807805"/>
              </a:xfrm>
              <a:custGeom>
                <a:avLst/>
                <a:gdLst>
                  <a:gd name="connsiteX0" fmla="*/ 828638 w 1279877"/>
                  <a:gd name="connsiteY0" fmla="*/ 507 h 1807805"/>
                  <a:gd name="connsiteX1" fmla="*/ 853482 w 1279877"/>
                  <a:gd name="connsiteY1" fmla="*/ 3321 h 1807805"/>
                  <a:gd name="connsiteX2" fmla="*/ 1073457 w 1279877"/>
                  <a:gd name="connsiteY2" fmla="*/ 84843 h 1807805"/>
                  <a:gd name="connsiteX3" fmla="*/ 1189736 w 1279877"/>
                  <a:gd name="connsiteY3" fmla="*/ 147992 h 1807805"/>
                  <a:gd name="connsiteX4" fmla="*/ 1207731 w 1279877"/>
                  <a:gd name="connsiteY4" fmla="*/ 160859 h 1807805"/>
                  <a:gd name="connsiteX5" fmla="*/ 1245526 w 1279877"/>
                  <a:gd name="connsiteY5" fmla="*/ 219070 h 1807805"/>
                  <a:gd name="connsiteX6" fmla="*/ 1270690 w 1279877"/>
                  <a:gd name="connsiteY6" fmla="*/ 648053 h 1807805"/>
                  <a:gd name="connsiteX7" fmla="*/ 1187220 w 1279877"/>
                  <a:gd name="connsiteY7" fmla="*/ 1105571 h 1807805"/>
                  <a:gd name="connsiteX8" fmla="*/ 1185940 w 1279877"/>
                  <a:gd name="connsiteY8" fmla="*/ 1131479 h 1807805"/>
                  <a:gd name="connsiteX9" fmla="*/ 1182182 w 1279877"/>
                  <a:gd name="connsiteY9" fmla="*/ 1130132 h 1807805"/>
                  <a:gd name="connsiteX10" fmla="*/ 744594 w 1279877"/>
                  <a:gd name="connsiteY10" fmla="*/ 1782807 h 1807805"/>
                  <a:gd name="connsiteX11" fmla="*/ 737441 w 1279877"/>
                  <a:gd name="connsiteY11" fmla="*/ 1792609 h 1807805"/>
                  <a:gd name="connsiteX12" fmla="*/ 705913 w 1279877"/>
                  <a:gd name="connsiteY12" fmla="*/ 1805191 h 1807805"/>
                  <a:gd name="connsiteX13" fmla="*/ 527910 w 1279877"/>
                  <a:gd name="connsiteY13" fmla="*/ 1716214 h 1807805"/>
                  <a:gd name="connsiteX14" fmla="*/ 505452 w 1279877"/>
                  <a:gd name="connsiteY14" fmla="*/ 1689293 h 1807805"/>
                  <a:gd name="connsiteX15" fmla="*/ 515044 w 1279877"/>
                  <a:gd name="connsiteY15" fmla="*/ 1663700 h 1807805"/>
                  <a:gd name="connsiteX16" fmla="*/ 513405 w 1279877"/>
                  <a:gd name="connsiteY16" fmla="*/ 1663688 h 1807805"/>
                  <a:gd name="connsiteX17" fmla="*/ 894799 w 1279877"/>
                  <a:gd name="connsiteY17" fmla="*/ 1191092 h 1807805"/>
                  <a:gd name="connsiteX18" fmla="*/ 903507 w 1279877"/>
                  <a:gd name="connsiteY18" fmla="*/ 921127 h 1807805"/>
                  <a:gd name="connsiteX19" fmla="*/ 624833 w 1279877"/>
                  <a:gd name="connsiteY19" fmla="*/ 929835 h 1807805"/>
                  <a:gd name="connsiteX20" fmla="*/ 58776 w 1279877"/>
                  <a:gd name="connsiteY20" fmla="*/ 851458 h 1807805"/>
                  <a:gd name="connsiteX21" fmla="*/ 0 w 1279877"/>
                  <a:gd name="connsiteY21" fmla="*/ 857812 h 1807805"/>
                  <a:gd name="connsiteX22" fmla="*/ 596 w 1279877"/>
                  <a:gd name="connsiteY22" fmla="*/ 846235 h 1807805"/>
                  <a:gd name="connsiteX23" fmla="*/ 142515 w 1279877"/>
                  <a:gd name="connsiteY23" fmla="*/ 335776 h 1807805"/>
                  <a:gd name="connsiteX24" fmla="*/ 150016 w 1279877"/>
                  <a:gd name="connsiteY24" fmla="*/ 303537 h 1807805"/>
                  <a:gd name="connsiteX25" fmla="*/ 150207 w 1279877"/>
                  <a:gd name="connsiteY25" fmla="*/ 284260 h 1807805"/>
                  <a:gd name="connsiteX26" fmla="*/ 160461 w 1279877"/>
                  <a:gd name="connsiteY26" fmla="*/ 217455 h 1807805"/>
                  <a:gd name="connsiteX27" fmla="*/ 222471 w 1279877"/>
                  <a:gd name="connsiteY27" fmla="*/ 139018 h 1807805"/>
                  <a:gd name="connsiteX28" fmla="*/ 427633 w 1279877"/>
                  <a:gd name="connsiteY28" fmla="*/ 25636 h 1807805"/>
                  <a:gd name="connsiteX29" fmla="*/ 475635 w 1279877"/>
                  <a:gd name="connsiteY29" fmla="*/ 37601 h 1807805"/>
                  <a:gd name="connsiteX30" fmla="*/ 608342 w 1279877"/>
                  <a:gd name="connsiteY30" fmla="*/ 238442 h 1807805"/>
                  <a:gd name="connsiteX31" fmla="*/ 637400 w 1279877"/>
                  <a:gd name="connsiteY31" fmla="*/ 238964 h 1807805"/>
                  <a:gd name="connsiteX32" fmla="*/ 808424 w 1279877"/>
                  <a:gd name="connsiteY32" fmla="*/ 15143 h 1807805"/>
                  <a:gd name="connsiteX33" fmla="*/ 828638 w 1279877"/>
                  <a:gd name="connsiteY33" fmla="*/ 507 h 1807805"/>
                  <a:gd name="connsiteX0" fmla="*/ 828638 w 1279877"/>
                  <a:gd name="connsiteY0" fmla="*/ 507 h 1807805"/>
                  <a:gd name="connsiteX1" fmla="*/ 853482 w 1279877"/>
                  <a:gd name="connsiteY1" fmla="*/ 3321 h 1807805"/>
                  <a:gd name="connsiteX2" fmla="*/ 1073457 w 1279877"/>
                  <a:gd name="connsiteY2" fmla="*/ 84843 h 1807805"/>
                  <a:gd name="connsiteX3" fmla="*/ 1189736 w 1279877"/>
                  <a:gd name="connsiteY3" fmla="*/ 147992 h 1807805"/>
                  <a:gd name="connsiteX4" fmla="*/ 1207731 w 1279877"/>
                  <a:gd name="connsiteY4" fmla="*/ 160859 h 1807805"/>
                  <a:gd name="connsiteX5" fmla="*/ 1245526 w 1279877"/>
                  <a:gd name="connsiteY5" fmla="*/ 219070 h 1807805"/>
                  <a:gd name="connsiteX6" fmla="*/ 1270690 w 1279877"/>
                  <a:gd name="connsiteY6" fmla="*/ 648053 h 1807805"/>
                  <a:gd name="connsiteX7" fmla="*/ 1187220 w 1279877"/>
                  <a:gd name="connsiteY7" fmla="*/ 1105571 h 1807805"/>
                  <a:gd name="connsiteX8" fmla="*/ 1185940 w 1279877"/>
                  <a:gd name="connsiteY8" fmla="*/ 1131479 h 1807805"/>
                  <a:gd name="connsiteX9" fmla="*/ 1182182 w 1279877"/>
                  <a:gd name="connsiteY9" fmla="*/ 1130132 h 1807805"/>
                  <a:gd name="connsiteX10" fmla="*/ 744594 w 1279877"/>
                  <a:gd name="connsiteY10" fmla="*/ 1782807 h 1807805"/>
                  <a:gd name="connsiteX11" fmla="*/ 737441 w 1279877"/>
                  <a:gd name="connsiteY11" fmla="*/ 1792609 h 1807805"/>
                  <a:gd name="connsiteX12" fmla="*/ 705913 w 1279877"/>
                  <a:gd name="connsiteY12" fmla="*/ 1805191 h 1807805"/>
                  <a:gd name="connsiteX13" fmla="*/ 527910 w 1279877"/>
                  <a:gd name="connsiteY13" fmla="*/ 1716214 h 1807805"/>
                  <a:gd name="connsiteX14" fmla="*/ 505452 w 1279877"/>
                  <a:gd name="connsiteY14" fmla="*/ 1689293 h 1807805"/>
                  <a:gd name="connsiteX15" fmla="*/ 515044 w 1279877"/>
                  <a:gd name="connsiteY15" fmla="*/ 1663700 h 1807805"/>
                  <a:gd name="connsiteX16" fmla="*/ 513405 w 1279877"/>
                  <a:gd name="connsiteY16" fmla="*/ 1663688 h 1807805"/>
                  <a:gd name="connsiteX17" fmla="*/ 894799 w 1279877"/>
                  <a:gd name="connsiteY17" fmla="*/ 1191092 h 1807805"/>
                  <a:gd name="connsiteX18" fmla="*/ 903507 w 1279877"/>
                  <a:gd name="connsiteY18" fmla="*/ 921127 h 1807805"/>
                  <a:gd name="connsiteX19" fmla="*/ 58776 w 1279877"/>
                  <a:gd name="connsiteY19" fmla="*/ 851458 h 1807805"/>
                  <a:gd name="connsiteX20" fmla="*/ 0 w 1279877"/>
                  <a:gd name="connsiteY20" fmla="*/ 857812 h 1807805"/>
                  <a:gd name="connsiteX21" fmla="*/ 596 w 1279877"/>
                  <a:gd name="connsiteY21" fmla="*/ 846235 h 1807805"/>
                  <a:gd name="connsiteX22" fmla="*/ 142515 w 1279877"/>
                  <a:gd name="connsiteY22" fmla="*/ 335776 h 1807805"/>
                  <a:gd name="connsiteX23" fmla="*/ 150016 w 1279877"/>
                  <a:gd name="connsiteY23" fmla="*/ 303537 h 1807805"/>
                  <a:gd name="connsiteX24" fmla="*/ 150207 w 1279877"/>
                  <a:gd name="connsiteY24" fmla="*/ 284260 h 1807805"/>
                  <a:gd name="connsiteX25" fmla="*/ 160461 w 1279877"/>
                  <a:gd name="connsiteY25" fmla="*/ 217455 h 1807805"/>
                  <a:gd name="connsiteX26" fmla="*/ 222471 w 1279877"/>
                  <a:gd name="connsiteY26" fmla="*/ 139018 h 1807805"/>
                  <a:gd name="connsiteX27" fmla="*/ 427633 w 1279877"/>
                  <a:gd name="connsiteY27" fmla="*/ 25636 h 1807805"/>
                  <a:gd name="connsiteX28" fmla="*/ 475635 w 1279877"/>
                  <a:gd name="connsiteY28" fmla="*/ 37601 h 1807805"/>
                  <a:gd name="connsiteX29" fmla="*/ 608342 w 1279877"/>
                  <a:gd name="connsiteY29" fmla="*/ 238442 h 1807805"/>
                  <a:gd name="connsiteX30" fmla="*/ 637400 w 1279877"/>
                  <a:gd name="connsiteY30" fmla="*/ 238964 h 1807805"/>
                  <a:gd name="connsiteX31" fmla="*/ 808424 w 1279877"/>
                  <a:gd name="connsiteY31" fmla="*/ 15143 h 1807805"/>
                  <a:gd name="connsiteX32" fmla="*/ 828638 w 1279877"/>
                  <a:gd name="connsiteY32" fmla="*/ 507 h 1807805"/>
                  <a:gd name="connsiteX0" fmla="*/ 828638 w 1279877"/>
                  <a:gd name="connsiteY0" fmla="*/ 507 h 1807805"/>
                  <a:gd name="connsiteX1" fmla="*/ 853482 w 1279877"/>
                  <a:gd name="connsiteY1" fmla="*/ 3321 h 1807805"/>
                  <a:gd name="connsiteX2" fmla="*/ 1073457 w 1279877"/>
                  <a:gd name="connsiteY2" fmla="*/ 84843 h 1807805"/>
                  <a:gd name="connsiteX3" fmla="*/ 1189736 w 1279877"/>
                  <a:gd name="connsiteY3" fmla="*/ 147992 h 1807805"/>
                  <a:gd name="connsiteX4" fmla="*/ 1207731 w 1279877"/>
                  <a:gd name="connsiteY4" fmla="*/ 160859 h 1807805"/>
                  <a:gd name="connsiteX5" fmla="*/ 1245526 w 1279877"/>
                  <a:gd name="connsiteY5" fmla="*/ 219070 h 1807805"/>
                  <a:gd name="connsiteX6" fmla="*/ 1270690 w 1279877"/>
                  <a:gd name="connsiteY6" fmla="*/ 648053 h 1807805"/>
                  <a:gd name="connsiteX7" fmla="*/ 1187220 w 1279877"/>
                  <a:gd name="connsiteY7" fmla="*/ 1105571 h 1807805"/>
                  <a:gd name="connsiteX8" fmla="*/ 1185940 w 1279877"/>
                  <a:gd name="connsiteY8" fmla="*/ 1131479 h 1807805"/>
                  <a:gd name="connsiteX9" fmla="*/ 1182182 w 1279877"/>
                  <a:gd name="connsiteY9" fmla="*/ 1130132 h 1807805"/>
                  <a:gd name="connsiteX10" fmla="*/ 744594 w 1279877"/>
                  <a:gd name="connsiteY10" fmla="*/ 1782807 h 1807805"/>
                  <a:gd name="connsiteX11" fmla="*/ 737441 w 1279877"/>
                  <a:gd name="connsiteY11" fmla="*/ 1792609 h 1807805"/>
                  <a:gd name="connsiteX12" fmla="*/ 705913 w 1279877"/>
                  <a:gd name="connsiteY12" fmla="*/ 1805191 h 1807805"/>
                  <a:gd name="connsiteX13" fmla="*/ 527910 w 1279877"/>
                  <a:gd name="connsiteY13" fmla="*/ 1716214 h 1807805"/>
                  <a:gd name="connsiteX14" fmla="*/ 505452 w 1279877"/>
                  <a:gd name="connsiteY14" fmla="*/ 1689293 h 1807805"/>
                  <a:gd name="connsiteX15" fmla="*/ 515044 w 1279877"/>
                  <a:gd name="connsiteY15" fmla="*/ 1663700 h 1807805"/>
                  <a:gd name="connsiteX16" fmla="*/ 513405 w 1279877"/>
                  <a:gd name="connsiteY16" fmla="*/ 1663688 h 1807805"/>
                  <a:gd name="connsiteX17" fmla="*/ 894799 w 1279877"/>
                  <a:gd name="connsiteY17" fmla="*/ 1191092 h 1807805"/>
                  <a:gd name="connsiteX18" fmla="*/ 920924 w 1279877"/>
                  <a:gd name="connsiteY18" fmla="*/ 877584 h 1807805"/>
                  <a:gd name="connsiteX19" fmla="*/ 58776 w 1279877"/>
                  <a:gd name="connsiteY19" fmla="*/ 851458 h 1807805"/>
                  <a:gd name="connsiteX20" fmla="*/ 0 w 1279877"/>
                  <a:gd name="connsiteY20" fmla="*/ 857812 h 1807805"/>
                  <a:gd name="connsiteX21" fmla="*/ 596 w 1279877"/>
                  <a:gd name="connsiteY21" fmla="*/ 846235 h 1807805"/>
                  <a:gd name="connsiteX22" fmla="*/ 142515 w 1279877"/>
                  <a:gd name="connsiteY22" fmla="*/ 335776 h 1807805"/>
                  <a:gd name="connsiteX23" fmla="*/ 150016 w 1279877"/>
                  <a:gd name="connsiteY23" fmla="*/ 303537 h 1807805"/>
                  <a:gd name="connsiteX24" fmla="*/ 150207 w 1279877"/>
                  <a:gd name="connsiteY24" fmla="*/ 284260 h 1807805"/>
                  <a:gd name="connsiteX25" fmla="*/ 160461 w 1279877"/>
                  <a:gd name="connsiteY25" fmla="*/ 217455 h 1807805"/>
                  <a:gd name="connsiteX26" fmla="*/ 222471 w 1279877"/>
                  <a:gd name="connsiteY26" fmla="*/ 139018 h 1807805"/>
                  <a:gd name="connsiteX27" fmla="*/ 427633 w 1279877"/>
                  <a:gd name="connsiteY27" fmla="*/ 25636 h 1807805"/>
                  <a:gd name="connsiteX28" fmla="*/ 475635 w 1279877"/>
                  <a:gd name="connsiteY28" fmla="*/ 37601 h 1807805"/>
                  <a:gd name="connsiteX29" fmla="*/ 608342 w 1279877"/>
                  <a:gd name="connsiteY29" fmla="*/ 238442 h 1807805"/>
                  <a:gd name="connsiteX30" fmla="*/ 637400 w 1279877"/>
                  <a:gd name="connsiteY30" fmla="*/ 238964 h 1807805"/>
                  <a:gd name="connsiteX31" fmla="*/ 808424 w 1279877"/>
                  <a:gd name="connsiteY31" fmla="*/ 15143 h 1807805"/>
                  <a:gd name="connsiteX32" fmla="*/ 828638 w 1279877"/>
                  <a:gd name="connsiteY32" fmla="*/ 507 h 1807805"/>
                  <a:gd name="connsiteX0" fmla="*/ 828638 w 1279877"/>
                  <a:gd name="connsiteY0" fmla="*/ 507 h 1807805"/>
                  <a:gd name="connsiteX1" fmla="*/ 853482 w 1279877"/>
                  <a:gd name="connsiteY1" fmla="*/ 3321 h 1807805"/>
                  <a:gd name="connsiteX2" fmla="*/ 1073457 w 1279877"/>
                  <a:gd name="connsiteY2" fmla="*/ 84843 h 1807805"/>
                  <a:gd name="connsiteX3" fmla="*/ 1189736 w 1279877"/>
                  <a:gd name="connsiteY3" fmla="*/ 147992 h 1807805"/>
                  <a:gd name="connsiteX4" fmla="*/ 1207731 w 1279877"/>
                  <a:gd name="connsiteY4" fmla="*/ 160859 h 1807805"/>
                  <a:gd name="connsiteX5" fmla="*/ 1245526 w 1279877"/>
                  <a:gd name="connsiteY5" fmla="*/ 219070 h 1807805"/>
                  <a:gd name="connsiteX6" fmla="*/ 1270690 w 1279877"/>
                  <a:gd name="connsiteY6" fmla="*/ 648053 h 1807805"/>
                  <a:gd name="connsiteX7" fmla="*/ 1187220 w 1279877"/>
                  <a:gd name="connsiteY7" fmla="*/ 1105571 h 1807805"/>
                  <a:gd name="connsiteX8" fmla="*/ 1185940 w 1279877"/>
                  <a:gd name="connsiteY8" fmla="*/ 1131479 h 1807805"/>
                  <a:gd name="connsiteX9" fmla="*/ 1182182 w 1279877"/>
                  <a:gd name="connsiteY9" fmla="*/ 1130132 h 1807805"/>
                  <a:gd name="connsiteX10" fmla="*/ 744594 w 1279877"/>
                  <a:gd name="connsiteY10" fmla="*/ 1782807 h 1807805"/>
                  <a:gd name="connsiteX11" fmla="*/ 737441 w 1279877"/>
                  <a:gd name="connsiteY11" fmla="*/ 1792609 h 1807805"/>
                  <a:gd name="connsiteX12" fmla="*/ 705913 w 1279877"/>
                  <a:gd name="connsiteY12" fmla="*/ 1805191 h 1807805"/>
                  <a:gd name="connsiteX13" fmla="*/ 527910 w 1279877"/>
                  <a:gd name="connsiteY13" fmla="*/ 1716214 h 1807805"/>
                  <a:gd name="connsiteX14" fmla="*/ 505452 w 1279877"/>
                  <a:gd name="connsiteY14" fmla="*/ 1689293 h 1807805"/>
                  <a:gd name="connsiteX15" fmla="*/ 515044 w 1279877"/>
                  <a:gd name="connsiteY15" fmla="*/ 1663700 h 1807805"/>
                  <a:gd name="connsiteX16" fmla="*/ 513405 w 1279877"/>
                  <a:gd name="connsiteY16" fmla="*/ 1663688 h 1807805"/>
                  <a:gd name="connsiteX17" fmla="*/ 868673 w 1279877"/>
                  <a:gd name="connsiteY17" fmla="*/ 1130132 h 1807805"/>
                  <a:gd name="connsiteX18" fmla="*/ 920924 w 1279877"/>
                  <a:gd name="connsiteY18" fmla="*/ 877584 h 1807805"/>
                  <a:gd name="connsiteX19" fmla="*/ 58776 w 1279877"/>
                  <a:gd name="connsiteY19" fmla="*/ 851458 h 1807805"/>
                  <a:gd name="connsiteX20" fmla="*/ 0 w 1279877"/>
                  <a:gd name="connsiteY20" fmla="*/ 857812 h 1807805"/>
                  <a:gd name="connsiteX21" fmla="*/ 596 w 1279877"/>
                  <a:gd name="connsiteY21" fmla="*/ 846235 h 1807805"/>
                  <a:gd name="connsiteX22" fmla="*/ 142515 w 1279877"/>
                  <a:gd name="connsiteY22" fmla="*/ 335776 h 1807805"/>
                  <a:gd name="connsiteX23" fmla="*/ 150016 w 1279877"/>
                  <a:gd name="connsiteY23" fmla="*/ 303537 h 1807805"/>
                  <a:gd name="connsiteX24" fmla="*/ 150207 w 1279877"/>
                  <a:gd name="connsiteY24" fmla="*/ 284260 h 1807805"/>
                  <a:gd name="connsiteX25" fmla="*/ 160461 w 1279877"/>
                  <a:gd name="connsiteY25" fmla="*/ 217455 h 1807805"/>
                  <a:gd name="connsiteX26" fmla="*/ 222471 w 1279877"/>
                  <a:gd name="connsiteY26" fmla="*/ 139018 h 1807805"/>
                  <a:gd name="connsiteX27" fmla="*/ 427633 w 1279877"/>
                  <a:gd name="connsiteY27" fmla="*/ 25636 h 1807805"/>
                  <a:gd name="connsiteX28" fmla="*/ 475635 w 1279877"/>
                  <a:gd name="connsiteY28" fmla="*/ 37601 h 1807805"/>
                  <a:gd name="connsiteX29" fmla="*/ 608342 w 1279877"/>
                  <a:gd name="connsiteY29" fmla="*/ 238442 h 1807805"/>
                  <a:gd name="connsiteX30" fmla="*/ 637400 w 1279877"/>
                  <a:gd name="connsiteY30" fmla="*/ 238964 h 1807805"/>
                  <a:gd name="connsiteX31" fmla="*/ 808424 w 1279877"/>
                  <a:gd name="connsiteY31" fmla="*/ 15143 h 1807805"/>
                  <a:gd name="connsiteX32" fmla="*/ 828638 w 1279877"/>
                  <a:gd name="connsiteY32" fmla="*/ 507 h 1807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79877" h="1807805">
                    <a:moveTo>
                      <a:pt x="828638" y="507"/>
                    </a:moveTo>
                    <a:cubicBezTo>
                      <a:pt x="836294" y="-858"/>
                      <a:pt x="844722" y="685"/>
                      <a:pt x="853482" y="3321"/>
                    </a:cubicBezTo>
                    <a:cubicBezTo>
                      <a:pt x="928453" y="26015"/>
                      <a:pt x="1001429" y="54124"/>
                      <a:pt x="1073457" y="84843"/>
                    </a:cubicBezTo>
                    <a:cubicBezTo>
                      <a:pt x="1114243" y="102222"/>
                      <a:pt x="1153699" y="121926"/>
                      <a:pt x="1189736" y="147992"/>
                    </a:cubicBezTo>
                    <a:cubicBezTo>
                      <a:pt x="1195576" y="152455"/>
                      <a:pt x="1201606" y="156776"/>
                      <a:pt x="1207731" y="160859"/>
                    </a:cubicBezTo>
                    <a:cubicBezTo>
                      <a:pt x="1224682" y="177382"/>
                      <a:pt x="1245809" y="191294"/>
                      <a:pt x="1245526" y="219070"/>
                    </a:cubicBezTo>
                    <a:cubicBezTo>
                      <a:pt x="1288875" y="359991"/>
                      <a:pt x="1283557" y="504140"/>
                      <a:pt x="1270690" y="648053"/>
                    </a:cubicBezTo>
                    <a:cubicBezTo>
                      <a:pt x="1256872" y="802933"/>
                      <a:pt x="1229335" y="955676"/>
                      <a:pt x="1187220" y="1105571"/>
                    </a:cubicBezTo>
                    <a:cubicBezTo>
                      <a:pt x="1186793" y="1114207"/>
                      <a:pt x="1186367" y="1122843"/>
                      <a:pt x="1185940" y="1131479"/>
                    </a:cubicBezTo>
                    <a:lnTo>
                      <a:pt x="1182182" y="1130132"/>
                    </a:lnTo>
                    <a:lnTo>
                      <a:pt x="744594" y="1782807"/>
                    </a:lnTo>
                    <a:lnTo>
                      <a:pt x="737441" y="1792609"/>
                    </a:lnTo>
                    <a:cubicBezTo>
                      <a:pt x="729511" y="1803244"/>
                      <a:pt x="721012" y="1812503"/>
                      <a:pt x="705913" y="1805191"/>
                    </a:cubicBezTo>
                    <a:cubicBezTo>
                      <a:pt x="646278" y="1776086"/>
                      <a:pt x="587118" y="1746079"/>
                      <a:pt x="527910" y="1716214"/>
                    </a:cubicBezTo>
                    <a:cubicBezTo>
                      <a:pt x="516895" y="1710658"/>
                      <a:pt x="503174" y="1706385"/>
                      <a:pt x="505452" y="1689293"/>
                    </a:cubicBezTo>
                    <a:cubicBezTo>
                      <a:pt x="506734" y="1680936"/>
                      <a:pt x="515613" y="1675713"/>
                      <a:pt x="515044" y="1663700"/>
                    </a:cubicBezTo>
                    <a:lnTo>
                      <a:pt x="513405" y="1663688"/>
                    </a:lnTo>
                    <a:lnTo>
                      <a:pt x="868673" y="1130132"/>
                    </a:lnTo>
                    <a:lnTo>
                      <a:pt x="920924" y="877584"/>
                    </a:lnTo>
                    <a:lnTo>
                      <a:pt x="58776" y="851458"/>
                    </a:lnTo>
                    <a:lnTo>
                      <a:pt x="0" y="857812"/>
                    </a:lnTo>
                    <a:cubicBezTo>
                      <a:pt x="199" y="853953"/>
                      <a:pt x="397" y="850094"/>
                      <a:pt x="596" y="846235"/>
                    </a:cubicBezTo>
                    <a:cubicBezTo>
                      <a:pt x="44515" y="675164"/>
                      <a:pt x="92898" y="505280"/>
                      <a:pt x="142515" y="335776"/>
                    </a:cubicBezTo>
                    <a:cubicBezTo>
                      <a:pt x="145601" y="325188"/>
                      <a:pt x="147547" y="314268"/>
                      <a:pt x="150016" y="303537"/>
                    </a:cubicBezTo>
                    <a:cubicBezTo>
                      <a:pt x="153815" y="297175"/>
                      <a:pt x="148877" y="290670"/>
                      <a:pt x="150207" y="284260"/>
                    </a:cubicBezTo>
                    <a:cubicBezTo>
                      <a:pt x="153293" y="261945"/>
                      <a:pt x="154907" y="239391"/>
                      <a:pt x="160461" y="217455"/>
                    </a:cubicBezTo>
                    <a:cubicBezTo>
                      <a:pt x="167963" y="180896"/>
                      <a:pt x="188856" y="156919"/>
                      <a:pt x="222471" y="139018"/>
                    </a:cubicBezTo>
                    <a:cubicBezTo>
                      <a:pt x="291412" y="102269"/>
                      <a:pt x="358929" y="62860"/>
                      <a:pt x="427633" y="25636"/>
                    </a:cubicBezTo>
                    <a:cubicBezTo>
                      <a:pt x="453984" y="11345"/>
                      <a:pt x="456738" y="12912"/>
                      <a:pt x="475635" y="37601"/>
                    </a:cubicBezTo>
                    <a:cubicBezTo>
                      <a:pt x="518794" y="105261"/>
                      <a:pt x="565040" y="170878"/>
                      <a:pt x="608342" y="238442"/>
                    </a:cubicBezTo>
                    <a:cubicBezTo>
                      <a:pt x="619310" y="255488"/>
                      <a:pt x="626052" y="254110"/>
                      <a:pt x="637400" y="238964"/>
                    </a:cubicBezTo>
                    <a:cubicBezTo>
                      <a:pt x="693617" y="163803"/>
                      <a:pt x="750687" y="89212"/>
                      <a:pt x="808424" y="15143"/>
                    </a:cubicBezTo>
                    <a:cubicBezTo>
                      <a:pt x="814098" y="6146"/>
                      <a:pt x="820982" y="1872"/>
                      <a:pt x="828638" y="5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242A894-4944-4C18-A8D5-C165721A2990}"/>
                  </a:ext>
                </a:extLst>
              </p:cNvPr>
              <p:cNvSpPr/>
              <p:nvPr/>
            </p:nvSpPr>
            <p:spPr>
              <a:xfrm>
                <a:off x="10236846" y="1711055"/>
                <a:ext cx="1110654" cy="904995"/>
              </a:xfrm>
              <a:custGeom>
                <a:avLst/>
                <a:gdLst>
                  <a:gd name="connsiteX0" fmla="*/ 27454 w 942606"/>
                  <a:gd name="connsiteY0" fmla="*/ 450512 h 768064"/>
                  <a:gd name="connsiteX1" fmla="*/ 1343 w 942606"/>
                  <a:gd name="connsiteY1" fmla="*/ 265714 h 768064"/>
                  <a:gd name="connsiteX2" fmla="*/ 7750 w 942606"/>
                  <a:gd name="connsiteY2" fmla="*/ 246573 h 768064"/>
                  <a:gd name="connsiteX3" fmla="*/ 137423 w 942606"/>
                  <a:gd name="connsiteY3" fmla="*/ 20955 h 768064"/>
                  <a:gd name="connsiteX4" fmla="*/ 172803 w 942606"/>
                  <a:gd name="connsiteY4" fmla="*/ 14790 h 768064"/>
                  <a:gd name="connsiteX5" fmla="*/ 421712 w 942606"/>
                  <a:gd name="connsiteY5" fmla="*/ 149862 h 768064"/>
                  <a:gd name="connsiteX6" fmla="*/ 686739 w 942606"/>
                  <a:gd name="connsiteY6" fmla="*/ 196243 h 768064"/>
                  <a:gd name="connsiteX7" fmla="*/ 822779 w 942606"/>
                  <a:gd name="connsiteY7" fmla="*/ 233275 h 768064"/>
                  <a:gd name="connsiteX8" fmla="*/ 861221 w 942606"/>
                  <a:gd name="connsiteY8" fmla="*/ 236499 h 768064"/>
                  <a:gd name="connsiteX9" fmla="*/ 914493 w 942606"/>
                  <a:gd name="connsiteY9" fmla="*/ 240771 h 768064"/>
                  <a:gd name="connsiteX10" fmla="*/ 919812 w 942606"/>
                  <a:gd name="connsiteY10" fmla="*/ 260999 h 768064"/>
                  <a:gd name="connsiteX11" fmla="*/ 933069 w 942606"/>
                  <a:gd name="connsiteY11" fmla="*/ 355937 h 768064"/>
                  <a:gd name="connsiteX12" fmla="*/ 900309 w 942606"/>
                  <a:gd name="connsiteY12" fmla="*/ 403244 h 768064"/>
                  <a:gd name="connsiteX13" fmla="*/ 823867 w 942606"/>
                  <a:gd name="connsiteY13" fmla="*/ 493185 h 768064"/>
                  <a:gd name="connsiteX14" fmla="*/ 597927 w 942606"/>
                  <a:gd name="connsiteY14" fmla="*/ 699622 h 768064"/>
                  <a:gd name="connsiteX15" fmla="*/ 574877 w 942606"/>
                  <a:gd name="connsiteY15" fmla="*/ 711792 h 768064"/>
                  <a:gd name="connsiteX16" fmla="*/ 426225 w 942606"/>
                  <a:gd name="connsiteY16" fmla="*/ 765305 h 768064"/>
                  <a:gd name="connsiteX17" fmla="*/ 379280 w 942606"/>
                  <a:gd name="connsiteY17" fmla="*/ 764016 h 768064"/>
                  <a:gd name="connsiteX18" fmla="*/ 298970 w 942606"/>
                  <a:gd name="connsiteY18" fmla="*/ 737743 h 768064"/>
                  <a:gd name="connsiteX19" fmla="*/ 61787 w 942606"/>
                  <a:gd name="connsiteY19" fmla="*/ 541299 h 768064"/>
                  <a:gd name="connsiteX20" fmla="*/ 27454 w 942606"/>
                  <a:gd name="connsiteY20" fmla="*/ 450512 h 76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42606" h="768064">
                    <a:moveTo>
                      <a:pt x="27454" y="450512"/>
                    </a:moveTo>
                    <a:cubicBezTo>
                      <a:pt x="13351" y="389665"/>
                      <a:pt x="3680" y="328213"/>
                      <a:pt x="1343" y="265714"/>
                    </a:cubicBezTo>
                    <a:cubicBezTo>
                      <a:pt x="-2768" y="257252"/>
                      <a:pt x="3478" y="252013"/>
                      <a:pt x="7750" y="246573"/>
                    </a:cubicBezTo>
                    <a:cubicBezTo>
                      <a:pt x="61666" y="177506"/>
                      <a:pt x="100874" y="99976"/>
                      <a:pt x="137423" y="20955"/>
                    </a:cubicBezTo>
                    <a:cubicBezTo>
                      <a:pt x="149592" y="-5318"/>
                      <a:pt x="152977" y="-6325"/>
                      <a:pt x="172803" y="14790"/>
                    </a:cubicBezTo>
                    <a:cubicBezTo>
                      <a:pt x="240903" y="87283"/>
                      <a:pt x="328708" y="123670"/>
                      <a:pt x="421712" y="149862"/>
                    </a:cubicBezTo>
                    <a:cubicBezTo>
                      <a:pt x="508429" y="174282"/>
                      <a:pt x="597403" y="186129"/>
                      <a:pt x="686739" y="196243"/>
                    </a:cubicBezTo>
                    <a:cubicBezTo>
                      <a:pt x="733684" y="201562"/>
                      <a:pt x="777164" y="221831"/>
                      <a:pt x="822779" y="233275"/>
                    </a:cubicBezTo>
                    <a:cubicBezTo>
                      <a:pt x="835593" y="236499"/>
                      <a:pt x="848085" y="239642"/>
                      <a:pt x="861221" y="236499"/>
                    </a:cubicBezTo>
                    <a:cubicBezTo>
                      <a:pt x="879475" y="232187"/>
                      <a:pt x="896158" y="246493"/>
                      <a:pt x="914493" y="240771"/>
                    </a:cubicBezTo>
                    <a:cubicBezTo>
                      <a:pt x="917112" y="247298"/>
                      <a:pt x="913526" y="255237"/>
                      <a:pt x="919812" y="260999"/>
                    </a:cubicBezTo>
                    <a:cubicBezTo>
                      <a:pt x="950356" y="288924"/>
                      <a:pt x="945239" y="321967"/>
                      <a:pt x="933069" y="355937"/>
                    </a:cubicBezTo>
                    <a:cubicBezTo>
                      <a:pt x="933875" y="379752"/>
                      <a:pt x="916387" y="394621"/>
                      <a:pt x="900309" y="403244"/>
                    </a:cubicBezTo>
                    <a:cubicBezTo>
                      <a:pt x="862068" y="423755"/>
                      <a:pt x="843773" y="457443"/>
                      <a:pt x="823867" y="493185"/>
                    </a:cubicBezTo>
                    <a:cubicBezTo>
                      <a:pt x="771804" y="586632"/>
                      <a:pt x="691897" y="651227"/>
                      <a:pt x="597927" y="699622"/>
                    </a:cubicBezTo>
                    <a:cubicBezTo>
                      <a:pt x="590190" y="703612"/>
                      <a:pt x="582493" y="707601"/>
                      <a:pt x="574877" y="711792"/>
                    </a:cubicBezTo>
                    <a:cubicBezTo>
                      <a:pt x="527287" y="735123"/>
                      <a:pt x="477683" y="752692"/>
                      <a:pt x="426225" y="765305"/>
                    </a:cubicBezTo>
                    <a:cubicBezTo>
                      <a:pt x="410308" y="769214"/>
                      <a:pt x="394834" y="769133"/>
                      <a:pt x="379280" y="764016"/>
                    </a:cubicBezTo>
                    <a:cubicBezTo>
                      <a:pt x="352523" y="755231"/>
                      <a:pt x="324920" y="748985"/>
                      <a:pt x="298970" y="737743"/>
                    </a:cubicBezTo>
                    <a:cubicBezTo>
                      <a:pt x="197947" y="698776"/>
                      <a:pt x="114051" y="638936"/>
                      <a:pt x="61787" y="541299"/>
                    </a:cubicBezTo>
                    <a:cubicBezTo>
                      <a:pt x="46515" y="512648"/>
                      <a:pt x="31363" y="483635"/>
                      <a:pt x="27454" y="450512"/>
                    </a:cubicBezTo>
                    <a:close/>
                  </a:path>
                </a:pathLst>
              </a:custGeom>
              <a:solidFill>
                <a:srgbClr val="FDCCA2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B4D158C-562B-460F-970A-9FB5D1BDEC7F}"/>
                  </a:ext>
                </a:extLst>
              </p:cNvPr>
              <p:cNvSpPr/>
              <p:nvPr/>
            </p:nvSpPr>
            <p:spPr>
              <a:xfrm>
                <a:off x="10385986" y="4496743"/>
                <a:ext cx="424386" cy="326020"/>
              </a:xfrm>
              <a:custGeom>
                <a:avLst/>
                <a:gdLst>
                  <a:gd name="connsiteX0" fmla="*/ 360175 w 360174"/>
                  <a:gd name="connsiteY0" fmla="*/ 92859 h 276691"/>
                  <a:gd name="connsiteX1" fmla="*/ 333176 w 360174"/>
                  <a:gd name="connsiteY1" fmla="*/ 170993 h 276691"/>
                  <a:gd name="connsiteX2" fmla="*/ 285103 w 360174"/>
                  <a:gd name="connsiteY2" fmla="*/ 210846 h 276691"/>
                  <a:gd name="connsiteX3" fmla="*/ 240818 w 360174"/>
                  <a:gd name="connsiteY3" fmla="*/ 259605 h 276691"/>
                  <a:gd name="connsiteX4" fmla="*/ 217043 w 360174"/>
                  <a:gd name="connsiteY4" fmla="*/ 275521 h 276691"/>
                  <a:gd name="connsiteX5" fmla="*/ 190971 w 360174"/>
                  <a:gd name="connsiteY5" fmla="*/ 275723 h 276691"/>
                  <a:gd name="connsiteX6" fmla="*/ 164900 w 360174"/>
                  <a:gd name="connsiteY6" fmla="*/ 244775 h 276691"/>
                  <a:gd name="connsiteX7" fmla="*/ 146968 w 360174"/>
                  <a:gd name="connsiteY7" fmla="*/ 274957 h 276691"/>
                  <a:gd name="connsiteX8" fmla="*/ 114409 w 360174"/>
                  <a:gd name="connsiteY8" fmla="*/ 275521 h 276691"/>
                  <a:gd name="connsiteX9" fmla="*/ 66376 w 360174"/>
                  <a:gd name="connsiteY9" fmla="*/ 226562 h 276691"/>
                  <a:gd name="connsiteX10" fmla="*/ 65086 w 360174"/>
                  <a:gd name="connsiteY10" fmla="*/ 218946 h 276691"/>
                  <a:gd name="connsiteX11" fmla="*/ 30552 w 360174"/>
                  <a:gd name="connsiteY11" fmla="*/ 267301 h 276691"/>
                  <a:gd name="connsiteX12" fmla="*/ 3796 w 360174"/>
                  <a:gd name="connsiteY12" fmla="*/ 274836 h 276691"/>
                  <a:gd name="connsiteX13" fmla="*/ 3876 w 360174"/>
                  <a:gd name="connsiteY13" fmla="*/ 255655 h 276691"/>
                  <a:gd name="connsiteX14" fmla="*/ 69156 w 360174"/>
                  <a:gd name="connsiteY14" fmla="*/ 90522 h 276691"/>
                  <a:gd name="connsiteX15" fmla="*/ 117068 w 360174"/>
                  <a:gd name="connsiteY15" fmla="*/ 32213 h 276691"/>
                  <a:gd name="connsiteX16" fmla="*/ 191938 w 360174"/>
                  <a:gd name="connsiteY16" fmla="*/ 621 h 276691"/>
                  <a:gd name="connsiteX17" fmla="*/ 205438 w 360174"/>
                  <a:gd name="connsiteY17" fmla="*/ 14201 h 276691"/>
                  <a:gd name="connsiteX18" fmla="*/ 360175 w 360174"/>
                  <a:gd name="connsiteY18" fmla="*/ 92859 h 27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60174" h="276691">
                    <a:moveTo>
                      <a:pt x="360175" y="92859"/>
                    </a:moveTo>
                    <a:cubicBezTo>
                      <a:pt x="359570" y="121792"/>
                      <a:pt x="349456" y="147460"/>
                      <a:pt x="333176" y="170993"/>
                    </a:cubicBezTo>
                    <a:cubicBezTo>
                      <a:pt x="319234" y="186789"/>
                      <a:pt x="304687" y="202424"/>
                      <a:pt x="285103" y="210846"/>
                    </a:cubicBezTo>
                    <a:cubicBezTo>
                      <a:pt x="262497" y="220598"/>
                      <a:pt x="247023" y="235588"/>
                      <a:pt x="240818" y="259605"/>
                    </a:cubicBezTo>
                    <a:cubicBezTo>
                      <a:pt x="237634" y="272016"/>
                      <a:pt x="230099" y="277133"/>
                      <a:pt x="217043" y="275521"/>
                    </a:cubicBezTo>
                    <a:cubicBezTo>
                      <a:pt x="208500" y="274474"/>
                      <a:pt x="199595" y="274756"/>
                      <a:pt x="190971" y="275723"/>
                    </a:cubicBezTo>
                    <a:cubicBezTo>
                      <a:pt x="171105" y="277899"/>
                      <a:pt x="155511" y="276207"/>
                      <a:pt x="164900" y="244775"/>
                    </a:cubicBezTo>
                    <a:cubicBezTo>
                      <a:pt x="153577" y="256099"/>
                      <a:pt x="159984" y="272459"/>
                      <a:pt x="146968" y="274957"/>
                    </a:cubicBezTo>
                    <a:cubicBezTo>
                      <a:pt x="136451" y="276972"/>
                      <a:pt x="125289" y="275521"/>
                      <a:pt x="114409" y="275521"/>
                    </a:cubicBezTo>
                    <a:cubicBezTo>
                      <a:pt x="65086" y="275562"/>
                      <a:pt x="65086" y="275562"/>
                      <a:pt x="66376" y="226562"/>
                    </a:cubicBezTo>
                    <a:cubicBezTo>
                      <a:pt x="66416" y="224748"/>
                      <a:pt x="65771" y="222895"/>
                      <a:pt x="65086" y="218946"/>
                    </a:cubicBezTo>
                    <a:cubicBezTo>
                      <a:pt x="52715" y="236112"/>
                      <a:pt x="40747" y="251142"/>
                      <a:pt x="30552" y="267301"/>
                    </a:cubicBezTo>
                    <a:cubicBezTo>
                      <a:pt x="23340" y="278745"/>
                      <a:pt x="11895" y="277617"/>
                      <a:pt x="3796" y="274836"/>
                    </a:cubicBezTo>
                    <a:cubicBezTo>
                      <a:pt x="-3739" y="272217"/>
                      <a:pt x="1942" y="262224"/>
                      <a:pt x="3876" y="255655"/>
                    </a:cubicBezTo>
                    <a:cubicBezTo>
                      <a:pt x="20599" y="198636"/>
                      <a:pt x="42883" y="143793"/>
                      <a:pt x="69156" y="90522"/>
                    </a:cubicBezTo>
                    <a:cubicBezTo>
                      <a:pt x="80600" y="67352"/>
                      <a:pt x="97686" y="48816"/>
                      <a:pt x="117068" y="32213"/>
                    </a:cubicBezTo>
                    <a:cubicBezTo>
                      <a:pt x="137297" y="10413"/>
                      <a:pt x="160991" y="-3126"/>
                      <a:pt x="191938" y="621"/>
                    </a:cubicBezTo>
                    <a:cubicBezTo>
                      <a:pt x="190246" y="11219"/>
                      <a:pt x="199796" y="11300"/>
                      <a:pt x="205438" y="14201"/>
                    </a:cubicBezTo>
                    <a:cubicBezTo>
                      <a:pt x="256976" y="40595"/>
                      <a:pt x="308596" y="66707"/>
                      <a:pt x="360175" y="92859"/>
                    </a:cubicBezTo>
                    <a:close/>
                  </a:path>
                </a:pathLst>
              </a:custGeom>
              <a:solidFill>
                <a:srgbClr val="FDC795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4466B7F-85EC-4D72-B015-4265B49CAD01}"/>
                  </a:ext>
                </a:extLst>
              </p:cNvPr>
              <p:cNvSpPr/>
              <p:nvPr/>
            </p:nvSpPr>
            <p:spPr>
              <a:xfrm>
                <a:off x="10577341" y="2729362"/>
                <a:ext cx="336634" cy="341217"/>
              </a:xfrm>
              <a:custGeom>
                <a:avLst/>
                <a:gdLst>
                  <a:gd name="connsiteX0" fmla="*/ 0 w 285699"/>
                  <a:gd name="connsiteY0" fmla="*/ 101667 h 289589"/>
                  <a:gd name="connsiteX1" fmla="*/ 13781 w 285699"/>
                  <a:gd name="connsiteY1" fmla="*/ 30303 h 289589"/>
                  <a:gd name="connsiteX2" fmla="*/ 77328 w 285699"/>
                  <a:gd name="connsiteY2" fmla="*/ 44890 h 289589"/>
                  <a:gd name="connsiteX3" fmla="*/ 231259 w 285699"/>
                  <a:gd name="connsiteY3" fmla="*/ 40457 h 289589"/>
                  <a:gd name="connsiteX4" fmla="*/ 264222 w 285699"/>
                  <a:gd name="connsiteY4" fmla="*/ 12331 h 289589"/>
                  <a:gd name="connsiteX5" fmla="*/ 273288 w 285699"/>
                  <a:gd name="connsiteY5" fmla="*/ 0 h 289589"/>
                  <a:gd name="connsiteX6" fmla="*/ 285700 w 285699"/>
                  <a:gd name="connsiteY6" fmla="*/ 83373 h 289589"/>
                  <a:gd name="connsiteX7" fmla="*/ 135153 w 285699"/>
                  <a:gd name="connsiteY7" fmla="*/ 282033 h 289589"/>
                  <a:gd name="connsiteX8" fmla="*/ 118914 w 285699"/>
                  <a:gd name="connsiteY8" fmla="*/ 282556 h 289589"/>
                  <a:gd name="connsiteX9" fmla="*/ 0 w 285699"/>
                  <a:gd name="connsiteY9" fmla="*/ 101667 h 28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699" h="289589">
                    <a:moveTo>
                      <a:pt x="0" y="101667"/>
                    </a:moveTo>
                    <a:cubicBezTo>
                      <a:pt x="9147" y="78739"/>
                      <a:pt x="10276" y="54319"/>
                      <a:pt x="13781" y="30303"/>
                    </a:cubicBezTo>
                    <a:cubicBezTo>
                      <a:pt x="32600" y="45414"/>
                      <a:pt x="55649" y="43883"/>
                      <a:pt x="77328" y="44890"/>
                    </a:cubicBezTo>
                    <a:cubicBezTo>
                      <a:pt x="128666" y="47227"/>
                      <a:pt x="180043" y="45132"/>
                      <a:pt x="231259" y="40457"/>
                    </a:cubicBezTo>
                    <a:cubicBezTo>
                      <a:pt x="248748" y="38846"/>
                      <a:pt x="264907" y="35904"/>
                      <a:pt x="264222" y="12331"/>
                    </a:cubicBezTo>
                    <a:cubicBezTo>
                      <a:pt x="264060" y="7173"/>
                      <a:pt x="265028" y="202"/>
                      <a:pt x="273288" y="0"/>
                    </a:cubicBezTo>
                    <a:cubicBezTo>
                      <a:pt x="274134" y="28288"/>
                      <a:pt x="278809" y="56012"/>
                      <a:pt x="285700" y="83373"/>
                    </a:cubicBezTo>
                    <a:cubicBezTo>
                      <a:pt x="235450" y="149539"/>
                      <a:pt x="185120" y="215625"/>
                      <a:pt x="135153" y="282033"/>
                    </a:cubicBezTo>
                    <a:cubicBezTo>
                      <a:pt x="128988" y="290253"/>
                      <a:pt x="126087" y="293598"/>
                      <a:pt x="118914" y="282556"/>
                    </a:cubicBezTo>
                    <a:cubicBezTo>
                      <a:pt x="79665" y="222032"/>
                      <a:pt x="39692" y="161950"/>
                      <a:pt x="0" y="101667"/>
                    </a:cubicBezTo>
                    <a:close/>
                  </a:path>
                </a:pathLst>
              </a:custGeom>
              <a:solidFill>
                <a:srgbClr val="F8CEA1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B4A7875-001A-44EE-8F78-78F1E392649B}"/>
                  </a:ext>
                </a:extLst>
              </p:cNvPr>
              <p:cNvSpPr/>
              <p:nvPr/>
            </p:nvSpPr>
            <p:spPr>
              <a:xfrm>
                <a:off x="10587976" y="2553876"/>
                <a:ext cx="326853" cy="157702"/>
              </a:xfrm>
              <a:custGeom>
                <a:avLst/>
                <a:gdLst>
                  <a:gd name="connsiteX0" fmla="*/ 7938 w 277398"/>
                  <a:gd name="connsiteY0" fmla="*/ 91150 h 133841"/>
                  <a:gd name="connsiteX1" fmla="*/ 0 w 277398"/>
                  <a:gd name="connsiteY1" fmla="*/ 25628 h 133841"/>
                  <a:gd name="connsiteX2" fmla="*/ 76160 w 277398"/>
                  <a:gd name="connsiteY2" fmla="*/ 49202 h 133841"/>
                  <a:gd name="connsiteX3" fmla="*/ 137168 w 277398"/>
                  <a:gd name="connsiteY3" fmla="*/ 50088 h 133841"/>
                  <a:gd name="connsiteX4" fmla="*/ 277398 w 277398"/>
                  <a:gd name="connsiteY4" fmla="*/ 0 h 133841"/>
                  <a:gd name="connsiteX5" fmla="*/ 264625 w 277398"/>
                  <a:gd name="connsiteY5" fmla="*/ 90586 h 133841"/>
                  <a:gd name="connsiteX6" fmla="*/ 248264 w 277398"/>
                  <a:gd name="connsiteY6" fmla="*/ 100740 h 133841"/>
                  <a:gd name="connsiteX7" fmla="*/ 124434 w 277398"/>
                  <a:gd name="connsiteY7" fmla="*/ 133219 h 133841"/>
                  <a:gd name="connsiteX8" fmla="*/ 7938 w 277398"/>
                  <a:gd name="connsiteY8" fmla="*/ 91150 h 133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7398" h="133841">
                    <a:moveTo>
                      <a:pt x="7938" y="91150"/>
                    </a:moveTo>
                    <a:cubicBezTo>
                      <a:pt x="5279" y="69309"/>
                      <a:pt x="2660" y="47469"/>
                      <a:pt x="0" y="25628"/>
                    </a:cubicBezTo>
                    <a:cubicBezTo>
                      <a:pt x="25427" y="33365"/>
                      <a:pt x="51337" y="39853"/>
                      <a:pt x="76160" y="49202"/>
                    </a:cubicBezTo>
                    <a:cubicBezTo>
                      <a:pt x="96952" y="57019"/>
                      <a:pt x="116415" y="55447"/>
                      <a:pt x="137168" y="50088"/>
                    </a:cubicBezTo>
                    <a:cubicBezTo>
                      <a:pt x="185483" y="37677"/>
                      <a:pt x="231340" y="18576"/>
                      <a:pt x="277398" y="0"/>
                    </a:cubicBezTo>
                    <a:cubicBezTo>
                      <a:pt x="273127" y="30182"/>
                      <a:pt x="268856" y="60404"/>
                      <a:pt x="264625" y="90586"/>
                    </a:cubicBezTo>
                    <a:cubicBezTo>
                      <a:pt x="260434" y="95985"/>
                      <a:pt x="254631" y="98887"/>
                      <a:pt x="248264" y="100740"/>
                    </a:cubicBezTo>
                    <a:cubicBezTo>
                      <a:pt x="207203" y="112507"/>
                      <a:pt x="167189" y="129230"/>
                      <a:pt x="124434" y="133219"/>
                    </a:cubicBezTo>
                    <a:cubicBezTo>
                      <a:pt x="79867" y="137369"/>
                      <a:pt x="41263" y="120485"/>
                      <a:pt x="7938" y="91150"/>
                    </a:cubicBezTo>
                    <a:close/>
                  </a:path>
                </a:pathLst>
              </a:custGeom>
              <a:solidFill>
                <a:srgbClr val="ED8B23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514790F-1E0C-44EF-BE8C-FAEC91AB0179}"/>
                  </a:ext>
                </a:extLst>
              </p:cNvPr>
              <p:cNvSpPr/>
              <p:nvPr/>
            </p:nvSpPr>
            <p:spPr>
              <a:xfrm>
                <a:off x="10417507" y="2088596"/>
                <a:ext cx="138772" cy="132639"/>
              </a:xfrm>
              <a:custGeom>
                <a:avLst/>
                <a:gdLst>
                  <a:gd name="connsiteX0" fmla="*/ 117759 w 117775"/>
                  <a:gd name="connsiteY0" fmla="*/ 55708 h 112570"/>
                  <a:gd name="connsiteX1" fmla="*/ 76455 w 117775"/>
                  <a:gd name="connsiteY1" fmla="*/ 112566 h 112570"/>
                  <a:gd name="connsiteX2" fmla="*/ 36764 w 117775"/>
                  <a:gd name="connsiteY2" fmla="*/ 52243 h 112570"/>
                  <a:gd name="connsiteX3" fmla="*/ 23748 w 117775"/>
                  <a:gd name="connsiteY3" fmla="*/ 29879 h 112570"/>
                  <a:gd name="connsiteX4" fmla="*/ 10772 w 117775"/>
                  <a:gd name="connsiteY4" fmla="*/ 22424 h 112570"/>
                  <a:gd name="connsiteX5" fmla="*/ 2512 w 117775"/>
                  <a:gd name="connsiteY5" fmla="*/ 3082 h 112570"/>
                  <a:gd name="connsiteX6" fmla="*/ 18429 w 117775"/>
                  <a:gd name="connsiteY6" fmla="*/ 10859 h 112570"/>
                  <a:gd name="connsiteX7" fmla="*/ 55219 w 117775"/>
                  <a:gd name="connsiteY7" fmla="*/ 10375 h 112570"/>
                  <a:gd name="connsiteX8" fmla="*/ 105589 w 117775"/>
                  <a:gd name="connsiteY8" fmla="*/ 17024 h 112570"/>
                  <a:gd name="connsiteX9" fmla="*/ 117759 w 117775"/>
                  <a:gd name="connsiteY9" fmla="*/ 55708 h 11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775" h="112570">
                    <a:moveTo>
                      <a:pt x="117759" y="55708"/>
                    </a:moveTo>
                    <a:cubicBezTo>
                      <a:pt x="118081" y="87623"/>
                      <a:pt x="99666" y="112929"/>
                      <a:pt x="76455" y="112566"/>
                    </a:cubicBezTo>
                    <a:cubicBezTo>
                      <a:pt x="53406" y="112204"/>
                      <a:pt x="32331" y="82505"/>
                      <a:pt x="36764" y="52243"/>
                    </a:cubicBezTo>
                    <a:cubicBezTo>
                      <a:pt x="38738" y="38784"/>
                      <a:pt x="36441" y="32981"/>
                      <a:pt x="23748" y="29879"/>
                    </a:cubicBezTo>
                    <a:cubicBezTo>
                      <a:pt x="19033" y="28750"/>
                      <a:pt x="14278" y="25809"/>
                      <a:pt x="10772" y="22424"/>
                    </a:cubicBezTo>
                    <a:cubicBezTo>
                      <a:pt x="5373" y="17266"/>
                      <a:pt x="-4701" y="10980"/>
                      <a:pt x="2512" y="3082"/>
                    </a:cubicBezTo>
                    <a:cubicBezTo>
                      <a:pt x="10813" y="-5985"/>
                      <a:pt x="13392" y="7514"/>
                      <a:pt x="18429" y="10859"/>
                    </a:cubicBezTo>
                    <a:cubicBezTo>
                      <a:pt x="30921" y="19119"/>
                      <a:pt x="41075" y="26212"/>
                      <a:pt x="55219" y="10375"/>
                    </a:cubicBezTo>
                    <a:cubicBezTo>
                      <a:pt x="69605" y="-5743"/>
                      <a:pt x="92775" y="-1109"/>
                      <a:pt x="105589" y="17024"/>
                    </a:cubicBezTo>
                    <a:cubicBezTo>
                      <a:pt x="113729" y="28589"/>
                      <a:pt x="118081" y="41444"/>
                      <a:pt x="117759" y="55708"/>
                    </a:cubicBezTo>
                    <a:close/>
                  </a:path>
                </a:pathLst>
              </a:custGeom>
              <a:solidFill>
                <a:srgbClr val="6D431A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4C64CD4-FB93-4D36-98EF-4FCAEFAFF194}"/>
                  </a:ext>
                </a:extLst>
              </p:cNvPr>
              <p:cNvSpPr/>
              <p:nvPr/>
            </p:nvSpPr>
            <p:spPr>
              <a:xfrm>
                <a:off x="10804498" y="2083188"/>
                <a:ext cx="139068" cy="132787"/>
              </a:xfrm>
              <a:custGeom>
                <a:avLst/>
                <a:gdLst>
                  <a:gd name="connsiteX0" fmla="*/ 38593 w 118026"/>
                  <a:gd name="connsiteY0" fmla="*/ 49217 h 112696"/>
                  <a:gd name="connsiteX1" fmla="*/ 22555 w 118026"/>
                  <a:gd name="connsiteY1" fmla="*/ 29714 h 112696"/>
                  <a:gd name="connsiteX2" fmla="*/ 8371 w 118026"/>
                  <a:gd name="connsiteY2" fmla="*/ 20164 h 112696"/>
                  <a:gd name="connsiteX3" fmla="*/ 3254 w 118026"/>
                  <a:gd name="connsiteY3" fmla="*/ 2353 h 112696"/>
                  <a:gd name="connsiteX4" fmla="*/ 17962 w 118026"/>
                  <a:gd name="connsiteY4" fmla="*/ 9727 h 112696"/>
                  <a:gd name="connsiteX5" fmla="*/ 54430 w 118026"/>
                  <a:gd name="connsiteY5" fmla="*/ 11420 h 112696"/>
                  <a:gd name="connsiteX6" fmla="*/ 107258 w 118026"/>
                  <a:gd name="connsiteY6" fmla="*/ 19398 h 112696"/>
                  <a:gd name="connsiteX7" fmla="*/ 110159 w 118026"/>
                  <a:gd name="connsiteY7" fmla="*/ 89755 h 112696"/>
                  <a:gd name="connsiteX8" fmla="*/ 76310 w 118026"/>
                  <a:gd name="connsiteY8" fmla="*/ 112684 h 112696"/>
                  <a:gd name="connsiteX9" fmla="*/ 44476 w 118026"/>
                  <a:gd name="connsiteY9" fmla="*/ 89916 h 112696"/>
                  <a:gd name="connsiteX10" fmla="*/ 38593 w 118026"/>
                  <a:gd name="connsiteY10" fmla="*/ 49217 h 112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6" h="112696">
                    <a:moveTo>
                      <a:pt x="38593" y="49217"/>
                    </a:moveTo>
                    <a:cubicBezTo>
                      <a:pt x="41857" y="40352"/>
                      <a:pt x="36256" y="33179"/>
                      <a:pt x="22555" y="29714"/>
                    </a:cubicBezTo>
                    <a:cubicBezTo>
                      <a:pt x="17317" y="28384"/>
                      <a:pt x="12441" y="24113"/>
                      <a:pt x="8371" y="20164"/>
                    </a:cubicBezTo>
                    <a:cubicBezTo>
                      <a:pt x="3455" y="15409"/>
                      <a:pt x="-4524" y="9405"/>
                      <a:pt x="3254" y="2353"/>
                    </a:cubicBezTo>
                    <a:cubicBezTo>
                      <a:pt x="11152" y="-4820"/>
                      <a:pt x="13529" y="6383"/>
                      <a:pt x="17962" y="9727"/>
                    </a:cubicBezTo>
                    <a:cubicBezTo>
                      <a:pt x="29889" y="18713"/>
                      <a:pt x="39560" y="27377"/>
                      <a:pt x="54430" y="11420"/>
                    </a:cubicBezTo>
                    <a:cubicBezTo>
                      <a:pt x="70830" y="-6230"/>
                      <a:pt x="94041" y="-1878"/>
                      <a:pt x="107258" y="19398"/>
                    </a:cubicBezTo>
                    <a:cubicBezTo>
                      <a:pt x="121281" y="41964"/>
                      <a:pt x="120918" y="66142"/>
                      <a:pt x="110159" y="89755"/>
                    </a:cubicBezTo>
                    <a:cubicBezTo>
                      <a:pt x="103833" y="103577"/>
                      <a:pt x="92711" y="113087"/>
                      <a:pt x="76310" y="112684"/>
                    </a:cubicBezTo>
                    <a:cubicBezTo>
                      <a:pt x="60917" y="112281"/>
                      <a:pt x="51286" y="102529"/>
                      <a:pt x="44476" y="89916"/>
                    </a:cubicBezTo>
                    <a:cubicBezTo>
                      <a:pt x="38513" y="78835"/>
                      <a:pt x="36014" y="66867"/>
                      <a:pt x="38593" y="49217"/>
                    </a:cubicBezTo>
                    <a:close/>
                  </a:path>
                </a:pathLst>
              </a:custGeom>
              <a:solidFill>
                <a:srgbClr val="6D431A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D824B14-4A6C-4489-86FD-EF576E9808AB}"/>
                  </a:ext>
                </a:extLst>
              </p:cNvPr>
              <p:cNvSpPr/>
              <p:nvPr/>
            </p:nvSpPr>
            <p:spPr>
              <a:xfrm>
                <a:off x="10570636" y="2356313"/>
                <a:ext cx="266102" cy="64999"/>
              </a:xfrm>
              <a:custGeom>
                <a:avLst/>
                <a:gdLst>
                  <a:gd name="connsiteX0" fmla="*/ 117794 w 225839"/>
                  <a:gd name="connsiteY0" fmla="*/ 55165 h 55164"/>
                  <a:gd name="connsiteX1" fmla="*/ 14354 w 225839"/>
                  <a:gd name="connsiteY1" fmla="*/ 28166 h 55164"/>
                  <a:gd name="connsiteX2" fmla="*/ 1621 w 225839"/>
                  <a:gd name="connsiteY2" fmla="*/ 6850 h 55164"/>
                  <a:gd name="connsiteX3" fmla="*/ 25516 w 225839"/>
                  <a:gd name="connsiteY3" fmla="*/ 6044 h 55164"/>
                  <a:gd name="connsiteX4" fmla="*/ 203544 w 225839"/>
                  <a:gd name="connsiteY4" fmla="*/ 3827 h 55164"/>
                  <a:gd name="connsiteX5" fmla="*/ 223975 w 225839"/>
                  <a:gd name="connsiteY5" fmla="*/ 6729 h 55164"/>
                  <a:gd name="connsiteX6" fmla="*/ 217366 w 225839"/>
                  <a:gd name="connsiteY6" fmla="*/ 24660 h 55164"/>
                  <a:gd name="connsiteX7" fmla="*/ 117794 w 225839"/>
                  <a:gd name="connsiteY7" fmla="*/ 55165 h 5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839" h="55164">
                    <a:moveTo>
                      <a:pt x="117794" y="55165"/>
                    </a:moveTo>
                    <a:cubicBezTo>
                      <a:pt x="80964" y="55124"/>
                      <a:pt x="46873" y="44728"/>
                      <a:pt x="14354" y="28166"/>
                    </a:cubicBezTo>
                    <a:cubicBezTo>
                      <a:pt x="5610" y="23734"/>
                      <a:pt x="-3860" y="17850"/>
                      <a:pt x="1621" y="6850"/>
                    </a:cubicBezTo>
                    <a:cubicBezTo>
                      <a:pt x="7625" y="-5199"/>
                      <a:pt x="17054" y="1893"/>
                      <a:pt x="25516" y="6044"/>
                    </a:cubicBezTo>
                    <a:cubicBezTo>
                      <a:pt x="85195" y="35178"/>
                      <a:pt x="144672" y="43197"/>
                      <a:pt x="203544" y="3827"/>
                    </a:cubicBezTo>
                    <a:cubicBezTo>
                      <a:pt x="210919" y="-1129"/>
                      <a:pt x="218615" y="-2338"/>
                      <a:pt x="223975" y="6729"/>
                    </a:cubicBezTo>
                    <a:cubicBezTo>
                      <a:pt x="228850" y="14949"/>
                      <a:pt x="223289" y="19785"/>
                      <a:pt x="217366" y="24660"/>
                    </a:cubicBezTo>
                    <a:cubicBezTo>
                      <a:pt x="196130" y="42149"/>
                      <a:pt x="154061" y="55165"/>
                      <a:pt x="117794" y="55165"/>
                    </a:cubicBezTo>
                    <a:close/>
                  </a:path>
                </a:pathLst>
              </a:custGeom>
              <a:solidFill>
                <a:srgbClr val="DF3327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8A8155-7F57-4EC7-A0DB-C79F807407F0}"/>
                  </a:ext>
                </a:extLst>
              </p:cNvPr>
              <p:cNvSpPr/>
              <p:nvPr/>
            </p:nvSpPr>
            <p:spPr>
              <a:xfrm>
                <a:off x="10593674" y="2660612"/>
                <a:ext cx="306151" cy="140116"/>
              </a:xfrm>
              <a:custGeom>
                <a:avLst/>
                <a:gdLst>
                  <a:gd name="connsiteX0" fmla="*/ 3103 w 259829"/>
                  <a:gd name="connsiteY0" fmla="*/ 564 h 118916"/>
                  <a:gd name="connsiteX1" fmla="*/ 193663 w 259829"/>
                  <a:gd name="connsiteY1" fmla="*/ 19302 h 118916"/>
                  <a:gd name="connsiteX2" fmla="*/ 259829 w 259829"/>
                  <a:gd name="connsiteY2" fmla="*/ 0 h 118916"/>
                  <a:gd name="connsiteX3" fmla="*/ 259467 w 259829"/>
                  <a:gd name="connsiteY3" fmla="*/ 66408 h 118916"/>
                  <a:gd name="connsiteX4" fmla="*/ 256001 w 259829"/>
                  <a:gd name="connsiteY4" fmla="*/ 76200 h 118916"/>
                  <a:gd name="connsiteX5" fmla="*/ 218566 w 259829"/>
                  <a:gd name="connsiteY5" fmla="*/ 112869 h 118916"/>
                  <a:gd name="connsiteX6" fmla="*/ 97517 w 259829"/>
                  <a:gd name="connsiteY6" fmla="*/ 118914 h 118916"/>
                  <a:gd name="connsiteX7" fmla="*/ 11404 w 259829"/>
                  <a:gd name="connsiteY7" fmla="*/ 115771 h 118916"/>
                  <a:gd name="connsiteX8" fmla="*/ 0 w 259829"/>
                  <a:gd name="connsiteY8" fmla="*/ 96711 h 118916"/>
                  <a:gd name="connsiteX9" fmla="*/ 3103 w 259829"/>
                  <a:gd name="connsiteY9" fmla="*/ 564 h 118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829" h="118916">
                    <a:moveTo>
                      <a:pt x="3103" y="564"/>
                    </a:moveTo>
                    <a:cubicBezTo>
                      <a:pt x="63345" y="40256"/>
                      <a:pt x="126369" y="47388"/>
                      <a:pt x="193663" y="19302"/>
                    </a:cubicBezTo>
                    <a:cubicBezTo>
                      <a:pt x="214738" y="10517"/>
                      <a:pt x="237707" y="6286"/>
                      <a:pt x="259829" y="0"/>
                    </a:cubicBezTo>
                    <a:cubicBezTo>
                      <a:pt x="259708" y="22123"/>
                      <a:pt x="259588" y="44245"/>
                      <a:pt x="259467" y="66408"/>
                    </a:cubicBezTo>
                    <a:cubicBezTo>
                      <a:pt x="258258" y="69672"/>
                      <a:pt x="255800" y="73017"/>
                      <a:pt x="256001" y="76200"/>
                    </a:cubicBezTo>
                    <a:cubicBezTo>
                      <a:pt x="258540" y="112829"/>
                      <a:pt x="256807" y="108316"/>
                      <a:pt x="218566" y="112869"/>
                    </a:cubicBezTo>
                    <a:cubicBezTo>
                      <a:pt x="178633" y="117624"/>
                      <a:pt x="138055" y="118672"/>
                      <a:pt x="97517" y="118914"/>
                    </a:cubicBezTo>
                    <a:cubicBezTo>
                      <a:pt x="68705" y="119075"/>
                      <a:pt x="40377" y="112144"/>
                      <a:pt x="11404" y="115771"/>
                    </a:cubicBezTo>
                    <a:cubicBezTo>
                      <a:pt x="-2418" y="117503"/>
                      <a:pt x="7938" y="100740"/>
                      <a:pt x="0" y="96711"/>
                    </a:cubicBezTo>
                    <a:cubicBezTo>
                      <a:pt x="3264" y="64756"/>
                      <a:pt x="3425" y="32680"/>
                      <a:pt x="3103" y="564"/>
                    </a:cubicBezTo>
                    <a:close/>
                  </a:path>
                </a:pathLst>
              </a:custGeom>
              <a:solidFill>
                <a:srgbClr val="F6BB77"/>
              </a:solidFill>
              <a:ln w="40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그룹 19">
            <a:extLst>
              <a:ext uri="{FF2B5EF4-FFF2-40B4-BE49-F238E27FC236}">
                <a16:creationId xmlns:a16="http://schemas.microsoft.com/office/drawing/2014/main" id="{A6E0DED3-566B-4FEE-A818-D1B22B429E93}"/>
              </a:ext>
            </a:extLst>
          </p:cNvPr>
          <p:cNvGrpSpPr/>
          <p:nvPr/>
        </p:nvGrpSpPr>
        <p:grpSpPr>
          <a:xfrm>
            <a:off x="692721" y="1286733"/>
            <a:ext cx="2223154" cy="1498847"/>
            <a:chOff x="1187624" y="2663319"/>
            <a:chExt cx="1990082" cy="76177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E565536-003B-400F-8308-78D3F28D5CB6}"/>
                </a:ext>
              </a:extLst>
            </p:cNvPr>
            <p:cNvSpPr/>
            <p:nvPr/>
          </p:nvSpPr>
          <p:spPr>
            <a:xfrm>
              <a:off x="1187624" y="2971957"/>
              <a:ext cx="1990082" cy="285953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Fornire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posizione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 cui ci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trova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16A123-FABB-43E1-B210-FA9425561D03}"/>
                </a:ext>
              </a:extLst>
            </p:cNvPr>
            <p:cNvSpPr/>
            <p:nvPr/>
          </p:nvSpPr>
          <p:spPr>
            <a:xfrm>
              <a:off x="1187624" y="2663319"/>
              <a:ext cx="1990082" cy="761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Inserire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posizione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attuale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2" name="그룹 19">
            <a:extLst>
              <a:ext uri="{FF2B5EF4-FFF2-40B4-BE49-F238E27FC236}">
                <a16:creationId xmlns:a16="http://schemas.microsoft.com/office/drawing/2014/main" id="{D52CA057-7B7C-43AE-AEF3-BACB96CBDFD0}"/>
              </a:ext>
            </a:extLst>
          </p:cNvPr>
          <p:cNvGrpSpPr/>
          <p:nvPr/>
        </p:nvGrpSpPr>
        <p:grpSpPr>
          <a:xfrm>
            <a:off x="8640681" y="4477458"/>
            <a:ext cx="2858599" cy="983013"/>
            <a:chOff x="1187624" y="2663319"/>
            <a:chExt cx="1990082" cy="90113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4F4A50E-1F23-4617-8EB9-CC97877A196A}"/>
                </a:ext>
              </a:extLst>
            </p:cNvPr>
            <p:cNvSpPr/>
            <p:nvPr/>
          </p:nvSpPr>
          <p:spPr>
            <a:xfrm>
              <a:off x="1187624" y="2971957"/>
              <a:ext cx="1990082" cy="59249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Seguire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percorso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effettuare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consegne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 modo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rapido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1A918C-C287-4048-B2DF-DF1521B9BC90}"/>
                </a:ext>
              </a:extLst>
            </p:cNvPr>
            <p:cNvSpPr/>
            <p:nvPr/>
          </p:nvSpPr>
          <p:spPr>
            <a:xfrm>
              <a:off x="1187624" y="2663319"/>
              <a:ext cx="1990082" cy="536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Eseguire tutte le consegne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6" name="그룹 19">
            <a:extLst>
              <a:ext uri="{FF2B5EF4-FFF2-40B4-BE49-F238E27FC236}">
                <a16:creationId xmlns:a16="http://schemas.microsoft.com/office/drawing/2014/main" id="{0B5403D6-CF69-4257-9DE4-AECED9BF75F5}"/>
              </a:ext>
            </a:extLst>
          </p:cNvPr>
          <p:cNvGrpSpPr/>
          <p:nvPr/>
        </p:nvGrpSpPr>
        <p:grpSpPr>
          <a:xfrm>
            <a:off x="5756595" y="1286733"/>
            <a:ext cx="3459980" cy="917368"/>
            <a:chOff x="1187624" y="2663319"/>
            <a:chExt cx="1990082" cy="62131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56C67AF-264F-41D9-B831-1CD083D2F85C}"/>
                </a:ext>
              </a:extLst>
            </p:cNvPr>
            <p:cNvSpPr/>
            <p:nvPr/>
          </p:nvSpPr>
          <p:spPr>
            <a:xfrm>
              <a:off x="1187624" y="2971957"/>
              <a:ext cx="1990082" cy="312676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Attendere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l’apertura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visualizzare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percorso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CD86947-C539-4013-AE14-9F9F38234FC8}"/>
                </a:ext>
              </a:extLst>
            </p:cNvPr>
            <p:cNvSpPr/>
            <p:nvPr/>
          </p:nvSpPr>
          <p:spPr>
            <a:xfrm>
              <a:off x="1187624" y="2663319"/>
              <a:ext cx="1990082" cy="562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Visualizzare il percorso più breve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그룹 19">
            <a:extLst>
              <a:ext uri="{FF2B5EF4-FFF2-40B4-BE49-F238E27FC236}">
                <a16:creationId xmlns:a16="http://schemas.microsoft.com/office/drawing/2014/main" id="{B93621FD-F799-4D2B-8FD2-695D2CE2270D}"/>
              </a:ext>
            </a:extLst>
          </p:cNvPr>
          <p:cNvGrpSpPr/>
          <p:nvPr/>
        </p:nvGrpSpPr>
        <p:grpSpPr>
          <a:xfrm>
            <a:off x="3108065" y="4477458"/>
            <a:ext cx="2781771" cy="983013"/>
            <a:chOff x="1187624" y="2663319"/>
            <a:chExt cx="1990082" cy="90113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EDFC46-2B8B-48F4-9A41-E1BD9D6DEB48}"/>
                </a:ext>
              </a:extLst>
            </p:cNvPr>
            <p:cNvSpPr/>
            <p:nvPr/>
          </p:nvSpPr>
          <p:spPr>
            <a:xfrm>
              <a:off x="1187624" y="2971957"/>
              <a:ext cx="1990082" cy="59249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Specificare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parametri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obbligatori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(id, peso, volume,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destinazione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2C3798F-177B-4330-9114-FF7CCF08A7E9}"/>
                </a:ext>
              </a:extLst>
            </p:cNvPr>
            <p:cNvSpPr/>
            <p:nvPr/>
          </p:nvSpPr>
          <p:spPr>
            <a:xfrm>
              <a:off x="1187624" y="2663319"/>
              <a:ext cx="1990082" cy="310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Inserire i pacchi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Vantaggi</a:t>
            </a:r>
            <a:endParaRPr lang="en-US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4B91F6A4-D65E-4CC3-8E07-ED6BD3A79C73}"/>
              </a:ext>
            </a:extLst>
          </p:cNvPr>
          <p:cNvSpPr/>
          <p:nvPr/>
        </p:nvSpPr>
        <p:spPr>
          <a:xfrm>
            <a:off x="3489126" y="1863876"/>
            <a:ext cx="4669811" cy="962387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14A8A146-7817-4A89-BDCA-4818C008D9C1}"/>
              </a:ext>
            </a:extLst>
          </p:cNvPr>
          <p:cNvSpPr/>
          <p:nvPr/>
        </p:nvSpPr>
        <p:spPr>
          <a:xfrm>
            <a:off x="2644619" y="2950815"/>
            <a:ext cx="4669811" cy="962387"/>
          </a:xfrm>
          <a:prstGeom prst="roundRect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50CF72F-8C16-447D-9B9B-FD250C41279B}"/>
              </a:ext>
            </a:extLst>
          </p:cNvPr>
          <p:cNvSpPr/>
          <p:nvPr/>
        </p:nvSpPr>
        <p:spPr>
          <a:xfrm>
            <a:off x="1800111" y="4037754"/>
            <a:ext cx="4669811" cy="962387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4297CBE6-D278-454E-B995-13A1CA91052B}"/>
              </a:ext>
            </a:extLst>
          </p:cNvPr>
          <p:cNvSpPr/>
          <p:nvPr/>
        </p:nvSpPr>
        <p:spPr>
          <a:xfrm>
            <a:off x="955603" y="5124692"/>
            <a:ext cx="4669811" cy="962387"/>
          </a:xfrm>
          <a:prstGeom prst="roundRect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3A196-FB7D-4D6C-A73B-080DAACA33F3}"/>
              </a:ext>
            </a:extLst>
          </p:cNvPr>
          <p:cNvSpPr/>
          <p:nvPr/>
        </p:nvSpPr>
        <p:spPr>
          <a:xfrm>
            <a:off x="3760859" y="1956481"/>
            <a:ext cx="1682065" cy="3759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F0DDE-E6B9-48CC-89C8-5493E1282F4F}"/>
              </a:ext>
            </a:extLst>
          </p:cNvPr>
          <p:cNvSpPr/>
          <p:nvPr/>
        </p:nvSpPr>
        <p:spPr>
          <a:xfrm>
            <a:off x="2918625" y="3044897"/>
            <a:ext cx="1682065" cy="3759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90223-BAB2-474E-AD45-42BBAD5A3A88}"/>
              </a:ext>
            </a:extLst>
          </p:cNvPr>
          <p:cNvSpPr/>
          <p:nvPr/>
        </p:nvSpPr>
        <p:spPr>
          <a:xfrm>
            <a:off x="2076390" y="4133313"/>
            <a:ext cx="1682065" cy="3759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32582-12F6-4C8D-861D-9D35462D7F9B}"/>
              </a:ext>
            </a:extLst>
          </p:cNvPr>
          <p:cNvSpPr/>
          <p:nvPr/>
        </p:nvSpPr>
        <p:spPr>
          <a:xfrm>
            <a:off x="1234155" y="5221728"/>
            <a:ext cx="1682065" cy="3759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FB048-E238-434D-9D84-F66A9B36D367}"/>
              </a:ext>
            </a:extLst>
          </p:cNvPr>
          <p:cNvGrpSpPr/>
          <p:nvPr/>
        </p:nvGrpSpPr>
        <p:grpSpPr>
          <a:xfrm>
            <a:off x="7009259" y="1863876"/>
            <a:ext cx="4243140" cy="4286977"/>
            <a:chOff x="794796" y="1552872"/>
            <a:chExt cx="4243140" cy="4286977"/>
          </a:xfrm>
        </p:grpSpPr>
        <p:sp>
          <p:nvSpPr>
            <p:cNvPr id="12" name="Curved Up Arrow 1">
              <a:extLst>
                <a:ext uri="{FF2B5EF4-FFF2-40B4-BE49-F238E27FC236}">
                  <a16:creationId xmlns:a16="http://schemas.microsoft.com/office/drawing/2014/main" id="{D5053CAE-AC97-490F-B4A0-31C363BC833A}"/>
                </a:ext>
              </a:extLst>
            </p:cNvPr>
            <p:cNvSpPr/>
            <p:nvPr/>
          </p:nvSpPr>
          <p:spPr>
            <a:xfrm>
              <a:off x="794796" y="1552872"/>
              <a:ext cx="4243140" cy="4286977"/>
            </a:xfrm>
            <a:custGeom>
              <a:avLst/>
              <a:gdLst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8075 h 731523"/>
                <a:gd name="connsiteX6" fmla="*/ 0 w 635736"/>
                <a:gd name="connsiteY6" fmla="*/ 716278 h 731523"/>
                <a:gd name="connsiteX7" fmla="*/ 361416 w 635736"/>
                <a:gd name="connsiteY7" fmla="*/ 182880 h 731523"/>
                <a:gd name="connsiteX8" fmla="*/ 269976 w 635736"/>
                <a:gd name="connsiteY8" fmla="*/ 182880 h 731523"/>
                <a:gd name="connsiteX9" fmla="*/ 467810 w 635736"/>
                <a:gd name="connsiteY9" fmla="*/ 0 h 731523"/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6278 h 731523"/>
                <a:gd name="connsiteX6" fmla="*/ 361416 w 635736"/>
                <a:gd name="connsiteY6" fmla="*/ 182880 h 731523"/>
                <a:gd name="connsiteX7" fmla="*/ 269976 w 635736"/>
                <a:gd name="connsiteY7" fmla="*/ 182880 h 731523"/>
                <a:gd name="connsiteX8" fmla="*/ 467810 w 635736"/>
                <a:gd name="connsiteY8" fmla="*/ 0 h 731523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12" h="736598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">
              <a:extLst>
                <a:ext uri="{FF2B5EF4-FFF2-40B4-BE49-F238E27FC236}">
                  <a16:creationId xmlns:a16="http://schemas.microsoft.com/office/drawing/2014/main" id="{FB244DBA-2DCD-437F-8696-462FEDB1332E}"/>
                </a:ext>
              </a:extLst>
            </p:cNvPr>
            <p:cNvSpPr/>
            <p:nvPr/>
          </p:nvSpPr>
          <p:spPr>
            <a:xfrm>
              <a:off x="2608239" y="1552872"/>
              <a:ext cx="2429697" cy="3278977"/>
            </a:xfrm>
            <a:custGeom>
              <a:avLst/>
              <a:gdLst/>
              <a:ahLst/>
              <a:cxnLst/>
              <a:rect l="l" t="t" r="r" b="b"/>
              <a:pathLst>
                <a:path w="2429697" h="327897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">
              <a:extLst>
                <a:ext uri="{FF2B5EF4-FFF2-40B4-BE49-F238E27FC236}">
                  <a16:creationId xmlns:a16="http://schemas.microsoft.com/office/drawing/2014/main" id="{DF2B3BD0-E465-4D3E-8D1D-268EB4B3F769}"/>
                </a:ext>
              </a:extLst>
            </p:cNvPr>
            <p:cNvSpPr/>
            <p:nvPr/>
          </p:nvSpPr>
          <p:spPr>
            <a:xfrm>
              <a:off x="2971155" y="1552872"/>
              <a:ext cx="2066781" cy="2270977"/>
            </a:xfrm>
            <a:custGeom>
              <a:avLst/>
              <a:gdLst/>
              <a:ahLst/>
              <a:cxnLst/>
              <a:rect l="l" t="t" r="r" b="b"/>
              <a:pathLst>
                <a:path w="2066781" h="2270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">
              <a:extLst>
                <a:ext uri="{FF2B5EF4-FFF2-40B4-BE49-F238E27FC236}">
                  <a16:creationId xmlns:a16="http://schemas.microsoft.com/office/drawing/2014/main" id="{ED56DC70-04B6-4261-8B7A-50723B58157E}"/>
                </a:ext>
              </a:extLst>
            </p:cNvPr>
            <p:cNvSpPr/>
            <p:nvPr/>
          </p:nvSpPr>
          <p:spPr>
            <a:xfrm>
              <a:off x="2971155" y="1552872"/>
              <a:ext cx="2066781" cy="1262977"/>
            </a:xfrm>
            <a:custGeom>
              <a:avLst/>
              <a:gdLst/>
              <a:ahLst/>
              <a:cxnLst/>
              <a:rect l="l" t="t" r="r" b="b"/>
              <a:pathLst>
                <a:path w="2066781" h="1262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27AE6C-005D-4526-AD38-C231705E3672}"/>
              </a:ext>
            </a:extLst>
          </p:cNvPr>
          <p:cNvSpPr txBox="1"/>
          <p:nvPr/>
        </p:nvSpPr>
        <p:spPr>
          <a:xfrm>
            <a:off x="4252188" y="1895561"/>
            <a:ext cx="7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43C9C-7BB7-4297-8ADD-CCE67E768EC6}"/>
              </a:ext>
            </a:extLst>
          </p:cNvPr>
          <p:cNvSpPr txBox="1"/>
          <p:nvPr/>
        </p:nvSpPr>
        <p:spPr>
          <a:xfrm>
            <a:off x="3402429" y="2982474"/>
            <a:ext cx="7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A7C2E-2C44-4F4F-9B28-6874F6DA99BB}"/>
              </a:ext>
            </a:extLst>
          </p:cNvPr>
          <p:cNvSpPr txBox="1"/>
          <p:nvPr/>
        </p:nvSpPr>
        <p:spPr>
          <a:xfrm>
            <a:off x="2552671" y="4069387"/>
            <a:ext cx="7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C6D99-6D7A-49F5-A4B0-02FA5287BD36}"/>
              </a:ext>
            </a:extLst>
          </p:cNvPr>
          <p:cNvSpPr txBox="1"/>
          <p:nvPr/>
        </p:nvSpPr>
        <p:spPr>
          <a:xfrm>
            <a:off x="1702913" y="5156300"/>
            <a:ext cx="7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EB392-5C65-43B0-B8D0-C2D48A6156CB}"/>
              </a:ext>
            </a:extLst>
          </p:cNvPr>
          <p:cNvSpPr txBox="1"/>
          <p:nvPr/>
        </p:nvSpPr>
        <p:spPr>
          <a:xfrm>
            <a:off x="5517754" y="1950101"/>
            <a:ext cx="1542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Rapidità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53642-5E30-4542-B34D-733BEC62D7D0}"/>
              </a:ext>
            </a:extLst>
          </p:cNvPr>
          <p:cNvSpPr txBox="1"/>
          <p:nvPr/>
        </p:nvSpPr>
        <p:spPr>
          <a:xfrm>
            <a:off x="3848176" y="2361034"/>
            <a:ext cx="405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Calcolo percorso minimo per effettuare rapidamente le consegne.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D99EC-4FA6-4B34-ABE4-98AEC49381D9}"/>
              </a:ext>
            </a:extLst>
          </p:cNvPr>
          <p:cNvSpPr txBox="1"/>
          <p:nvPr/>
        </p:nvSpPr>
        <p:spPr>
          <a:xfrm>
            <a:off x="3001088" y="3448582"/>
            <a:ext cx="405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Calcolo percorso minimo per effettuare consegne puntuali.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01232-7D4C-4F73-8F6F-18D85C55D513}"/>
              </a:ext>
            </a:extLst>
          </p:cNvPr>
          <p:cNvSpPr txBox="1"/>
          <p:nvPr/>
        </p:nvSpPr>
        <p:spPr>
          <a:xfrm>
            <a:off x="2153998" y="4536128"/>
            <a:ext cx="405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Facile da utilizzare da chiunque grazie all’interfaccia user-</a:t>
            </a:r>
            <a:r>
              <a:rPr lang="it-IT" altLang="ko-KR" sz="1200" dirty="0" err="1">
                <a:solidFill>
                  <a:schemeClr val="bg1"/>
                </a:solidFill>
                <a:cs typeface="Arial" pitchFamily="34" charset="0"/>
              </a:rPr>
              <a:t>friendly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29DFA-6CDD-4E14-AA5D-E7712C6CE760}"/>
              </a:ext>
            </a:extLst>
          </p:cNvPr>
          <p:cNvSpPr txBox="1"/>
          <p:nvPr/>
        </p:nvSpPr>
        <p:spPr>
          <a:xfrm>
            <a:off x="1306910" y="5623676"/>
            <a:ext cx="405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E’ garantita la consegna di tutti i pacchi.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D31F4-5409-4D20-B671-D7AFF70F5840}"/>
              </a:ext>
            </a:extLst>
          </p:cNvPr>
          <p:cNvSpPr txBox="1"/>
          <p:nvPr/>
        </p:nvSpPr>
        <p:spPr>
          <a:xfrm>
            <a:off x="4684642" y="3060873"/>
            <a:ext cx="1542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Puntualità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873E7-CD89-4DE7-A1BC-55002E46BEE8}"/>
              </a:ext>
            </a:extLst>
          </p:cNvPr>
          <p:cNvSpPr txBox="1"/>
          <p:nvPr/>
        </p:nvSpPr>
        <p:spPr>
          <a:xfrm>
            <a:off x="3857304" y="4135298"/>
            <a:ext cx="1542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Semplicità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A03382-09ED-48B0-A8ED-8A53CBDD8EC7}"/>
              </a:ext>
            </a:extLst>
          </p:cNvPr>
          <p:cNvSpPr txBox="1"/>
          <p:nvPr/>
        </p:nvSpPr>
        <p:spPr>
          <a:xfrm>
            <a:off x="3013998" y="5267331"/>
            <a:ext cx="1542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Affidabilità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FC79F-1375-4BA9-B078-CF916779E7C3}"/>
              </a:ext>
            </a:extLst>
          </p:cNvPr>
          <p:cNvCxnSpPr/>
          <p:nvPr/>
        </p:nvCxnSpPr>
        <p:spPr>
          <a:xfrm>
            <a:off x="8233767" y="2332458"/>
            <a:ext cx="87702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033A71-BCEC-4F07-AD7F-5F451300ECA4}"/>
              </a:ext>
            </a:extLst>
          </p:cNvPr>
          <p:cNvCxnSpPr/>
          <p:nvPr/>
        </p:nvCxnSpPr>
        <p:spPr>
          <a:xfrm>
            <a:off x="7340950" y="3511897"/>
            <a:ext cx="1540890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EA0A71-0B46-469F-BB48-88928398A496}"/>
              </a:ext>
            </a:extLst>
          </p:cNvPr>
          <p:cNvCxnSpPr/>
          <p:nvPr/>
        </p:nvCxnSpPr>
        <p:spPr>
          <a:xfrm>
            <a:off x="6521664" y="4583118"/>
            <a:ext cx="1961467" cy="15034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0CCC7B-D557-4992-92AD-3691BFAB30DA}"/>
              </a:ext>
            </a:extLst>
          </p:cNvPr>
          <p:cNvCxnSpPr/>
          <p:nvPr/>
        </p:nvCxnSpPr>
        <p:spPr>
          <a:xfrm flipV="1">
            <a:off x="5641481" y="5662301"/>
            <a:ext cx="1920343" cy="806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0" y="4853826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6000" dirty="0">
                <a:cs typeface="Arial" pitchFamily="34" charset="0"/>
              </a:rPr>
              <a:t>GRAZIE PER L’ATTENZIONE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C1CF"/>
      </a:accent1>
      <a:accent2>
        <a:srgbClr val="EBC149"/>
      </a:accent2>
      <a:accent3>
        <a:srgbClr val="F26122"/>
      </a:accent3>
      <a:accent4>
        <a:srgbClr val="6F1F5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325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Nicolò Sonzogni</cp:lastModifiedBy>
  <cp:revision>100</cp:revision>
  <dcterms:created xsi:type="dcterms:W3CDTF">2020-01-20T05:08:25Z</dcterms:created>
  <dcterms:modified xsi:type="dcterms:W3CDTF">2021-05-19T13:18:18Z</dcterms:modified>
</cp:coreProperties>
</file>