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/>
    <p:restoredTop sz="94607"/>
  </p:normalViewPr>
  <p:slideViewPr>
    <p:cSldViewPr snapToGrid="0" snapToObjects="1">
      <p:cViewPr varScale="1">
        <p:scale>
          <a:sx n="98" d="100"/>
          <a:sy n="98" d="100"/>
        </p:scale>
        <p:origin x="2192" y="20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7181850" cy="3079931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AIMS (KPI)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Interfacing with the Thingy:52's onboard IMU and DMP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Using a Bluetooth and a serial connection to interface with a PC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Gathering the training dataset for the KNN algorithm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Successfully sending and receiving data from the IMU to the web dashboard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Testing the ML algorithm with sample data to classify activities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Sensor integration with the Machine Learning algorithm in real time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Displaying the classification results on the dashboard in real time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Battery life should be greater than 8 hours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Solution is extensible to more sensor nodes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ACTIVITY CLASSIFICATION WITH THINGY:52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r>
              <a:rPr lang="en-US" dirty="0">
                <a:latin typeface="Helvetica Neue" charset="0"/>
                <a:cs typeface="Helvetica Neue" charset="0"/>
              </a:rPr>
              <a:t>Matthew Kumar – 45303494 Zachary </a:t>
            </a:r>
            <a:r>
              <a:rPr lang="en-US" dirty="0" err="1">
                <a:latin typeface="Helvetica Neue" charset="0"/>
                <a:cs typeface="Helvetica Neue" charset="0"/>
              </a:rPr>
              <a:t>Querengasser</a:t>
            </a:r>
            <a:r>
              <a:rPr lang="en-US" dirty="0">
                <a:latin typeface="Helvetica Neue" charset="0"/>
                <a:cs typeface="Helvetica Neue" charset="0"/>
              </a:rPr>
              <a:t> - </a:t>
            </a:r>
            <a:r>
              <a:rPr lang="en-AU" dirty="0"/>
              <a:t>43578074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112713" y="4390552"/>
            <a:ext cx="6753024" cy="2601745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CONCLUSIONS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prstClr val="black"/>
                </a:solidFill>
              </a:rPr>
              <a:t>All the KPI’s that were set at the beginning of the project were successfully achieved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prstClr val="black"/>
                </a:solidFill>
              </a:rPr>
              <a:t>The Machine Learning algorithm classifies activities including walking, jogging, standing, sitting and rolling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prstClr val="black"/>
                </a:solidFill>
              </a:rPr>
              <a:t>The IMU and DMP values are displayed on the web dashboard as well as the activity classification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prstClr val="black"/>
                </a:solidFill>
              </a:rPr>
              <a:t>Additionally, an example of the movement is displayed on the dashboard</a:t>
            </a:r>
          </a:p>
        </p:txBody>
      </p:sp>
      <p:pic>
        <p:nvPicPr>
          <p:cNvPr id="3" name="Content Placeholder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1216BB-EAD2-A9E1-6FA3-D2C9D2556BFD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/>
          <a:srcRect l="25406" t="23456" r="22689" b="23332"/>
          <a:stretch/>
        </p:blipFill>
        <p:spPr>
          <a:xfrm>
            <a:off x="7464426" y="1639332"/>
            <a:ext cx="3004457" cy="1606731"/>
          </a:xfrm>
          <a:ln/>
        </p:spPr>
      </p:pic>
      <p:pic>
        <p:nvPicPr>
          <p:cNvPr id="6" name="Content Placeholder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7A8627E-7ED6-236A-0B45-7FFBBE45CE5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3"/>
          <a:srcRect l="24773" t="23427" r="25716" b="23361"/>
          <a:stretch/>
        </p:blipFill>
        <p:spPr>
          <a:xfrm>
            <a:off x="11142617" y="1639331"/>
            <a:ext cx="3004457" cy="1702986"/>
          </a:xfrm>
          <a:ln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159FC-5A2E-C4BD-9CA8-39C2135D8661}"/>
              </a:ext>
            </a:extLst>
          </p:cNvPr>
          <p:cNvSpPr txBox="1"/>
          <p:nvPr/>
        </p:nvSpPr>
        <p:spPr>
          <a:xfrm>
            <a:off x="7379494" y="1270000"/>
            <a:ext cx="1358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BA1BD1-618F-92EE-8E40-4B3C0E737E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70" t="27793" r="26033" b="24662"/>
          <a:stretch/>
        </p:blipFill>
        <p:spPr>
          <a:xfrm>
            <a:off x="7464426" y="3559787"/>
            <a:ext cx="3093142" cy="1606731"/>
          </a:xfrm>
          <a:prstGeom prst="rect">
            <a:avLst/>
          </a:prstGeom>
        </p:spPr>
      </p:pic>
      <p:pic>
        <p:nvPicPr>
          <p:cNvPr id="10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2A9F474-8107-9116-629D-F4192408D6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76" t="21755" r="24926" b="25647"/>
          <a:stretch/>
        </p:blipFill>
        <p:spPr>
          <a:xfrm>
            <a:off x="11156257" y="3559788"/>
            <a:ext cx="3079502" cy="1606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1C051B-F403-8186-B8D5-A943F1D108D0}"/>
              </a:ext>
            </a:extLst>
          </p:cNvPr>
          <p:cNvSpPr txBox="1"/>
          <p:nvPr/>
        </p:nvSpPr>
        <p:spPr>
          <a:xfrm>
            <a:off x="112713" y="6780231"/>
            <a:ext cx="658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 Block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664112-334F-1CED-F1E5-75A30B542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13" y="7119565"/>
            <a:ext cx="6808650" cy="13336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2DF763-E5CB-F53E-26A6-5BCA56649C52}"/>
              </a:ext>
            </a:extLst>
          </p:cNvPr>
          <p:cNvSpPr txBox="1"/>
          <p:nvPr/>
        </p:nvSpPr>
        <p:spPr>
          <a:xfrm>
            <a:off x="7379494" y="5322093"/>
            <a:ext cx="658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 Top Level Flow Chart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233B7-889A-7B27-6725-29157C7D6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763" y="5673692"/>
            <a:ext cx="4512843" cy="4225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179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Courier New</vt:lpstr>
      <vt:lpstr>Didot</vt:lpstr>
      <vt:lpstr>Helvetica Neue</vt:lpstr>
      <vt:lpstr>poster</vt:lpstr>
      <vt:lpstr>ACTIVITY CLASSIFICATION WITH THINGY:52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Kumar</cp:lastModifiedBy>
  <cp:revision>5</cp:revision>
  <cp:lastPrinted>2011-10-04T02:16:03Z</cp:lastPrinted>
  <dcterms:created xsi:type="dcterms:W3CDTF">2011-10-04T02:18:07Z</dcterms:created>
  <dcterms:modified xsi:type="dcterms:W3CDTF">2022-06-03T01:04:36Z</dcterms:modified>
</cp:coreProperties>
</file>