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8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73" r:id="rId3"/>
    <p:sldMasterId id="2147483675" r:id="rId4"/>
    <p:sldMasterId id="2147483687" r:id="rId5"/>
    <p:sldMasterId id="2147483779" r:id="rId6"/>
  </p:sldMasterIdLst>
  <p:notesMasterIdLst>
    <p:notesMasterId r:id="rId44"/>
  </p:notesMasterIdLst>
  <p:sldIdLst>
    <p:sldId id="256" r:id="rId7"/>
    <p:sldId id="257" r:id="rId8"/>
    <p:sldId id="322" r:id="rId9"/>
    <p:sldId id="260" r:id="rId10"/>
    <p:sldId id="310" r:id="rId11"/>
    <p:sldId id="268" r:id="rId12"/>
    <p:sldId id="267" r:id="rId13"/>
    <p:sldId id="309" r:id="rId14"/>
    <p:sldId id="316" r:id="rId15"/>
    <p:sldId id="320" r:id="rId16"/>
    <p:sldId id="321" r:id="rId17"/>
    <p:sldId id="31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7" r:id="rId32"/>
    <p:sldId id="336" r:id="rId33"/>
    <p:sldId id="338" r:id="rId34"/>
    <p:sldId id="339" r:id="rId35"/>
    <p:sldId id="340" r:id="rId36"/>
    <p:sldId id="341" r:id="rId37"/>
    <p:sldId id="342" r:id="rId38"/>
    <p:sldId id="343" r:id="rId39"/>
    <p:sldId id="344" r:id="rId40"/>
    <p:sldId id="345" r:id="rId41"/>
    <p:sldId id="259" r:id="rId42"/>
    <p:sldId id="346"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1A12"/>
    <a:srgbClr val="F3C900"/>
    <a:srgbClr val="FFEC94"/>
    <a:srgbClr val="796400"/>
    <a:srgbClr val="C83626"/>
    <a:srgbClr val="FBA7A0"/>
    <a:srgbClr val="5CA147"/>
    <a:srgbClr val="C0D62E"/>
    <a:srgbClr val="15A186"/>
    <a:srgbClr val="537F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8" autoAdjust="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effectLst>
              <a:outerShdw blurRad="152400" dist="317500" dir="5400000" sx="90000" sy="-19000" rotWithShape="0">
                <a:prstClr val="black">
                  <a:alpha val="15000"/>
                </a:prstClr>
              </a:outerShdw>
            </a:effectLst>
          </c:spPr>
          <c:dPt>
            <c:idx val="0"/>
            <c:bubble3D val="0"/>
            <c:spPr>
              <a:solidFill>
                <a:schemeClr val="accent1"/>
              </a:solidFill>
              <a:ln>
                <a:noFill/>
              </a:ln>
              <a:effectLst>
                <a:outerShdw blurRad="152400" dist="317500" dir="5400000" sx="90000" sy="-19000" rotWithShape="0">
                  <a:prstClr val="black">
                    <a:alpha val="15000"/>
                  </a:prstClr>
                </a:outerShdw>
              </a:effectLst>
            </c:spPr>
          </c:dPt>
          <c:dPt>
            <c:idx val="1"/>
            <c:bubble3D val="0"/>
            <c:spPr>
              <a:solidFill>
                <a:schemeClr val="accent2"/>
              </a:solidFill>
              <a:ln>
                <a:noFill/>
              </a:ln>
              <a:effectLst>
                <a:outerShdw blurRad="152400" dist="317500" dir="5400000" sx="90000" sy="-19000" rotWithShape="0">
                  <a:prstClr val="black">
                    <a:alpha val="15000"/>
                  </a:prstClr>
                </a:outerShdw>
              </a:effectLst>
            </c:spPr>
          </c:dPt>
          <c:dPt>
            <c:idx val="2"/>
            <c:bubble3D val="0"/>
            <c:spPr>
              <a:solidFill>
                <a:schemeClr val="accent3"/>
              </a:solidFill>
              <a:ln>
                <a:noFill/>
              </a:ln>
              <a:effectLst>
                <a:outerShdw blurRad="152400" dist="317500" dir="5400000" sx="90000" sy="-19000" rotWithShape="0">
                  <a:prstClr val="black">
                    <a:alpha val="15000"/>
                  </a:prstClr>
                </a:outerShdw>
              </a:effectLst>
            </c:spPr>
          </c:dPt>
          <c:dPt>
            <c:idx val="3"/>
            <c:bubble3D val="0"/>
            <c:spPr>
              <a:solidFill>
                <a:schemeClr val="accent4"/>
              </a:solidFill>
              <a:ln>
                <a:noFill/>
              </a:ln>
              <a:effectLst>
                <a:outerShdw blurRad="152400" dist="317500" dir="5400000" sx="90000" sy="-19000" rotWithShape="0">
                  <a:prstClr val="black">
                    <a:alpha val="15000"/>
                  </a:prstClr>
                </a:outerShdw>
              </a:effectLst>
            </c:spPr>
          </c:dPt>
          <c:cat>
            <c:strRef>
              <c:f>Sheet1!$A$2:$A$5</c:f>
              <c:strCache>
                <c:ptCount val="2"/>
                <c:pt idx="0">
                  <c:v>1st Qtr</c:v>
                </c:pt>
                <c:pt idx="1">
                  <c:v>2nd Qtr</c:v>
                </c:pt>
              </c:strCache>
            </c:strRef>
          </c:cat>
          <c:val>
            <c:numRef>
              <c:f>Sheet1!$B$2:$B$5</c:f>
              <c:numCache>
                <c:formatCode>General</c:formatCode>
                <c:ptCount val="4"/>
                <c:pt idx="0">
                  <c:v>50</c:v>
                </c:pt>
                <c:pt idx="1">
                  <c:v>50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drawings/drawing1.xml><?xml version="1.0" encoding="utf-8"?>
<c:userShapes xmlns:c="http://schemas.openxmlformats.org/drawingml/2006/chart">
  <cdr:relSizeAnchor xmlns:cdr="http://schemas.openxmlformats.org/drawingml/2006/chartDrawing">
    <cdr:from>
      <cdr:x>0.22834</cdr:x>
      <cdr:y>0.13401</cdr:y>
    </cdr:from>
    <cdr:to>
      <cdr:x>0.77969</cdr:x>
      <cdr:y>0.88496</cdr:y>
    </cdr:to>
    <cdr:sp macro="" textlink="">
      <cdr:nvSpPr>
        <cdr:cNvPr id="2" name="Oval 1"/>
        <cdr:cNvSpPr/>
      </cdr:nvSpPr>
      <cdr:spPr>
        <a:xfrm xmlns:a="http://schemas.openxmlformats.org/drawingml/2006/main">
          <a:off x="1150812" y="498021"/>
          <a:ext cx="2778825" cy="2790701"/>
        </a:xfrm>
        <a:prstGeom xmlns:a="http://schemas.openxmlformats.org/drawingml/2006/main" prst="ellipse">
          <a:avLst/>
        </a:prstGeom>
        <a:solidFill xmlns:a="http://schemas.openxmlformats.org/drawingml/2006/main">
          <a:schemeClr val="bg1"/>
        </a:solidFill>
        <a:ln xmlns:a="http://schemas.openxmlformats.org/drawingml/2006/main">
          <a:noFill/>
        </a:ln>
        <a:effectLst xmlns:a="http://schemas.openxmlformats.org/drawingml/2006/main">
          <a:outerShdw blurRad="50800" dist="38100" dir="2700000" algn="tl" rotWithShape="0">
            <a:prstClr val="black">
              <a:alpha val="40000"/>
            </a:prstClr>
          </a:outerShdw>
        </a:effectLst>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09199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277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725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516437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01337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66948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63860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42481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81088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059972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86819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afc3cfbb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afc3cfbb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48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afc3cf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afc3cf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43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73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78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79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1a24c2a2d_3_1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51a24c2a2d_3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43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56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01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0215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xml"/><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5.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emf"/><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7.emf"/><Relationship Id="rId5" Type="http://schemas.openxmlformats.org/officeDocument/2006/relationships/oleObject" Target="../embeddings/oleObject13.bin"/><Relationship Id="rId4"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7.xml"/><Relationship Id="rId1" Type="http://schemas.openxmlformats.org/officeDocument/2006/relationships/vmlDrawing" Target="../drawings/vmlDrawing14.vml"/><Relationship Id="rId5" Type="http://schemas.openxmlformats.org/officeDocument/2006/relationships/image" Target="../media/image7.emf"/><Relationship Id="rId4" Type="http://schemas.openxmlformats.org/officeDocument/2006/relationships/oleObject" Target="../embeddings/oleObject14.bin"/></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7.emf"/><Relationship Id="rId4" Type="http://schemas.openxmlformats.org/officeDocument/2006/relationships/oleObject" Target="../embeddings/oleObject15.bin"/></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image" Target="../media/image9.emf"/><Relationship Id="rId5" Type="http://schemas.openxmlformats.org/officeDocument/2006/relationships/oleObject" Target="../embeddings/oleObject16.bin"/><Relationship Id="rId4"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xml"/><Relationship Id="rId1" Type="http://schemas.openxmlformats.org/officeDocument/2006/relationships/vmlDrawing" Target="../drawings/vmlDrawing17.vml"/><Relationship Id="rId5" Type="http://schemas.openxmlformats.org/officeDocument/2006/relationships/image" Target="../media/image10.emf"/><Relationship Id="rId4" Type="http://schemas.openxmlformats.org/officeDocument/2006/relationships/oleObject" Target="../embeddings/oleObject17.bin"/></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1.png"/><Relationship Id="rId2" Type="http://schemas.openxmlformats.org/officeDocument/2006/relationships/tags" Target="../tags/tag32.xml"/><Relationship Id="rId1" Type="http://schemas.openxmlformats.org/officeDocument/2006/relationships/vmlDrawing" Target="../drawings/vmlDrawing18.vml"/><Relationship Id="rId6" Type="http://schemas.openxmlformats.org/officeDocument/2006/relationships/image" Target="../media/image7.emf"/><Relationship Id="rId5" Type="http://schemas.openxmlformats.org/officeDocument/2006/relationships/oleObject" Target="../embeddings/oleObject18.bin"/><Relationship Id="rId4"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23506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2" name="Google Shape;32;p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26608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8" name="Google Shape;38;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1pPr>
            <a:lvl2pPr marL="685800" marR="0" lvl="1" indent="-171450" algn="l" rtl="0">
              <a:lnSpc>
                <a:spcPct val="90000"/>
              </a:lnSpc>
              <a:spcBef>
                <a:spcPts val="375"/>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2pPr>
            <a:lvl3pPr marL="1028700" marR="0" lvl="2" indent="-171450" algn="l" rtl="0">
              <a:lnSpc>
                <a:spcPct val="90000"/>
              </a:lnSpc>
              <a:spcBef>
                <a:spcPts val="375"/>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3pPr>
            <a:lvl4pPr marL="1371600" marR="0" lvl="3"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4pPr>
            <a:lvl5pPr marL="1714500" marR="0" lvl="4"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5pPr>
            <a:lvl6pPr marL="2057400" marR="0" lvl="5"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6pPr>
            <a:lvl7pPr marL="2400300" marR="0" lvl="6"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7pPr>
            <a:lvl8pPr marL="2743200" marR="0" lvl="7"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8pPr>
            <a:lvl9pPr marL="3086100" marR="0" lvl="8"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9" name="Google Shape;39;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060844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44" name="Google Shape;44;p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02860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51" name="Google Shape;51;p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80490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5" name="Google Shape;65;p1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342900" marR="0" lvl="0" indent="-323850" algn="l" rtl="0">
              <a:lnSpc>
                <a:spcPct val="90000"/>
              </a:lnSpc>
              <a:spcBef>
                <a:spcPts val="75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lnSpc>
                <a:spcPct val="90000"/>
              </a:lnSpc>
              <a:spcBef>
                <a:spcPts val="375"/>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68730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2" name="Google Shape;72;p11"/>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291964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9" name="Google Shape;79;p12"/>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541892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85" name="Google Shape;85;p13"/>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07849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6" name="Google Shape;26;p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80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68625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414005" y="2152976"/>
            <a:ext cx="4449167" cy="533311"/>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3600"/>
              <a:buFont typeface="Calibri"/>
              <a:buNone/>
              <a:defRPr sz="27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1" name="Google Shape;21;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742879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22611"/>
            <a:ext cx="7886700" cy="554292"/>
          </a:xfrm>
        </p:spPr>
        <p:txBody>
          <a:bodyPr>
            <a:normAutofit/>
          </a:bodyPr>
          <a:lstStyle>
            <a:lvl1pPr>
              <a:defRPr sz="2700"/>
            </a:lvl1pPr>
          </a:lstStyle>
          <a:p>
            <a:r>
              <a:rPr lang="en-US" dirty="0"/>
              <a:t>Click to edit Master title style</a:t>
            </a:r>
          </a:p>
        </p:txBody>
      </p:sp>
      <p:grpSp>
        <p:nvGrpSpPr>
          <p:cNvPr id="3" name="Group 2">
            <a:extLst>
              <a:ext uri="{FF2B5EF4-FFF2-40B4-BE49-F238E27FC236}">
                <a16:creationId xmlns="" xmlns:a16="http://schemas.microsoft.com/office/drawing/2014/main" id="{75930DF0-104B-4293-A7F6-66AEFF3E6AF8}"/>
              </a:ext>
            </a:extLst>
          </p:cNvPr>
          <p:cNvGrpSpPr/>
          <p:nvPr userDrawn="1"/>
        </p:nvGrpSpPr>
        <p:grpSpPr>
          <a:xfrm>
            <a:off x="9415915" y="1"/>
            <a:ext cx="1235642" cy="1362074"/>
            <a:chOff x="12554553" y="1"/>
            <a:chExt cx="1647523" cy="1816099"/>
          </a:xfrm>
        </p:grpSpPr>
        <p:sp>
          <p:nvSpPr>
            <p:cNvPr id="4" name="Rectangle: Folded Corner 3">
              <a:extLst>
                <a:ext uri="{FF2B5EF4-FFF2-40B4-BE49-F238E27FC236}">
                  <a16:creationId xmlns="" xmlns:a16="http://schemas.microsoft.com/office/drawing/2014/main" id="{9FDF5E90-AE29-4303-979F-161F791D98BB}"/>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pPr>
                <a:buClrTx/>
                <a:buFontTx/>
                <a:buNone/>
              </a:pPr>
              <a:r>
                <a:rPr lang="en-US" sz="1050" kern="1200">
                  <a:solidFill>
                    <a:srgbClr val="F7931F">
                      <a:lumMod val="50000"/>
                    </a:srgbClr>
                  </a:solidFill>
                </a:rPr>
                <a:t>To insert your own icons*:</a:t>
              </a:r>
            </a:p>
            <a:p>
              <a:pPr>
                <a:buClrTx/>
                <a:buFontTx/>
                <a:buNone/>
              </a:pPr>
              <a:endParaRPr lang="en-US" sz="1050" kern="1200">
                <a:solidFill>
                  <a:srgbClr val="F7931F">
                    <a:lumMod val="50000"/>
                  </a:srgbClr>
                </a:solidFill>
              </a:endParaRPr>
            </a:p>
            <a:p>
              <a:pPr>
                <a:buClrTx/>
                <a:buFontTx/>
                <a:buNone/>
              </a:pPr>
              <a:r>
                <a:rPr lang="en-US" sz="1050" b="1" kern="1200">
                  <a:solidFill>
                    <a:srgbClr val="F7931F">
                      <a:lumMod val="50000"/>
                    </a:srgbClr>
                  </a:solidFill>
                </a:rPr>
                <a:t>Insert</a:t>
              </a:r>
              <a:r>
                <a:rPr lang="en-US" sz="1050" kern="1200">
                  <a:solidFill>
                    <a:srgbClr val="F7931F">
                      <a:lumMod val="50000"/>
                    </a:srgbClr>
                  </a:solidFill>
                </a:rPr>
                <a:t> &gt;&gt; </a:t>
              </a:r>
              <a:r>
                <a:rPr lang="en-US" sz="1050" b="1" kern="1200">
                  <a:solidFill>
                    <a:srgbClr val="F7931F">
                      <a:lumMod val="50000"/>
                    </a:srgbClr>
                  </a:solidFill>
                </a:rPr>
                <a:t>Icons</a:t>
              </a:r>
            </a:p>
            <a:p>
              <a:pPr>
                <a:buClrTx/>
                <a:buFontTx/>
                <a:buNone/>
              </a:pPr>
              <a:endParaRPr lang="en-US" sz="1050" kern="1200">
                <a:solidFill>
                  <a:srgbClr val="F7931F">
                    <a:lumMod val="50000"/>
                  </a:srgbClr>
                </a:solidFill>
              </a:endParaRPr>
            </a:p>
            <a:p>
              <a:pPr>
                <a:buClrTx/>
                <a:buFontTx/>
                <a:buNone/>
              </a:pPr>
              <a:r>
                <a:rPr lang="en-US" sz="900" i="1" kern="1200">
                  <a:solidFill>
                    <a:srgbClr val="F7931F">
                      <a:lumMod val="50000"/>
                    </a:srgbClr>
                  </a:solidFill>
                </a:rPr>
                <a:t>(*Only available to Office 365 subscribers)</a:t>
              </a:r>
            </a:p>
          </p:txBody>
        </p:sp>
        <p:pic>
          <p:nvPicPr>
            <p:cNvPr id="5" name="Picture 4">
              <a:extLst>
                <a:ext uri="{FF2B5EF4-FFF2-40B4-BE49-F238E27FC236}">
                  <a16:creationId xmlns="" xmlns:a16="http://schemas.microsoft.com/office/drawing/2014/main" id="{9C25032D-D31A-446E-BBAA-A896C50E8CFA}"/>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2166302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6"/>
        <p:cNvGrpSpPr/>
        <p:nvPr/>
      </p:nvGrpSpPr>
      <p:grpSpPr>
        <a:xfrm>
          <a:off x="0" y="0"/>
          <a:ext cx="0" cy="0"/>
          <a:chOff x="0" y="0"/>
          <a:chExt cx="0" cy="0"/>
        </a:xfrm>
      </p:grpSpPr>
      <p:sp>
        <p:nvSpPr>
          <p:cNvPr id="257" name="Google Shape;257;p40"/>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8" name="Google Shape;258;p40"/>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9" name="Google Shape;259;p40"/>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110638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628650" y="273844"/>
            <a:ext cx="7886700" cy="9942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42"/>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269" name="Google Shape;269;p42"/>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0" name="Google Shape;270;p42"/>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1" name="Google Shape;271;p42"/>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795716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623888" y="1282304"/>
            <a:ext cx="7886700" cy="2139525"/>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43"/>
          <p:cNvSpPr txBox="1">
            <a:spLocks noGrp="1"/>
          </p:cNvSpPr>
          <p:nvPr>
            <p:ph type="body" idx="1"/>
          </p:nvPr>
        </p:nvSpPr>
        <p:spPr>
          <a:xfrm>
            <a:off x="623888" y="3442097"/>
            <a:ext cx="7886700" cy="1125225"/>
          </a:xfrm>
          <a:prstGeom prst="rect">
            <a:avLst/>
          </a:prstGeom>
          <a:noFill/>
          <a:ln>
            <a:noFill/>
          </a:ln>
        </p:spPr>
        <p:txBody>
          <a:bodyPr spcFirstLastPara="1" wrap="square" lIns="91425" tIns="45700" rIns="91425" bIns="45700" anchor="t" anchorCtr="0">
            <a:noAutofit/>
          </a:bodyPr>
          <a:lstStyle>
            <a:lvl1pPr marL="342900" lvl="0" indent="-171450" algn="l" rtl="0">
              <a:lnSpc>
                <a:spcPct val="90000"/>
              </a:lnSpc>
              <a:spcBef>
                <a:spcPts val="750"/>
              </a:spcBef>
              <a:spcAft>
                <a:spcPts val="0"/>
              </a:spcAft>
              <a:buClr>
                <a:srgbClr val="888888"/>
              </a:buClr>
              <a:buSzPts val="2400"/>
              <a:buNone/>
              <a:defRPr sz="1800">
                <a:solidFill>
                  <a:srgbClr val="888888"/>
                </a:solidFill>
              </a:defRPr>
            </a:lvl1pPr>
            <a:lvl2pPr marL="685800" lvl="1" indent="-171450" algn="l" rtl="0">
              <a:lnSpc>
                <a:spcPct val="90000"/>
              </a:lnSpc>
              <a:spcBef>
                <a:spcPts val="375"/>
              </a:spcBef>
              <a:spcAft>
                <a:spcPts val="0"/>
              </a:spcAft>
              <a:buClr>
                <a:srgbClr val="888888"/>
              </a:buClr>
              <a:buSzPts val="2000"/>
              <a:buNone/>
              <a:defRPr sz="1500">
                <a:solidFill>
                  <a:srgbClr val="888888"/>
                </a:solidFill>
              </a:defRPr>
            </a:lvl2pPr>
            <a:lvl3pPr marL="1028700" lvl="2" indent="-171450" algn="l" rtl="0">
              <a:lnSpc>
                <a:spcPct val="90000"/>
              </a:lnSpc>
              <a:spcBef>
                <a:spcPts val="375"/>
              </a:spcBef>
              <a:spcAft>
                <a:spcPts val="0"/>
              </a:spcAft>
              <a:buClr>
                <a:srgbClr val="888888"/>
              </a:buClr>
              <a:buSzPts val="1800"/>
              <a:buNone/>
              <a:defRPr sz="1350">
                <a:solidFill>
                  <a:srgbClr val="888888"/>
                </a:solidFill>
              </a:defRPr>
            </a:lvl3pPr>
            <a:lvl4pPr marL="1371600" lvl="3" indent="-171450" algn="l" rtl="0">
              <a:lnSpc>
                <a:spcPct val="90000"/>
              </a:lnSpc>
              <a:spcBef>
                <a:spcPts val="375"/>
              </a:spcBef>
              <a:spcAft>
                <a:spcPts val="0"/>
              </a:spcAft>
              <a:buClr>
                <a:srgbClr val="888888"/>
              </a:buClr>
              <a:buSzPts val="1600"/>
              <a:buNone/>
              <a:defRPr sz="1200">
                <a:solidFill>
                  <a:srgbClr val="888888"/>
                </a:solidFill>
              </a:defRPr>
            </a:lvl4pPr>
            <a:lvl5pPr marL="1714500" lvl="4" indent="-171450" algn="l" rtl="0">
              <a:lnSpc>
                <a:spcPct val="90000"/>
              </a:lnSpc>
              <a:spcBef>
                <a:spcPts val="375"/>
              </a:spcBef>
              <a:spcAft>
                <a:spcPts val="0"/>
              </a:spcAft>
              <a:buClr>
                <a:srgbClr val="888888"/>
              </a:buClr>
              <a:buSzPts val="1600"/>
              <a:buNone/>
              <a:defRPr sz="1200">
                <a:solidFill>
                  <a:srgbClr val="888888"/>
                </a:solidFill>
              </a:defRPr>
            </a:lvl5pPr>
            <a:lvl6pPr marL="2057400" lvl="5" indent="-171450" algn="l" rtl="0">
              <a:lnSpc>
                <a:spcPct val="90000"/>
              </a:lnSpc>
              <a:spcBef>
                <a:spcPts val="375"/>
              </a:spcBef>
              <a:spcAft>
                <a:spcPts val="0"/>
              </a:spcAft>
              <a:buClr>
                <a:srgbClr val="888888"/>
              </a:buClr>
              <a:buSzPts val="1600"/>
              <a:buNone/>
              <a:defRPr sz="1200">
                <a:solidFill>
                  <a:srgbClr val="888888"/>
                </a:solidFill>
              </a:defRPr>
            </a:lvl6pPr>
            <a:lvl7pPr marL="2400300" lvl="6" indent="-171450" algn="l" rtl="0">
              <a:lnSpc>
                <a:spcPct val="90000"/>
              </a:lnSpc>
              <a:spcBef>
                <a:spcPts val="375"/>
              </a:spcBef>
              <a:spcAft>
                <a:spcPts val="0"/>
              </a:spcAft>
              <a:buClr>
                <a:srgbClr val="888888"/>
              </a:buClr>
              <a:buSzPts val="1600"/>
              <a:buNone/>
              <a:defRPr sz="1200">
                <a:solidFill>
                  <a:srgbClr val="888888"/>
                </a:solidFill>
              </a:defRPr>
            </a:lvl7pPr>
            <a:lvl8pPr marL="2743200" lvl="7" indent="-171450" algn="l" rtl="0">
              <a:lnSpc>
                <a:spcPct val="90000"/>
              </a:lnSpc>
              <a:spcBef>
                <a:spcPts val="375"/>
              </a:spcBef>
              <a:spcAft>
                <a:spcPts val="0"/>
              </a:spcAft>
              <a:buClr>
                <a:srgbClr val="888888"/>
              </a:buClr>
              <a:buSzPts val="1600"/>
              <a:buNone/>
              <a:defRPr sz="1200">
                <a:solidFill>
                  <a:srgbClr val="888888"/>
                </a:solidFill>
              </a:defRPr>
            </a:lvl8pPr>
            <a:lvl9pPr marL="3086100" lvl="8" indent="-171450" algn="l" rtl="0">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75" name="Google Shape;275;p43"/>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6" name="Google Shape;276;p43"/>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43"/>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06995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78"/>
        <p:cNvGrpSpPr/>
        <p:nvPr/>
      </p:nvGrpSpPr>
      <p:grpSpPr>
        <a:xfrm>
          <a:off x="0" y="0"/>
          <a:ext cx="0" cy="0"/>
          <a:chOff x="0" y="0"/>
          <a:chExt cx="0" cy="0"/>
        </a:xfrm>
      </p:grpSpPr>
      <p:sp>
        <p:nvSpPr>
          <p:cNvPr id="279" name="Google Shape;279;p44"/>
          <p:cNvSpPr txBox="1">
            <a:spLocks noGrp="1"/>
          </p:cNvSpPr>
          <p:nvPr>
            <p:ph type="title"/>
          </p:nvPr>
        </p:nvSpPr>
        <p:spPr>
          <a:xfrm>
            <a:off x="628650" y="273844"/>
            <a:ext cx="7886700" cy="9942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0" name="Google Shape;280;p44"/>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281" name="Google Shape;281;p44"/>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282" name="Google Shape;282;p44"/>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3" name="Google Shape;283;p44"/>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44"/>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522577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85"/>
        <p:cNvGrpSpPr/>
        <p:nvPr/>
      </p:nvGrpSpPr>
      <p:grpSpPr>
        <a:xfrm>
          <a:off x="0" y="0"/>
          <a:ext cx="0" cy="0"/>
          <a:chOff x="0" y="0"/>
          <a:chExt cx="0" cy="0"/>
        </a:xfrm>
      </p:grpSpPr>
      <p:sp>
        <p:nvSpPr>
          <p:cNvPr id="286" name="Google Shape;286;p45"/>
          <p:cNvSpPr txBox="1">
            <a:spLocks noGrp="1"/>
          </p:cNvSpPr>
          <p:nvPr>
            <p:ph type="title"/>
          </p:nvPr>
        </p:nvSpPr>
        <p:spPr>
          <a:xfrm>
            <a:off x="629841" y="273844"/>
            <a:ext cx="7886700" cy="9942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7" name="Google Shape;287;p45"/>
          <p:cNvSpPr txBox="1">
            <a:spLocks noGrp="1"/>
          </p:cNvSpPr>
          <p:nvPr>
            <p:ph type="body" idx="1"/>
          </p:nvPr>
        </p:nvSpPr>
        <p:spPr>
          <a:xfrm>
            <a:off x="629841" y="1260872"/>
            <a:ext cx="3868425" cy="617850"/>
          </a:xfrm>
          <a:prstGeom prst="rect">
            <a:avLst/>
          </a:prstGeom>
          <a:noFill/>
          <a:ln>
            <a:noFill/>
          </a:ln>
        </p:spPr>
        <p:txBody>
          <a:bodyPr spcFirstLastPara="1" wrap="square" lIns="91425" tIns="45700" rIns="91425" bIns="45700" anchor="b" anchorCtr="0">
            <a:noAutofit/>
          </a:bodyPr>
          <a:lstStyle>
            <a:lvl1pPr marL="342900" lvl="0" indent="-171450" algn="l" rtl="0">
              <a:lnSpc>
                <a:spcPct val="90000"/>
              </a:lnSpc>
              <a:spcBef>
                <a:spcPts val="750"/>
              </a:spcBef>
              <a:spcAft>
                <a:spcPts val="0"/>
              </a:spcAft>
              <a:buClr>
                <a:schemeClr val="dk1"/>
              </a:buClr>
              <a:buSzPts val="2400"/>
              <a:buNone/>
              <a:defRPr sz="1800" b="1"/>
            </a:lvl1pPr>
            <a:lvl2pPr marL="685800" lvl="1" indent="-171450" algn="l" rtl="0">
              <a:lnSpc>
                <a:spcPct val="90000"/>
              </a:lnSpc>
              <a:spcBef>
                <a:spcPts val="375"/>
              </a:spcBef>
              <a:spcAft>
                <a:spcPts val="0"/>
              </a:spcAft>
              <a:buClr>
                <a:schemeClr val="dk1"/>
              </a:buClr>
              <a:buSzPts val="2000"/>
              <a:buNone/>
              <a:defRPr sz="1500" b="1"/>
            </a:lvl2pPr>
            <a:lvl3pPr marL="1028700" lvl="2" indent="-171450" algn="l" rtl="0">
              <a:lnSpc>
                <a:spcPct val="90000"/>
              </a:lnSpc>
              <a:spcBef>
                <a:spcPts val="375"/>
              </a:spcBef>
              <a:spcAft>
                <a:spcPts val="0"/>
              </a:spcAft>
              <a:buClr>
                <a:schemeClr val="dk1"/>
              </a:buClr>
              <a:buSzPts val="1800"/>
              <a:buNone/>
              <a:defRPr sz="1350" b="1"/>
            </a:lvl3pPr>
            <a:lvl4pPr marL="1371600" lvl="3" indent="-171450" algn="l" rtl="0">
              <a:lnSpc>
                <a:spcPct val="90000"/>
              </a:lnSpc>
              <a:spcBef>
                <a:spcPts val="375"/>
              </a:spcBef>
              <a:spcAft>
                <a:spcPts val="0"/>
              </a:spcAft>
              <a:buClr>
                <a:schemeClr val="dk1"/>
              </a:buClr>
              <a:buSzPts val="1600"/>
              <a:buNone/>
              <a:defRPr sz="1200" b="1"/>
            </a:lvl4pPr>
            <a:lvl5pPr marL="1714500" lvl="4" indent="-171450" algn="l" rtl="0">
              <a:lnSpc>
                <a:spcPct val="90000"/>
              </a:lnSpc>
              <a:spcBef>
                <a:spcPts val="375"/>
              </a:spcBef>
              <a:spcAft>
                <a:spcPts val="0"/>
              </a:spcAft>
              <a:buClr>
                <a:schemeClr val="dk1"/>
              </a:buClr>
              <a:buSzPts val="1600"/>
              <a:buNone/>
              <a:defRPr sz="1200" b="1"/>
            </a:lvl5pPr>
            <a:lvl6pPr marL="2057400" lvl="5" indent="-171450" algn="l" rtl="0">
              <a:lnSpc>
                <a:spcPct val="90000"/>
              </a:lnSpc>
              <a:spcBef>
                <a:spcPts val="375"/>
              </a:spcBef>
              <a:spcAft>
                <a:spcPts val="0"/>
              </a:spcAft>
              <a:buClr>
                <a:schemeClr val="dk1"/>
              </a:buClr>
              <a:buSzPts val="1600"/>
              <a:buNone/>
              <a:defRPr sz="1200" b="1"/>
            </a:lvl6pPr>
            <a:lvl7pPr marL="2400300" lvl="6" indent="-171450" algn="l" rtl="0">
              <a:lnSpc>
                <a:spcPct val="90000"/>
              </a:lnSpc>
              <a:spcBef>
                <a:spcPts val="375"/>
              </a:spcBef>
              <a:spcAft>
                <a:spcPts val="0"/>
              </a:spcAft>
              <a:buClr>
                <a:schemeClr val="dk1"/>
              </a:buClr>
              <a:buSzPts val="1600"/>
              <a:buNone/>
              <a:defRPr sz="1200" b="1"/>
            </a:lvl7pPr>
            <a:lvl8pPr marL="2743200" lvl="7" indent="-171450" algn="l" rtl="0">
              <a:lnSpc>
                <a:spcPct val="90000"/>
              </a:lnSpc>
              <a:spcBef>
                <a:spcPts val="375"/>
              </a:spcBef>
              <a:spcAft>
                <a:spcPts val="0"/>
              </a:spcAft>
              <a:buClr>
                <a:schemeClr val="dk1"/>
              </a:buClr>
              <a:buSzPts val="1600"/>
              <a:buNone/>
              <a:defRPr sz="1200" b="1"/>
            </a:lvl8pPr>
            <a:lvl9pPr marL="3086100" lvl="8" indent="-171450" algn="l" rtl="0">
              <a:lnSpc>
                <a:spcPct val="90000"/>
              </a:lnSpc>
              <a:spcBef>
                <a:spcPts val="375"/>
              </a:spcBef>
              <a:spcAft>
                <a:spcPts val="0"/>
              </a:spcAft>
              <a:buClr>
                <a:schemeClr val="dk1"/>
              </a:buClr>
              <a:buSzPts val="1600"/>
              <a:buNone/>
              <a:defRPr sz="1200" b="1"/>
            </a:lvl9pPr>
          </a:lstStyle>
          <a:p>
            <a:endParaRPr/>
          </a:p>
        </p:txBody>
      </p:sp>
      <p:sp>
        <p:nvSpPr>
          <p:cNvPr id="288" name="Google Shape;288;p45"/>
          <p:cNvSpPr txBox="1">
            <a:spLocks noGrp="1"/>
          </p:cNvSpPr>
          <p:nvPr>
            <p:ph type="body" idx="2"/>
          </p:nvPr>
        </p:nvSpPr>
        <p:spPr>
          <a:xfrm>
            <a:off x="629841" y="1878806"/>
            <a:ext cx="3868425" cy="276345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289" name="Google Shape;289;p45"/>
          <p:cNvSpPr txBox="1">
            <a:spLocks noGrp="1"/>
          </p:cNvSpPr>
          <p:nvPr>
            <p:ph type="body" idx="3"/>
          </p:nvPr>
        </p:nvSpPr>
        <p:spPr>
          <a:xfrm>
            <a:off x="4629150" y="1260872"/>
            <a:ext cx="3887325" cy="617850"/>
          </a:xfrm>
          <a:prstGeom prst="rect">
            <a:avLst/>
          </a:prstGeom>
          <a:noFill/>
          <a:ln>
            <a:noFill/>
          </a:ln>
        </p:spPr>
        <p:txBody>
          <a:bodyPr spcFirstLastPara="1" wrap="square" lIns="91425" tIns="45700" rIns="91425" bIns="45700" anchor="b" anchorCtr="0">
            <a:noAutofit/>
          </a:bodyPr>
          <a:lstStyle>
            <a:lvl1pPr marL="342900" lvl="0" indent="-171450" algn="l" rtl="0">
              <a:lnSpc>
                <a:spcPct val="90000"/>
              </a:lnSpc>
              <a:spcBef>
                <a:spcPts val="750"/>
              </a:spcBef>
              <a:spcAft>
                <a:spcPts val="0"/>
              </a:spcAft>
              <a:buClr>
                <a:schemeClr val="dk1"/>
              </a:buClr>
              <a:buSzPts val="2400"/>
              <a:buNone/>
              <a:defRPr sz="1800" b="1"/>
            </a:lvl1pPr>
            <a:lvl2pPr marL="685800" lvl="1" indent="-171450" algn="l" rtl="0">
              <a:lnSpc>
                <a:spcPct val="90000"/>
              </a:lnSpc>
              <a:spcBef>
                <a:spcPts val="375"/>
              </a:spcBef>
              <a:spcAft>
                <a:spcPts val="0"/>
              </a:spcAft>
              <a:buClr>
                <a:schemeClr val="dk1"/>
              </a:buClr>
              <a:buSzPts val="2000"/>
              <a:buNone/>
              <a:defRPr sz="1500" b="1"/>
            </a:lvl2pPr>
            <a:lvl3pPr marL="1028700" lvl="2" indent="-171450" algn="l" rtl="0">
              <a:lnSpc>
                <a:spcPct val="90000"/>
              </a:lnSpc>
              <a:spcBef>
                <a:spcPts val="375"/>
              </a:spcBef>
              <a:spcAft>
                <a:spcPts val="0"/>
              </a:spcAft>
              <a:buClr>
                <a:schemeClr val="dk1"/>
              </a:buClr>
              <a:buSzPts val="1800"/>
              <a:buNone/>
              <a:defRPr sz="1350" b="1"/>
            </a:lvl3pPr>
            <a:lvl4pPr marL="1371600" lvl="3" indent="-171450" algn="l" rtl="0">
              <a:lnSpc>
                <a:spcPct val="90000"/>
              </a:lnSpc>
              <a:spcBef>
                <a:spcPts val="375"/>
              </a:spcBef>
              <a:spcAft>
                <a:spcPts val="0"/>
              </a:spcAft>
              <a:buClr>
                <a:schemeClr val="dk1"/>
              </a:buClr>
              <a:buSzPts val="1600"/>
              <a:buNone/>
              <a:defRPr sz="1200" b="1"/>
            </a:lvl4pPr>
            <a:lvl5pPr marL="1714500" lvl="4" indent="-171450" algn="l" rtl="0">
              <a:lnSpc>
                <a:spcPct val="90000"/>
              </a:lnSpc>
              <a:spcBef>
                <a:spcPts val="375"/>
              </a:spcBef>
              <a:spcAft>
                <a:spcPts val="0"/>
              </a:spcAft>
              <a:buClr>
                <a:schemeClr val="dk1"/>
              </a:buClr>
              <a:buSzPts val="1600"/>
              <a:buNone/>
              <a:defRPr sz="1200" b="1"/>
            </a:lvl5pPr>
            <a:lvl6pPr marL="2057400" lvl="5" indent="-171450" algn="l" rtl="0">
              <a:lnSpc>
                <a:spcPct val="90000"/>
              </a:lnSpc>
              <a:spcBef>
                <a:spcPts val="375"/>
              </a:spcBef>
              <a:spcAft>
                <a:spcPts val="0"/>
              </a:spcAft>
              <a:buClr>
                <a:schemeClr val="dk1"/>
              </a:buClr>
              <a:buSzPts val="1600"/>
              <a:buNone/>
              <a:defRPr sz="1200" b="1"/>
            </a:lvl6pPr>
            <a:lvl7pPr marL="2400300" lvl="6" indent="-171450" algn="l" rtl="0">
              <a:lnSpc>
                <a:spcPct val="90000"/>
              </a:lnSpc>
              <a:spcBef>
                <a:spcPts val="375"/>
              </a:spcBef>
              <a:spcAft>
                <a:spcPts val="0"/>
              </a:spcAft>
              <a:buClr>
                <a:schemeClr val="dk1"/>
              </a:buClr>
              <a:buSzPts val="1600"/>
              <a:buNone/>
              <a:defRPr sz="1200" b="1"/>
            </a:lvl7pPr>
            <a:lvl8pPr marL="2743200" lvl="7" indent="-171450" algn="l" rtl="0">
              <a:lnSpc>
                <a:spcPct val="90000"/>
              </a:lnSpc>
              <a:spcBef>
                <a:spcPts val="375"/>
              </a:spcBef>
              <a:spcAft>
                <a:spcPts val="0"/>
              </a:spcAft>
              <a:buClr>
                <a:schemeClr val="dk1"/>
              </a:buClr>
              <a:buSzPts val="1600"/>
              <a:buNone/>
              <a:defRPr sz="1200" b="1"/>
            </a:lvl8pPr>
            <a:lvl9pPr marL="3086100" lvl="8" indent="-171450" algn="l" rtl="0">
              <a:lnSpc>
                <a:spcPct val="90000"/>
              </a:lnSpc>
              <a:spcBef>
                <a:spcPts val="375"/>
              </a:spcBef>
              <a:spcAft>
                <a:spcPts val="0"/>
              </a:spcAft>
              <a:buClr>
                <a:schemeClr val="dk1"/>
              </a:buClr>
              <a:buSzPts val="1600"/>
              <a:buNone/>
              <a:defRPr sz="1200" b="1"/>
            </a:lvl9pPr>
          </a:lstStyle>
          <a:p>
            <a:endParaRPr/>
          </a:p>
        </p:txBody>
      </p:sp>
      <p:sp>
        <p:nvSpPr>
          <p:cNvPr id="290" name="Google Shape;290;p45"/>
          <p:cNvSpPr txBox="1">
            <a:spLocks noGrp="1"/>
          </p:cNvSpPr>
          <p:nvPr>
            <p:ph type="body" idx="4"/>
          </p:nvPr>
        </p:nvSpPr>
        <p:spPr>
          <a:xfrm>
            <a:off x="4629150" y="1878806"/>
            <a:ext cx="3887325" cy="276345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291" name="Google Shape;291;p45"/>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2" name="Google Shape;292;p45"/>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3" name="Google Shape;293;p45"/>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017013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628650" y="273844"/>
            <a:ext cx="7886700" cy="9942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6" name="Google Shape;296;p46"/>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7" name="Google Shape;297;p46"/>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8" name="Google Shape;298;p46"/>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564135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629841" y="342900"/>
            <a:ext cx="2949075" cy="120015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1" name="Google Shape;301;p47"/>
          <p:cNvSpPr txBox="1">
            <a:spLocks noGrp="1"/>
          </p:cNvSpPr>
          <p:nvPr>
            <p:ph type="body" idx="1"/>
          </p:nvPr>
        </p:nvSpPr>
        <p:spPr>
          <a:xfrm>
            <a:off x="3887391" y="740569"/>
            <a:ext cx="4629150" cy="3655125"/>
          </a:xfrm>
          <a:prstGeom prst="rect">
            <a:avLst/>
          </a:prstGeom>
          <a:noFill/>
          <a:ln>
            <a:noFill/>
          </a:ln>
        </p:spPr>
        <p:txBody>
          <a:bodyPr spcFirstLastPara="1" wrap="square" lIns="91425" tIns="45700" rIns="91425" bIns="45700" anchor="t" anchorCtr="0">
            <a:noAutofit/>
          </a:bodyPr>
          <a:lstStyle>
            <a:lvl1pPr marL="342900" lvl="0" indent="-323850" algn="l" rtl="0">
              <a:lnSpc>
                <a:spcPct val="90000"/>
              </a:lnSpc>
              <a:spcBef>
                <a:spcPts val="750"/>
              </a:spcBef>
              <a:spcAft>
                <a:spcPts val="0"/>
              </a:spcAft>
              <a:buClr>
                <a:schemeClr val="dk1"/>
              </a:buClr>
              <a:buSzPts val="3200"/>
              <a:buChar char="•"/>
              <a:defRPr sz="2400"/>
            </a:lvl1pPr>
            <a:lvl2pPr marL="685800" lvl="1" indent="-304800" algn="l" rtl="0">
              <a:lnSpc>
                <a:spcPct val="90000"/>
              </a:lnSpc>
              <a:spcBef>
                <a:spcPts val="375"/>
              </a:spcBef>
              <a:spcAft>
                <a:spcPts val="0"/>
              </a:spcAft>
              <a:buClr>
                <a:schemeClr val="dk1"/>
              </a:buClr>
              <a:buSzPts val="2800"/>
              <a:buChar char="•"/>
              <a:defRPr sz="2100"/>
            </a:lvl2pPr>
            <a:lvl3pPr marL="1028700" lvl="2" indent="-285750" algn="l" rtl="0">
              <a:lnSpc>
                <a:spcPct val="90000"/>
              </a:lnSpc>
              <a:spcBef>
                <a:spcPts val="375"/>
              </a:spcBef>
              <a:spcAft>
                <a:spcPts val="0"/>
              </a:spcAft>
              <a:buClr>
                <a:schemeClr val="dk1"/>
              </a:buClr>
              <a:buSzPts val="2400"/>
              <a:buChar char="•"/>
              <a:defRPr sz="1800"/>
            </a:lvl3pPr>
            <a:lvl4pPr marL="1371600" lvl="3" indent="-266700" algn="l" rtl="0">
              <a:lnSpc>
                <a:spcPct val="90000"/>
              </a:lnSpc>
              <a:spcBef>
                <a:spcPts val="375"/>
              </a:spcBef>
              <a:spcAft>
                <a:spcPts val="0"/>
              </a:spcAft>
              <a:buClr>
                <a:schemeClr val="dk1"/>
              </a:buClr>
              <a:buSzPts val="2000"/>
              <a:buChar char="•"/>
              <a:defRPr sz="1500"/>
            </a:lvl4pPr>
            <a:lvl5pPr marL="1714500" lvl="4" indent="-266700" algn="l" rtl="0">
              <a:lnSpc>
                <a:spcPct val="90000"/>
              </a:lnSpc>
              <a:spcBef>
                <a:spcPts val="375"/>
              </a:spcBef>
              <a:spcAft>
                <a:spcPts val="0"/>
              </a:spcAft>
              <a:buClr>
                <a:schemeClr val="dk1"/>
              </a:buClr>
              <a:buSzPts val="2000"/>
              <a:buChar char="•"/>
              <a:defRPr sz="1500"/>
            </a:lvl5pPr>
            <a:lvl6pPr marL="2057400" lvl="5" indent="-266700" algn="l" rtl="0">
              <a:lnSpc>
                <a:spcPct val="90000"/>
              </a:lnSpc>
              <a:spcBef>
                <a:spcPts val="375"/>
              </a:spcBef>
              <a:spcAft>
                <a:spcPts val="0"/>
              </a:spcAft>
              <a:buClr>
                <a:schemeClr val="dk1"/>
              </a:buClr>
              <a:buSzPts val="2000"/>
              <a:buChar char="•"/>
              <a:defRPr sz="1500"/>
            </a:lvl6pPr>
            <a:lvl7pPr marL="2400300" lvl="6" indent="-266700" algn="l" rtl="0">
              <a:lnSpc>
                <a:spcPct val="90000"/>
              </a:lnSpc>
              <a:spcBef>
                <a:spcPts val="375"/>
              </a:spcBef>
              <a:spcAft>
                <a:spcPts val="0"/>
              </a:spcAft>
              <a:buClr>
                <a:schemeClr val="dk1"/>
              </a:buClr>
              <a:buSzPts val="2000"/>
              <a:buChar char="•"/>
              <a:defRPr sz="1500"/>
            </a:lvl7pPr>
            <a:lvl8pPr marL="2743200" lvl="7" indent="-266700" algn="l" rtl="0">
              <a:lnSpc>
                <a:spcPct val="90000"/>
              </a:lnSpc>
              <a:spcBef>
                <a:spcPts val="375"/>
              </a:spcBef>
              <a:spcAft>
                <a:spcPts val="0"/>
              </a:spcAft>
              <a:buClr>
                <a:schemeClr val="dk1"/>
              </a:buClr>
              <a:buSzPts val="2000"/>
              <a:buChar char="•"/>
              <a:defRPr sz="1500"/>
            </a:lvl8pPr>
            <a:lvl9pPr marL="3086100" lvl="8" indent="-266700" algn="l" rtl="0">
              <a:lnSpc>
                <a:spcPct val="90000"/>
              </a:lnSpc>
              <a:spcBef>
                <a:spcPts val="375"/>
              </a:spcBef>
              <a:spcAft>
                <a:spcPts val="0"/>
              </a:spcAft>
              <a:buClr>
                <a:schemeClr val="dk1"/>
              </a:buClr>
              <a:buSzPts val="2000"/>
              <a:buChar char="•"/>
              <a:defRPr sz="1500"/>
            </a:lvl9pPr>
          </a:lstStyle>
          <a:p>
            <a:endParaRPr/>
          </a:p>
        </p:txBody>
      </p:sp>
      <p:sp>
        <p:nvSpPr>
          <p:cNvPr id="302" name="Google Shape;302;p47"/>
          <p:cNvSpPr txBox="1">
            <a:spLocks noGrp="1"/>
          </p:cNvSpPr>
          <p:nvPr>
            <p:ph type="body" idx="2"/>
          </p:nvPr>
        </p:nvSpPr>
        <p:spPr>
          <a:xfrm>
            <a:off x="629841" y="1543050"/>
            <a:ext cx="2949075" cy="2858625"/>
          </a:xfrm>
          <a:prstGeom prst="rect">
            <a:avLst/>
          </a:prstGeom>
          <a:noFill/>
          <a:ln>
            <a:noFill/>
          </a:ln>
        </p:spPr>
        <p:txBody>
          <a:bodyPr spcFirstLastPara="1" wrap="square" lIns="91425" tIns="45700" rIns="91425" bIns="45700" anchor="t" anchorCtr="0">
            <a:noAutofit/>
          </a:bodyPr>
          <a:lstStyle>
            <a:lvl1pPr marL="342900" lvl="0" indent="-171450" algn="l" rtl="0">
              <a:lnSpc>
                <a:spcPct val="90000"/>
              </a:lnSpc>
              <a:spcBef>
                <a:spcPts val="750"/>
              </a:spcBef>
              <a:spcAft>
                <a:spcPts val="0"/>
              </a:spcAft>
              <a:buClr>
                <a:schemeClr val="dk1"/>
              </a:buClr>
              <a:buSzPts val="1600"/>
              <a:buNone/>
              <a:defRPr sz="1200"/>
            </a:lvl1pPr>
            <a:lvl2pPr marL="685800" lvl="1" indent="-171450" algn="l" rtl="0">
              <a:lnSpc>
                <a:spcPct val="90000"/>
              </a:lnSpc>
              <a:spcBef>
                <a:spcPts val="375"/>
              </a:spcBef>
              <a:spcAft>
                <a:spcPts val="0"/>
              </a:spcAft>
              <a:buClr>
                <a:schemeClr val="dk1"/>
              </a:buClr>
              <a:buSzPts val="1400"/>
              <a:buNone/>
              <a:defRPr sz="1050"/>
            </a:lvl2pPr>
            <a:lvl3pPr marL="1028700" lvl="2" indent="-171450" algn="l" rtl="0">
              <a:lnSpc>
                <a:spcPct val="90000"/>
              </a:lnSpc>
              <a:spcBef>
                <a:spcPts val="375"/>
              </a:spcBef>
              <a:spcAft>
                <a:spcPts val="0"/>
              </a:spcAft>
              <a:buClr>
                <a:schemeClr val="dk1"/>
              </a:buClr>
              <a:buSzPts val="1200"/>
              <a:buNone/>
              <a:defRPr sz="900"/>
            </a:lvl3pPr>
            <a:lvl4pPr marL="1371600" lvl="3" indent="-171450" algn="l" rtl="0">
              <a:lnSpc>
                <a:spcPct val="90000"/>
              </a:lnSpc>
              <a:spcBef>
                <a:spcPts val="375"/>
              </a:spcBef>
              <a:spcAft>
                <a:spcPts val="0"/>
              </a:spcAft>
              <a:buClr>
                <a:schemeClr val="dk1"/>
              </a:buClr>
              <a:buSzPts val="1000"/>
              <a:buNone/>
              <a:defRPr sz="750"/>
            </a:lvl4pPr>
            <a:lvl5pPr marL="1714500" lvl="4" indent="-171450" algn="l" rtl="0">
              <a:lnSpc>
                <a:spcPct val="90000"/>
              </a:lnSpc>
              <a:spcBef>
                <a:spcPts val="375"/>
              </a:spcBef>
              <a:spcAft>
                <a:spcPts val="0"/>
              </a:spcAft>
              <a:buClr>
                <a:schemeClr val="dk1"/>
              </a:buClr>
              <a:buSzPts val="1000"/>
              <a:buNone/>
              <a:defRPr sz="750"/>
            </a:lvl5pPr>
            <a:lvl6pPr marL="2057400" lvl="5" indent="-171450" algn="l" rtl="0">
              <a:lnSpc>
                <a:spcPct val="90000"/>
              </a:lnSpc>
              <a:spcBef>
                <a:spcPts val="375"/>
              </a:spcBef>
              <a:spcAft>
                <a:spcPts val="0"/>
              </a:spcAft>
              <a:buClr>
                <a:schemeClr val="dk1"/>
              </a:buClr>
              <a:buSzPts val="1000"/>
              <a:buNone/>
              <a:defRPr sz="750"/>
            </a:lvl6pPr>
            <a:lvl7pPr marL="2400300" lvl="6" indent="-171450" algn="l" rtl="0">
              <a:lnSpc>
                <a:spcPct val="90000"/>
              </a:lnSpc>
              <a:spcBef>
                <a:spcPts val="375"/>
              </a:spcBef>
              <a:spcAft>
                <a:spcPts val="0"/>
              </a:spcAft>
              <a:buClr>
                <a:schemeClr val="dk1"/>
              </a:buClr>
              <a:buSzPts val="1000"/>
              <a:buNone/>
              <a:defRPr sz="750"/>
            </a:lvl7pPr>
            <a:lvl8pPr marL="2743200" lvl="7" indent="-171450" algn="l" rtl="0">
              <a:lnSpc>
                <a:spcPct val="90000"/>
              </a:lnSpc>
              <a:spcBef>
                <a:spcPts val="375"/>
              </a:spcBef>
              <a:spcAft>
                <a:spcPts val="0"/>
              </a:spcAft>
              <a:buClr>
                <a:schemeClr val="dk1"/>
              </a:buClr>
              <a:buSzPts val="1000"/>
              <a:buNone/>
              <a:defRPr sz="750"/>
            </a:lvl8pPr>
            <a:lvl9pPr marL="3086100" lvl="8" indent="-171450" algn="l" rtl="0">
              <a:lnSpc>
                <a:spcPct val="90000"/>
              </a:lnSpc>
              <a:spcBef>
                <a:spcPts val="375"/>
              </a:spcBef>
              <a:spcAft>
                <a:spcPts val="0"/>
              </a:spcAft>
              <a:buClr>
                <a:schemeClr val="dk1"/>
              </a:buClr>
              <a:buSzPts val="1000"/>
              <a:buNone/>
              <a:defRPr sz="750"/>
            </a:lvl9pPr>
          </a:lstStyle>
          <a:p>
            <a:endParaRPr/>
          </a:p>
        </p:txBody>
      </p:sp>
      <p:sp>
        <p:nvSpPr>
          <p:cNvPr id="303" name="Google Shape;303;p47"/>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4" name="Google Shape;304;p47"/>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5" name="Google Shape;305;p47"/>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458258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06"/>
        <p:cNvGrpSpPr/>
        <p:nvPr/>
      </p:nvGrpSpPr>
      <p:grpSpPr>
        <a:xfrm>
          <a:off x="0" y="0"/>
          <a:ext cx="0" cy="0"/>
          <a:chOff x="0" y="0"/>
          <a:chExt cx="0" cy="0"/>
        </a:xfrm>
      </p:grpSpPr>
      <p:sp>
        <p:nvSpPr>
          <p:cNvPr id="307" name="Google Shape;307;p48"/>
          <p:cNvSpPr txBox="1">
            <a:spLocks noGrp="1"/>
          </p:cNvSpPr>
          <p:nvPr>
            <p:ph type="title"/>
          </p:nvPr>
        </p:nvSpPr>
        <p:spPr>
          <a:xfrm>
            <a:off x="629841" y="342900"/>
            <a:ext cx="2949075" cy="120015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8" name="Google Shape;308;p48"/>
          <p:cNvSpPr>
            <a:spLocks noGrp="1"/>
          </p:cNvSpPr>
          <p:nvPr>
            <p:ph type="pic" idx="2"/>
          </p:nvPr>
        </p:nvSpPr>
        <p:spPr>
          <a:xfrm>
            <a:off x="3887391" y="740569"/>
            <a:ext cx="4629150" cy="36551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309" name="Google Shape;309;p48"/>
          <p:cNvSpPr txBox="1">
            <a:spLocks noGrp="1"/>
          </p:cNvSpPr>
          <p:nvPr>
            <p:ph type="body" idx="1"/>
          </p:nvPr>
        </p:nvSpPr>
        <p:spPr>
          <a:xfrm>
            <a:off x="629841" y="1543050"/>
            <a:ext cx="2949075" cy="2858625"/>
          </a:xfrm>
          <a:prstGeom prst="rect">
            <a:avLst/>
          </a:prstGeom>
          <a:noFill/>
          <a:ln>
            <a:noFill/>
          </a:ln>
        </p:spPr>
        <p:txBody>
          <a:bodyPr spcFirstLastPara="1" wrap="square" lIns="91425" tIns="45700" rIns="91425" bIns="45700" anchor="t" anchorCtr="0">
            <a:noAutofit/>
          </a:bodyPr>
          <a:lstStyle>
            <a:lvl1pPr marL="342900" lvl="0" indent="-171450" algn="l" rtl="0">
              <a:lnSpc>
                <a:spcPct val="90000"/>
              </a:lnSpc>
              <a:spcBef>
                <a:spcPts val="750"/>
              </a:spcBef>
              <a:spcAft>
                <a:spcPts val="0"/>
              </a:spcAft>
              <a:buClr>
                <a:schemeClr val="dk1"/>
              </a:buClr>
              <a:buSzPts val="1600"/>
              <a:buNone/>
              <a:defRPr sz="1200"/>
            </a:lvl1pPr>
            <a:lvl2pPr marL="685800" lvl="1" indent="-171450" algn="l" rtl="0">
              <a:lnSpc>
                <a:spcPct val="90000"/>
              </a:lnSpc>
              <a:spcBef>
                <a:spcPts val="375"/>
              </a:spcBef>
              <a:spcAft>
                <a:spcPts val="0"/>
              </a:spcAft>
              <a:buClr>
                <a:schemeClr val="dk1"/>
              </a:buClr>
              <a:buSzPts val="1400"/>
              <a:buNone/>
              <a:defRPr sz="1050"/>
            </a:lvl2pPr>
            <a:lvl3pPr marL="1028700" lvl="2" indent="-171450" algn="l" rtl="0">
              <a:lnSpc>
                <a:spcPct val="90000"/>
              </a:lnSpc>
              <a:spcBef>
                <a:spcPts val="375"/>
              </a:spcBef>
              <a:spcAft>
                <a:spcPts val="0"/>
              </a:spcAft>
              <a:buClr>
                <a:schemeClr val="dk1"/>
              </a:buClr>
              <a:buSzPts val="1200"/>
              <a:buNone/>
              <a:defRPr sz="900"/>
            </a:lvl3pPr>
            <a:lvl4pPr marL="1371600" lvl="3" indent="-171450" algn="l" rtl="0">
              <a:lnSpc>
                <a:spcPct val="90000"/>
              </a:lnSpc>
              <a:spcBef>
                <a:spcPts val="375"/>
              </a:spcBef>
              <a:spcAft>
                <a:spcPts val="0"/>
              </a:spcAft>
              <a:buClr>
                <a:schemeClr val="dk1"/>
              </a:buClr>
              <a:buSzPts val="1000"/>
              <a:buNone/>
              <a:defRPr sz="750"/>
            </a:lvl4pPr>
            <a:lvl5pPr marL="1714500" lvl="4" indent="-171450" algn="l" rtl="0">
              <a:lnSpc>
                <a:spcPct val="90000"/>
              </a:lnSpc>
              <a:spcBef>
                <a:spcPts val="375"/>
              </a:spcBef>
              <a:spcAft>
                <a:spcPts val="0"/>
              </a:spcAft>
              <a:buClr>
                <a:schemeClr val="dk1"/>
              </a:buClr>
              <a:buSzPts val="1000"/>
              <a:buNone/>
              <a:defRPr sz="750"/>
            </a:lvl5pPr>
            <a:lvl6pPr marL="2057400" lvl="5" indent="-171450" algn="l" rtl="0">
              <a:lnSpc>
                <a:spcPct val="90000"/>
              </a:lnSpc>
              <a:spcBef>
                <a:spcPts val="375"/>
              </a:spcBef>
              <a:spcAft>
                <a:spcPts val="0"/>
              </a:spcAft>
              <a:buClr>
                <a:schemeClr val="dk1"/>
              </a:buClr>
              <a:buSzPts val="1000"/>
              <a:buNone/>
              <a:defRPr sz="750"/>
            </a:lvl6pPr>
            <a:lvl7pPr marL="2400300" lvl="6" indent="-171450" algn="l" rtl="0">
              <a:lnSpc>
                <a:spcPct val="90000"/>
              </a:lnSpc>
              <a:spcBef>
                <a:spcPts val="375"/>
              </a:spcBef>
              <a:spcAft>
                <a:spcPts val="0"/>
              </a:spcAft>
              <a:buClr>
                <a:schemeClr val="dk1"/>
              </a:buClr>
              <a:buSzPts val="1000"/>
              <a:buNone/>
              <a:defRPr sz="750"/>
            </a:lvl7pPr>
            <a:lvl8pPr marL="2743200" lvl="7" indent="-171450" algn="l" rtl="0">
              <a:lnSpc>
                <a:spcPct val="90000"/>
              </a:lnSpc>
              <a:spcBef>
                <a:spcPts val="375"/>
              </a:spcBef>
              <a:spcAft>
                <a:spcPts val="0"/>
              </a:spcAft>
              <a:buClr>
                <a:schemeClr val="dk1"/>
              </a:buClr>
              <a:buSzPts val="1000"/>
              <a:buNone/>
              <a:defRPr sz="750"/>
            </a:lvl8pPr>
            <a:lvl9pPr marL="3086100" lvl="8" indent="-171450" algn="l" rtl="0">
              <a:lnSpc>
                <a:spcPct val="90000"/>
              </a:lnSpc>
              <a:spcBef>
                <a:spcPts val="375"/>
              </a:spcBef>
              <a:spcAft>
                <a:spcPts val="0"/>
              </a:spcAft>
              <a:buClr>
                <a:schemeClr val="dk1"/>
              </a:buClr>
              <a:buSzPts val="1000"/>
              <a:buNone/>
              <a:defRPr sz="750"/>
            </a:lvl9pPr>
          </a:lstStyle>
          <a:p>
            <a:endParaRPr/>
          </a:p>
        </p:txBody>
      </p:sp>
      <p:sp>
        <p:nvSpPr>
          <p:cNvPr id="310" name="Google Shape;310;p48"/>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1" name="Google Shape;311;p48"/>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2" name="Google Shape;312;p48"/>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90550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628650" y="273844"/>
            <a:ext cx="7886700" cy="9942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316" name="Google Shape;316;p49"/>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7" name="Google Shape;317;p49"/>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8" name="Google Shape;318;p49"/>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204274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319"/>
        <p:cNvGrpSpPr/>
        <p:nvPr/>
      </p:nvGrpSpPr>
      <p:grpSpPr>
        <a:xfrm>
          <a:off x="0" y="0"/>
          <a:ext cx="0" cy="0"/>
          <a:chOff x="0" y="0"/>
          <a:chExt cx="0" cy="0"/>
        </a:xfrm>
      </p:grpSpPr>
      <p:sp>
        <p:nvSpPr>
          <p:cNvPr id="320" name="Google Shape;320;p50"/>
          <p:cNvSpPr txBox="1">
            <a:spLocks noGrp="1"/>
          </p:cNvSpPr>
          <p:nvPr>
            <p:ph type="title"/>
          </p:nvPr>
        </p:nvSpPr>
        <p:spPr>
          <a:xfrm rot="5400000">
            <a:off x="5350050" y="1467469"/>
            <a:ext cx="4358925" cy="19716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1" name="Google Shape;321;p50"/>
          <p:cNvSpPr txBox="1">
            <a:spLocks noGrp="1"/>
          </p:cNvSpPr>
          <p:nvPr>
            <p:ph type="body" idx="1"/>
          </p:nvPr>
        </p:nvSpPr>
        <p:spPr>
          <a:xfrm rot="5400000">
            <a:off x="1349550" y="-447056"/>
            <a:ext cx="4358925" cy="5800725"/>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375"/>
              </a:spcBef>
              <a:spcAft>
                <a:spcPts val="0"/>
              </a:spcAft>
              <a:buClr>
                <a:schemeClr val="dk1"/>
              </a:buClr>
              <a:buSzPts val="1800"/>
              <a:buChar char="•"/>
              <a:defRPr/>
            </a:lvl2pPr>
            <a:lvl3pPr marL="1028700" lvl="2" indent="-257175" algn="l" rtl="0">
              <a:lnSpc>
                <a:spcPct val="90000"/>
              </a:lnSpc>
              <a:spcBef>
                <a:spcPts val="375"/>
              </a:spcBef>
              <a:spcAft>
                <a:spcPts val="0"/>
              </a:spcAft>
              <a:buClr>
                <a:schemeClr val="dk1"/>
              </a:buClr>
              <a:buSzPts val="1800"/>
              <a:buChar char="•"/>
              <a:defRPr/>
            </a:lvl3pPr>
            <a:lvl4pPr marL="1371600" lvl="3" indent="-257175" algn="l" rtl="0">
              <a:lnSpc>
                <a:spcPct val="90000"/>
              </a:lnSpc>
              <a:spcBef>
                <a:spcPts val="375"/>
              </a:spcBef>
              <a:spcAft>
                <a:spcPts val="0"/>
              </a:spcAft>
              <a:buClr>
                <a:schemeClr val="dk1"/>
              </a:buClr>
              <a:buSzPts val="1800"/>
              <a:buChar char="•"/>
              <a:defRPr/>
            </a:lvl4pPr>
            <a:lvl5pPr marL="1714500" lvl="4" indent="-257175" algn="l" rtl="0">
              <a:lnSpc>
                <a:spcPct val="90000"/>
              </a:lnSpc>
              <a:spcBef>
                <a:spcPts val="375"/>
              </a:spcBef>
              <a:spcAft>
                <a:spcPts val="0"/>
              </a:spcAft>
              <a:buClr>
                <a:schemeClr val="dk1"/>
              </a:buClr>
              <a:buSzPts val="1800"/>
              <a:buChar char="•"/>
              <a:defRPr/>
            </a:lvl5pPr>
            <a:lvl6pPr marL="2057400" lvl="5" indent="-257175" algn="l" rtl="0">
              <a:lnSpc>
                <a:spcPct val="90000"/>
              </a:lnSpc>
              <a:spcBef>
                <a:spcPts val="375"/>
              </a:spcBef>
              <a:spcAft>
                <a:spcPts val="0"/>
              </a:spcAft>
              <a:buClr>
                <a:schemeClr val="dk1"/>
              </a:buClr>
              <a:buSzPts val="1800"/>
              <a:buChar char="•"/>
              <a:defRPr/>
            </a:lvl6pPr>
            <a:lvl7pPr marL="2400300" lvl="6" indent="-257175" algn="l" rtl="0">
              <a:lnSpc>
                <a:spcPct val="90000"/>
              </a:lnSpc>
              <a:spcBef>
                <a:spcPts val="375"/>
              </a:spcBef>
              <a:spcAft>
                <a:spcPts val="0"/>
              </a:spcAft>
              <a:buClr>
                <a:schemeClr val="dk1"/>
              </a:buClr>
              <a:buSzPts val="1800"/>
              <a:buChar char="•"/>
              <a:defRPr/>
            </a:lvl7pPr>
            <a:lvl8pPr marL="2743200" lvl="7" indent="-257175" algn="l" rtl="0">
              <a:lnSpc>
                <a:spcPct val="90000"/>
              </a:lnSpc>
              <a:spcBef>
                <a:spcPts val="375"/>
              </a:spcBef>
              <a:spcAft>
                <a:spcPts val="0"/>
              </a:spcAft>
              <a:buClr>
                <a:schemeClr val="dk1"/>
              </a:buClr>
              <a:buSzPts val="1800"/>
              <a:buChar char="•"/>
              <a:defRPr/>
            </a:lvl8pPr>
            <a:lvl9pPr marL="3086100" lvl="8" indent="-257175" algn="l" rtl="0">
              <a:lnSpc>
                <a:spcPct val="90000"/>
              </a:lnSpc>
              <a:spcBef>
                <a:spcPts val="375"/>
              </a:spcBef>
              <a:spcAft>
                <a:spcPts val="0"/>
              </a:spcAft>
              <a:buClr>
                <a:schemeClr val="dk1"/>
              </a:buClr>
              <a:buSzPts val="1800"/>
              <a:buChar char="•"/>
              <a:defRPr/>
            </a:lvl9pPr>
          </a:lstStyle>
          <a:p>
            <a:endParaRPr/>
          </a:p>
        </p:txBody>
      </p:sp>
      <p:sp>
        <p:nvSpPr>
          <p:cNvPr id="322" name="Google Shape;322;p50"/>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3" name="Google Shape;323;p50"/>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4" name="Google Shape;324;p50"/>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692933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 xmlns:a16="http://schemas.microsoft.com/office/drawing/2014/main" id="{B687104C-16D4-5049-93EC-3E0017E53BB5}"/>
              </a:ext>
            </a:extLst>
          </p:cNvPr>
          <p:cNvSpPr>
            <a:spLocks noGrp="1"/>
          </p:cNvSpPr>
          <p:nvPr>
            <p:ph type="pic" sz="quarter" idx="14"/>
          </p:nvPr>
        </p:nvSpPr>
        <p:spPr>
          <a:xfrm>
            <a:off x="0" y="4"/>
            <a:ext cx="9144000" cy="5158061"/>
          </a:xfrm>
          <a:prstGeom prst="rect">
            <a:avLst/>
          </a:prstGeom>
        </p:spPr>
        <p:txBody>
          <a:bodyPr anchor="t"/>
          <a:lstStyle>
            <a:lvl1pPr marL="0" indent="0" algn="ctr">
              <a:buNone/>
              <a:defRPr/>
            </a:lvl1pPr>
          </a:lstStyle>
          <a:p>
            <a:r>
              <a:rPr lang="es-ES" smtClean="0"/>
              <a:t>Haga clic en el icono para agregar una imagen</a:t>
            </a:r>
            <a:endParaRPr lang="es-ES" dirty="0"/>
          </a:p>
        </p:txBody>
      </p:sp>
      <p:sp>
        <p:nvSpPr>
          <p:cNvPr id="10" name="Marcador de contenido 10">
            <a:extLst>
              <a:ext uri="{FF2B5EF4-FFF2-40B4-BE49-F238E27FC236}">
                <a16:creationId xmlns="" xmlns:a16="http://schemas.microsoft.com/office/drawing/2014/main" id="{B06D5AB3-85F3-6041-8CF2-938E10DAFE64}"/>
              </a:ext>
            </a:extLst>
          </p:cNvPr>
          <p:cNvSpPr>
            <a:spLocks noGrp="1"/>
          </p:cNvSpPr>
          <p:nvPr>
            <p:ph sz="quarter" idx="10" hasCustomPrompt="1"/>
          </p:nvPr>
        </p:nvSpPr>
        <p:spPr>
          <a:xfrm>
            <a:off x="252002" y="287691"/>
            <a:ext cx="2794000" cy="161082"/>
          </a:xfrm>
          <a:prstGeom prst="rect">
            <a:avLst/>
          </a:prstGeom>
        </p:spPr>
        <p:txBody>
          <a:bodyPr lIns="0" tIns="0" rIns="0" bIns="0"/>
          <a:lstStyle>
            <a:lvl1pPr marL="0" indent="0">
              <a:buNone/>
              <a:defRPr sz="1400"/>
            </a:lvl1pPr>
          </a:lstStyle>
          <a:p>
            <a:r>
              <a:rPr lang="es-ES" dirty="0"/>
              <a:t>Editar el subtitulo de presentación 
</a:t>
            </a:r>
          </a:p>
        </p:txBody>
      </p:sp>
      <p:sp>
        <p:nvSpPr>
          <p:cNvPr id="6" name="Marcador de contenido 10">
            <a:extLst>
              <a:ext uri="{FF2B5EF4-FFF2-40B4-BE49-F238E27FC236}">
                <a16:creationId xmlns="" xmlns:a16="http://schemas.microsoft.com/office/drawing/2014/main" id="{0ED2E0BC-0F09-B942-97D8-1F9D0BA0C15C}"/>
              </a:ext>
            </a:extLst>
          </p:cNvPr>
          <p:cNvSpPr>
            <a:spLocks noGrp="1"/>
          </p:cNvSpPr>
          <p:nvPr>
            <p:ph sz="quarter" idx="12" hasCustomPrompt="1"/>
          </p:nvPr>
        </p:nvSpPr>
        <p:spPr>
          <a:xfrm>
            <a:off x="252002" y="516931"/>
            <a:ext cx="2794000" cy="119614"/>
          </a:xfrm>
          <a:prstGeom prst="rect">
            <a:avLst/>
          </a:prstGeom>
        </p:spPr>
        <p:txBody>
          <a:bodyPr lIns="0" tIns="0" rIns="0" bIns="0"/>
          <a:lstStyle>
            <a:lvl1pPr marL="0" indent="0">
              <a:buNone/>
              <a:defRPr sz="1000"/>
            </a:lvl1pPr>
          </a:lstStyle>
          <a:p>
            <a:r>
              <a:rPr lang="es-ES" dirty="0"/>
              <a:t>Lugar. 00.00.0000</a:t>
            </a:r>
          </a:p>
        </p:txBody>
      </p:sp>
      <p:sp>
        <p:nvSpPr>
          <p:cNvPr id="3" name="Marcador de posición de imagen 2">
            <a:extLst>
              <a:ext uri="{FF2B5EF4-FFF2-40B4-BE49-F238E27FC236}">
                <a16:creationId xmlns="" xmlns:a16="http://schemas.microsoft.com/office/drawing/2014/main" id="{915FE453-3A51-064C-9757-E79594281FF1}"/>
              </a:ext>
            </a:extLst>
          </p:cNvPr>
          <p:cNvSpPr>
            <a:spLocks noGrp="1"/>
          </p:cNvSpPr>
          <p:nvPr>
            <p:ph type="pic" sz="quarter" idx="13" hasCustomPrompt="1"/>
          </p:nvPr>
        </p:nvSpPr>
        <p:spPr>
          <a:xfrm>
            <a:off x="252001" y="739778"/>
            <a:ext cx="1349375" cy="479425"/>
          </a:xfrm>
          <a:prstGeom prst="rect">
            <a:avLst/>
          </a:prstGeom>
        </p:spPr>
        <p:txBody>
          <a:bodyPr anchor="ctr"/>
          <a:lstStyle>
            <a:lvl1pPr marL="0" indent="0" algn="ctr">
              <a:buNone/>
              <a:defRPr sz="1000"/>
            </a:lvl1pPr>
          </a:lstStyle>
          <a:p>
            <a:r>
              <a:rPr lang="es-ES" dirty="0"/>
              <a:t>Logo cliente</a:t>
            </a: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3404965" y="2154811"/>
            <a:ext cx="4970108" cy="1236256"/>
          </a:xfrm>
          <a:prstGeom prst="rect">
            <a:avLst/>
          </a:prstGeom>
        </p:spPr>
        <p:txBody>
          <a:bodyPr vert="horz" lIns="0" tIns="0" rIns="0" bIns="0" rtlCol="0" anchor="t">
            <a:noAutofit/>
          </a:bodyPr>
          <a:lstStyle>
            <a:lvl1pPr>
              <a:defRPr sz="4498"/>
            </a:lvl1pPr>
          </a:lstStyle>
          <a:p>
            <a:r>
              <a:rPr lang="es-ES" dirty="0"/>
              <a:t>Haga clic para el título principal</a:t>
            </a:r>
            <a:endParaRPr lang="en-US" dirty="0"/>
          </a:p>
        </p:txBody>
      </p:sp>
    </p:spTree>
    <p:extLst>
      <p:ext uri="{BB962C8B-B14F-4D97-AF65-F5344CB8AC3E}">
        <p14:creationId xmlns:p14="http://schemas.microsoft.com/office/powerpoint/2010/main" val="1919475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 xmlns:a16="http://schemas.microsoft.com/office/drawing/2014/main" id="{B687104C-16D4-5049-93EC-3E0017E53BB5}"/>
              </a:ext>
            </a:extLst>
          </p:cNvPr>
          <p:cNvSpPr>
            <a:spLocks noGrp="1"/>
          </p:cNvSpPr>
          <p:nvPr>
            <p:ph type="pic" sz="quarter" idx="14"/>
          </p:nvPr>
        </p:nvSpPr>
        <p:spPr>
          <a:xfrm>
            <a:off x="0" y="0"/>
            <a:ext cx="9144000" cy="5143500"/>
          </a:xfrm>
          <a:prstGeom prst="rect">
            <a:avLst/>
          </a:prstGeom>
        </p:spPr>
        <p:txBody>
          <a:bodyPr anchor="t"/>
          <a:lstStyle>
            <a:lvl1pPr marL="0" indent="0" algn="ctr">
              <a:buNone/>
              <a:defRPr/>
            </a:lvl1pPr>
          </a:lstStyle>
          <a:p>
            <a:r>
              <a:rPr lang="es-ES" smtClean="0"/>
              <a:t>Haga clic en el icono para agregar una imagen</a:t>
            </a:r>
            <a:endParaRPr lang="es-ES" dirty="0"/>
          </a:p>
        </p:txBody>
      </p:sp>
      <p:sp>
        <p:nvSpPr>
          <p:cNvPr id="10" name="Marcador de contenido 10">
            <a:extLst>
              <a:ext uri="{FF2B5EF4-FFF2-40B4-BE49-F238E27FC236}">
                <a16:creationId xmlns="" xmlns:a16="http://schemas.microsoft.com/office/drawing/2014/main" id="{B06D5AB3-85F3-6041-8CF2-938E10DAFE64}"/>
              </a:ext>
            </a:extLst>
          </p:cNvPr>
          <p:cNvSpPr>
            <a:spLocks noGrp="1"/>
          </p:cNvSpPr>
          <p:nvPr>
            <p:ph sz="quarter" idx="10" hasCustomPrompt="1"/>
          </p:nvPr>
        </p:nvSpPr>
        <p:spPr>
          <a:xfrm>
            <a:off x="252001" y="2483430"/>
            <a:ext cx="3631622" cy="186031"/>
          </a:xfrm>
          <a:prstGeom prst="rect">
            <a:avLst/>
          </a:prstGeom>
        </p:spPr>
        <p:txBody>
          <a:bodyPr lIns="0" tIns="0" rIns="0" bIns="0"/>
          <a:lstStyle>
            <a:lvl1pPr marL="0" indent="0">
              <a:buNone/>
              <a:defRPr sz="1400"/>
            </a:lvl1pPr>
          </a:lstStyle>
          <a:p>
            <a:r>
              <a:rPr lang="es-ES" dirty="0"/>
              <a:t>Editar el subtitulo de la presentación 
</a:t>
            </a:r>
          </a:p>
        </p:txBody>
      </p:sp>
      <p:sp>
        <p:nvSpPr>
          <p:cNvPr id="6" name="Marcador de contenido 10">
            <a:extLst>
              <a:ext uri="{FF2B5EF4-FFF2-40B4-BE49-F238E27FC236}">
                <a16:creationId xmlns="" xmlns:a16="http://schemas.microsoft.com/office/drawing/2014/main" id="{0ED2E0BC-0F09-B942-97D8-1F9D0BA0C15C}"/>
              </a:ext>
            </a:extLst>
          </p:cNvPr>
          <p:cNvSpPr>
            <a:spLocks noGrp="1"/>
          </p:cNvSpPr>
          <p:nvPr>
            <p:ph sz="quarter" idx="12" hasCustomPrompt="1"/>
          </p:nvPr>
        </p:nvSpPr>
        <p:spPr>
          <a:xfrm>
            <a:off x="252002" y="2807283"/>
            <a:ext cx="2794000" cy="119614"/>
          </a:xfrm>
          <a:prstGeom prst="rect">
            <a:avLst/>
          </a:prstGeom>
        </p:spPr>
        <p:txBody>
          <a:bodyPr lIns="0" tIns="0" rIns="0" bIns="0"/>
          <a:lstStyle>
            <a:lvl1pPr marL="0" indent="0">
              <a:buNone/>
              <a:defRPr sz="1000"/>
            </a:lvl1pPr>
          </a:lstStyle>
          <a:p>
            <a:r>
              <a:rPr lang="es-ES" dirty="0"/>
              <a:t>Lugar. 00.00.0000</a:t>
            </a:r>
          </a:p>
        </p:txBody>
      </p:sp>
      <p:sp>
        <p:nvSpPr>
          <p:cNvPr id="3" name="Marcador de posición de imagen 2">
            <a:extLst>
              <a:ext uri="{FF2B5EF4-FFF2-40B4-BE49-F238E27FC236}">
                <a16:creationId xmlns="" xmlns:a16="http://schemas.microsoft.com/office/drawing/2014/main" id="{915FE453-3A51-064C-9757-E79594281FF1}"/>
              </a:ext>
            </a:extLst>
          </p:cNvPr>
          <p:cNvSpPr>
            <a:spLocks noGrp="1"/>
          </p:cNvSpPr>
          <p:nvPr>
            <p:ph type="pic" sz="quarter" idx="13" hasCustomPrompt="1"/>
          </p:nvPr>
        </p:nvSpPr>
        <p:spPr>
          <a:xfrm>
            <a:off x="252001" y="286933"/>
            <a:ext cx="1349375" cy="479425"/>
          </a:xfrm>
          <a:prstGeom prst="rect">
            <a:avLst/>
          </a:prstGeom>
        </p:spPr>
        <p:txBody>
          <a:bodyPr anchor="ctr"/>
          <a:lstStyle>
            <a:lvl1pPr marL="0" indent="0" algn="ctr">
              <a:buNone/>
              <a:defRPr sz="1000"/>
            </a:lvl1pPr>
          </a:lstStyle>
          <a:p>
            <a:r>
              <a:rPr lang="es-ES" dirty="0"/>
              <a:t>Logo cliente</a:t>
            </a: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62256" y="1066237"/>
            <a:ext cx="5672996" cy="1236256"/>
          </a:xfrm>
          <a:prstGeom prst="rect">
            <a:avLst/>
          </a:prstGeom>
        </p:spPr>
        <p:txBody>
          <a:bodyPr vert="horz" lIns="0" tIns="0" rIns="0" bIns="0" rtlCol="0" anchor="t">
            <a:noAutofit/>
          </a:bodyPr>
          <a:lstStyle>
            <a:lvl1pPr>
              <a:defRPr sz="3998"/>
            </a:lvl1pPr>
          </a:lstStyle>
          <a:p>
            <a:r>
              <a:rPr lang="es-ES" dirty="0"/>
              <a:t>Haga clic para el título principal</a:t>
            </a:r>
            <a:endParaRPr lang="en-US" dirty="0"/>
          </a:p>
        </p:txBody>
      </p:sp>
    </p:spTree>
    <p:extLst>
      <p:ext uri="{BB962C8B-B14F-4D97-AF65-F5344CB8AC3E}">
        <p14:creationId xmlns:p14="http://schemas.microsoft.com/office/powerpoint/2010/main" val="30230983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 xmlns:a16="http://schemas.microsoft.com/office/drawing/2014/main" id="{B06D5AB3-85F3-6041-8CF2-938E10DAFE64}"/>
              </a:ext>
            </a:extLst>
          </p:cNvPr>
          <p:cNvSpPr>
            <a:spLocks noGrp="1"/>
          </p:cNvSpPr>
          <p:nvPr>
            <p:ph sz="quarter" idx="10" hasCustomPrompt="1"/>
          </p:nvPr>
        </p:nvSpPr>
        <p:spPr>
          <a:xfrm>
            <a:off x="252003" y="3311208"/>
            <a:ext cx="4238625" cy="217806"/>
          </a:xfrm>
          <a:prstGeom prst="rect">
            <a:avLst/>
          </a:prstGeom>
        </p:spPr>
        <p:txBody>
          <a:bodyPr lIns="0" tIns="0" rIns="0" bIns="0"/>
          <a:lstStyle>
            <a:lvl1pPr marL="0" indent="0">
              <a:buNone/>
              <a:defRPr sz="1350"/>
            </a:lvl1pPr>
          </a:lstStyle>
          <a:p>
            <a:r>
              <a:rPr lang="es-ES" dirty="0"/>
              <a:t>Editar el subtitulo de la presentación 
</a:t>
            </a: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2" y="1821523"/>
            <a:ext cx="4733059" cy="1236256"/>
          </a:xfrm>
          <a:prstGeom prst="rect">
            <a:avLst/>
          </a:prstGeom>
        </p:spPr>
        <p:txBody>
          <a:bodyPr vert="horz" lIns="0" tIns="0" rIns="0" bIns="0" rtlCol="0" anchor="t">
            <a:noAutofit/>
          </a:bodyPr>
          <a:lstStyle>
            <a:lvl1pPr>
              <a:defRPr sz="3300"/>
            </a:lvl1pPr>
          </a:lstStyle>
          <a:p>
            <a:r>
              <a:rPr lang="es-ES" dirty="0"/>
              <a:t>Haga clic para </a:t>
            </a:r>
            <a:r>
              <a:rPr lang="es-ES" dirty="0" smtClean="0"/>
              <a:t/>
            </a:r>
            <a:br>
              <a:rPr lang="es-ES" dirty="0" smtClean="0"/>
            </a:br>
            <a:r>
              <a:rPr lang="es-ES" dirty="0" smtClean="0"/>
              <a:t>el </a:t>
            </a:r>
            <a:r>
              <a:rPr lang="es-ES" dirty="0"/>
              <a:t>título principal</a:t>
            </a:r>
            <a:endParaRPr lang="en-US" dirty="0"/>
          </a:p>
        </p:txBody>
      </p:sp>
      <p:sp>
        <p:nvSpPr>
          <p:cNvPr id="6" name="Marcador de contenido 10">
            <a:extLst>
              <a:ext uri="{FF2B5EF4-FFF2-40B4-BE49-F238E27FC236}">
                <a16:creationId xmlns="" xmlns:a16="http://schemas.microsoft.com/office/drawing/2014/main" id="{0ED2E0BC-0F09-B942-97D8-1F9D0BA0C15C}"/>
              </a:ext>
            </a:extLst>
          </p:cNvPr>
          <p:cNvSpPr>
            <a:spLocks noGrp="1"/>
          </p:cNvSpPr>
          <p:nvPr>
            <p:ph sz="quarter" idx="12" hasCustomPrompt="1"/>
          </p:nvPr>
        </p:nvSpPr>
        <p:spPr>
          <a:xfrm>
            <a:off x="252003" y="3639823"/>
            <a:ext cx="4238625" cy="149584"/>
          </a:xfrm>
          <a:prstGeom prst="rect">
            <a:avLst/>
          </a:prstGeom>
        </p:spPr>
        <p:txBody>
          <a:bodyPr lIns="0" tIns="0" rIns="0" bIns="0"/>
          <a:lstStyle>
            <a:lvl1pPr marL="0" indent="0">
              <a:buNone/>
              <a:defRPr sz="1200"/>
            </a:lvl1pPr>
          </a:lstStyle>
          <a:p>
            <a:r>
              <a:rPr lang="es-ES" dirty="0"/>
              <a:t>Lugar. 00.00.0000</a:t>
            </a:r>
          </a:p>
        </p:txBody>
      </p:sp>
      <p:sp>
        <p:nvSpPr>
          <p:cNvPr id="3" name="Marcador de posición de imagen 2">
            <a:extLst>
              <a:ext uri="{FF2B5EF4-FFF2-40B4-BE49-F238E27FC236}">
                <a16:creationId xmlns="" xmlns:a16="http://schemas.microsoft.com/office/drawing/2014/main" id="{915FE453-3A51-064C-9757-E79594281FF1}"/>
              </a:ext>
            </a:extLst>
          </p:cNvPr>
          <p:cNvSpPr>
            <a:spLocks noGrp="1"/>
          </p:cNvSpPr>
          <p:nvPr>
            <p:ph type="pic" sz="quarter" idx="13" hasCustomPrompt="1"/>
          </p:nvPr>
        </p:nvSpPr>
        <p:spPr>
          <a:xfrm>
            <a:off x="252001" y="739778"/>
            <a:ext cx="1349375" cy="479425"/>
          </a:xfrm>
          <a:prstGeom prst="rect">
            <a:avLst/>
          </a:prstGeom>
        </p:spPr>
        <p:txBody>
          <a:bodyPr anchor="ctr"/>
          <a:lstStyle>
            <a:lvl1pPr marL="0" indent="0" algn="ctr">
              <a:buNone/>
              <a:defRPr sz="1000"/>
            </a:lvl1pPr>
          </a:lstStyle>
          <a:p>
            <a:r>
              <a:rPr lang="es-ES" dirty="0"/>
              <a:t>Logo cliente</a:t>
            </a:r>
          </a:p>
        </p:txBody>
      </p:sp>
      <p:pic>
        <p:nvPicPr>
          <p:cNvPr id="7" name="Imagen 6">
            <a:extLst>
              <a:ext uri="{FF2B5EF4-FFF2-40B4-BE49-F238E27FC236}">
                <a16:creationId xmlns="" xmlns:a16="http://schemas.microsoft.com/office/drawing/2014/main" id="{DB9B7611-A75B-714A-9D2A-408948DB3B58}"/>
              </a:ext>
            </a:extLst>
          </p:cNvPr>
          <p:cNvPicPr>
            <a:picLocks noChangeAspect="1"/>
          </p:cNvPicPr>
          <p:nvPr userDrawn="1"/>
        </p:nvPicPr>
        <p:blipFill>
          <a:blip r:embed="rId2"/>
          <a:stretch>
            <a:fillRect/>
          </a:stretch>
        </p:blipFill>
        <p:spPr>
          <a:xfrm>
            <a:off x="6064251" y="4752977"/>
            <a:ext cx="1083453" cy="132212"/>
          </a:xfrm>
          <a:prstGeom prst="rect">
            <a:avLst/>
          </a:prstGeom>
        </p:spPr>
      </p:pic>
      <p:pic>
        <p:nvPicPr>
          <p:cNvPr id="9" name="Imagen 8">
            <a:extLst>
              <a:ext uri="{FF2B5EF4-FFF2-40B4-BE49-F238E27FC236}">
                <a16:creationId xmlns="" xmlns:a16="http://schemas.microsoft.com/office/drawing/2014/main" id="{57AA245C-134F-EB49-90BA-678E5983EABD}"/>
              </a:ext>
            </a:extLst>
          </p:cNvPr>
          <p:cNvPicPr>
            <a:picLocks noChangeAspect="1"/>
          </p:cNvPicPr>
          <p:nvPr userDrawn="1"/>
        </p:nvPicPr>
        <p:blipFill>
          <a:blip r:embed="rId3"/>
          <a:stretch>
            <a:fillRect/>
          </a:stretch>
        </p:blipFill>
        <p:spPr>
          <a:xfrm>
            <a:off x="288761" y="4589248"/>
            <a:ext cx="1346367" cy="267137"/>
          </a:xfrm>
          <a:prstGeom prst="rect">
            <a:avLst/>
          </a:prstGeom>
        </p:spPr>
      </p:pic>
      <p:grpSp>
        <p:nvGrpSpPr>
          <p:cNvPr id="11" name="Grupo 10">
            <a:extLst>
              <a:ext uri="{FF2B5EF4-FFF2-40B4-BE49-F238E27FC236}">
                <a16:creationId xmlns="" xmlns:a16="http://schemas.microsoft.com/office/drawing/2014/main" id="{72D46510-3BCB-3746-AD05-84A58DE8C86D}"/>
              </a:ext>
            </a:extLst>
          </p:cNvPr>
          <p:cNvGrpSpPr/>
          <p:nvPr userDrawn="1"/>
        </p:nvGrpSpPr>
        <p:grpSpPr>
          <a:xfrm>
            <a:off x="5134782" y="1009524"/>
            <a:ext cx="1569938" cy="2773505"/>
            <a:chOff x="4700634" y="1022350"/>
            <a:chExt cx="1569938" cy="2774950"/>
          </a:xfrm>
          <a:solidFill>
            <a:schemeClr val="accent2"/>
          </a:solidFill>
        </p:grpSpPr>
        <p:sp>
          <p:nvSpPr>
            <p:cNvPr id="12" name="Rectángulo 6">
              <a:extLst>
                <a:ext uri="{FF2B5EF4-FFF2-40B4-BE49-F238E27FC236}">
                  <a16:creationId xmlns=""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3" name="Rectángulo 12">
              <a:extLst>
                <a:ext uri="{FF2B5EF4-FFF2-40B4-BE49-F238E27FC236}">
                  <a16:creationId xmlns=""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4" name="Rectángulo 13">
              <a:extLst>
                <a:ext uri="{FF2B5EF4-FFF2-40B4-BE49-F238E27FC236}">
                  <a16:creationId xmlns=""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5" name="Rectángulo 14">
              <a:extLst>
                <a:ext uri="{FF2B5EF4-FFF2-40B4-BE49-F238E27FC236}">
                  <a16:creationId xmlns=""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grpSp>
        <p:nvGrpSpPr>
          <p:cNvPr id="16" name="Grupo 15">
            <a:extLst>
              <a:ext uri="{FF2B5EF4-FFF2-40B4-BE49-F238E27FC236}">
                <a16:creationId xmlns="" xmlns:a16="http://schemas.microsoft.com/office/drawing/2014/main" id="{EB2B45F2-8D32-A344-93BE-979FC74FCFB7}"/>
              </a:ext>
            </a:extLst>
          </p:cNvPr>
          <p:cNvGrpSpPr/>
          <p:nvPr userDrawn="1"/>
        </p:nvGrpSpPr>
        <p:grpSpPr>
          <a:xfrm>
            <a:off x="6116089" y="1009524"/>
            <a:ext cx="1569938" cy="2773505"/>
            <a:chOff x="4700634" y="1022350"/>
            <a:chExt cx="1569938" cy="2774950"/>
          </a:xfrm>
          <a:solidFill>
            <a:schemeClr val="tx2"/>
          </a:solidFill>
        </p:grpSpPr>
        <p:sp>
          <p:nvSpPr>
            <p:cNvPr id="17" name="Rectángulo 6">
              <a:extLst>
                <a:ext uri="{FF2B5EF4-FFF2-40B4-BE49-F238E27FC236}">
                  <a16:creationId xmlns=""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8" name="Rectángulo 17">
              <a:extLst>
                <a:ext uri="{FF2B5EF4-FFF2-40B4-BE49-F238E27FC236}">
                  <a16:creationId xmlns=""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9" name="Rectángulo 18">
              <a:extLst>
                <a:ext uri="{FF2B5EF4-FFF2-40B4-BE49-F238E27FC236}">
                  <a16:creationId xmlns=""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0" name="Rectángulo 19">
              <a:extLst>
                <a:ext uri="{FF2B5EF4-FFF2-40B4-BE49-F238E27FC236}">
                  <a16:creationId xmlns=""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grpSp>
        <p:nvGrpSpPr>
          <p:cNvPr id="21" name="Grupo 20">
            <a:extLst>
              <a:ext uri="{FF2B5EF4-FFF2-40B4-BE49-F238E27FC236}">
                <a16:creationId xmlns="" xmlns:a16="http://schemas.microsoft.com/office/drawing/2014/main" id="{C733D58C-D2A1-9040-B07D-82C6EAEF6E32}"/>
              </a:ext>
            </a:extLst>
          </p:cNvPr>
          <p:cNvGrpSpPr/>
          <p:nvPr userDrawn="1"/>
        </p:nvGrpSpPr>
        <p:grpSpPr>
          <a:xfrm>
            <a:off x="7097397" y="1009524"/>
            <a:ext cx="1569938" cy="2773505"/>
            <a:chOff x="4700634" y="1022350"/>
            <a:chExt cx="1569938" cy="2774950"/>
          </a:xfrm>
          <a:solidFill>
            <a:schemeClr val="accent5"/>
          </a:solidFill>
        </p:grpSpPr>
        <p:sp>
          <p:nvSpPr>
            <p:cNvPr id="22" name="Rectángulo 6">
              <a:extLst>
                <a:ext uri="{FF2B5EF4-FFF2-40B4-BE49-F238E27FC236}">
                  <a16:creationId xmlns=""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3" name="Rectángulo 22">
              <a:extLst>
                <a:ext uri="{FF2B5EF4-FFF2-40B4-BE49-F238E27FC236}">
                  <a16:creationId xmlns=""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4" name="Rectángulo 23">
              <a:extLst>
                <a:ext uri="{FF2B5EF4-FFF2-40B4-BE49-F238E27FC236}">
                  <a16:creationId xmlns=""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25" name="Rectángulo 24">
              <a:extLst>
                <a:ext uri="{FF2B5EF4-FFF2-40B4-BE49-F238E27FC236}">
                  <a16:creationId xmlns=""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Tree>
    <p:extLst>
      <p:ext uri="{BB962C8B-B14F-4D97-AF65-F5344CB8AC3E}">
        <p14:creationId xmlns:p14="http://schemas.microsoft.com/office/powerpoint/2010/main" val="3130573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252000" y="484191"/>
            <a:ext cx="8263350" cy="647701"/>
          </a:xfrm>
          <a:prstGeom prst="rect">
            <a:avLst/>
          </a:prstGeom>
        </p:spPr>
        <p:txBody>
          <a:bodyPr lIns="0" tIns="0" rIns="0" bIns="0"/>
          <a:lstStyle>
            <a:lvl1pPr>
              <a:defRPr sz="2099"/>
            </a:lvl1pPr>
          </a:lstStyle>
          <a:p>
            <a:r>
              <a:rPr lang="es-ES" dirty="0"/>
              <a:t>Índice</a:t>
            </a:r>
          </a:p>
        </p:txBody>
      </p:sp>
      <p:sp>
        <p:nvSpPr>
          <p:cNvPr id="4" name="Forma libre 3">
            <a:extLst>
              <a:ext uri="{FF2B5EF4-FFF2-40B4-BE49-F238E27FC236}">
                <a16:creationId xmlns="" xmlns:a16="http://schemas.microsoft.com/office/drawing/2014/main" id="{F6C55DCE-A9B0-2243-80CD-2F30EC5EF5A4}"/>
              </a:ext>
            </a:extLst>
          </p:cNvPr>
          <p:cNvSpPr/>
          <p:nvPr userDrawn="1"/>
        </p:nvSpPr>
        <p:spPr>
          <a:xfrm>
            <a:off x="3246188" y="1674712"/>
            <a:ext cx="5954590" cy="356819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5" name="Forma libre 4">
            <a:extLst>
              <a:ext uri="{FF2B5EF4-FFF2-40B4-BE49-F238E27FC236}">
                <a16:creationId xmlns="" xmlns:a16="http://schemas.microsoft.com/office/drawing/2014/main" id="{00D88BD8-9E72-844D-A3E4-A145CC1FC878}"/>
              </a:ext>
            </a:extLst>
          </p:cNvPr>
          <p:cNvSpPr/>
          <p:nvPr userDrawn="1"/>
        </p:nvSpPr>
        <p:spPr>
          <a:xfrm>
            <a:off x="2097273" y="670702"/>
            <a:ext cx="5967116" cy="457220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6" name="Forma libre 5">
            <a:extLst>
              <a:ext uri="{FF2B5EF4-FFF2-40B4-BE49-F238E27FC236}">
                <a16:creationId xmlns="" xmlns:a16="http://schemas.microsoft.com/office/drawing/2014/main" id="{95D2642E-B667-424F-952B-3431D2440BB5}"/>
              </a:ext>
            </a:extLst>
          </p:cNvPr>
          <p:cNvSpPr/>
          <p:nvPr userDrawn="1"/>
        </p:nvSpPr>
        <p:spPr>
          <a:xfrm>
            <a:off x="-69215" y="15012"/>
            <a:ext cx="6194595" cy="522789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9" name="Imagen 8"/>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3" name="Marcador de texto 2"/>
          <p:cNvSpPr>
            <a:spLocks noGrp="1"/>
          </p:cNvSpPr>
          <p:nvPr>
            <p:ph type="body" sz="quarter" idx="10" hasCustomPrompt="1"/>
          </p:nvPr>
        </p:nvSpPr>
        <p:spPr>
          <a:xfrm>
            <a:off x="252000" y="1833567"/>
            <a:ext cx="4320000" cy="2682875"/>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a:t>Capítulo</a:t>
            </a:r>
          </a:p>
          <a:p>
            <a:pPr lvl="0"/>
            <a:endParaRPr lang="es-ES" dirty="0"/>
          </a:p>
          <a:p>
            <a:pPr lvl="0"/>
            <a:endParaRPr lang="es-ES" dirty="0"/>
          </a:p>
        </p:txBody>
      </p:sp>
      <p:sp>
        <p:nvSpPr>
          <p:cNvPr id="10"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Tree>
    <p:extLst>
      <p:ext uri="{BB962C8B-B14F-4D97-AF65-F5344CB8AC3E}">
        <p14:creationId xmlns:p14="http://schemas.microsoft.com/office/powerpoint/2010/main" val="72419999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303628" y="534328"/>
            <a:ext cx="5665375" cy="535936"/>
          </a:xfrm>
          <a:prstGeom prst="rect">
            <a:avLst/>
          </a:prstGeom>
        </p:spPr>
        <p:txBody>
          <a:bodyPr vert="horz" lIns="0" tIns="0" rIns="0" bIns="0" rtlCol="0" anchor="t">
            <a:noAutofit/>
          </a:bodyPr>
          <a:lstStyle>
            <a:lvl1pPr>
              <a:defRPr sz="3998" b="0" i="0">
                <a:solidFill>
                  <a:schemeClr val="tx1"/>
                </a:solidFill>
                <a:latin typeface="Playfair Display" pitchFamily="2" charset="77"/>
              </a:defRPr>
            </a:lvl1pPr>
          </a:lstStyle>
          <a:p>
            <a:r>
              <a:rPr lang="es-ES" dirty="0"/>
              <a:t>Gracias!</a:t>
            </a:r>
            <a:endParaRPr lang="en-US" dirty="0"/>
          </a:p>
        </p:txBody>
      </p:sp>
      <p:sp>
        <p:nvSpPr>
          <p:cNvPr id="3" name="Rectángulo 3">
            <a:extLst>
              <a:ext uri="{FF2B5EF4-FFF2-40B4-BE49-F238E27FC236}">
                <a16:creationId xmlns="" xmlns:a16="http://schemas.microsoft.com/office/drawing/2014/main" id="{A1E39811-A34B-AD46-8ACC-A06DB4D267D0}"/>
              </a:ext>
            </a:extLst>
          </p:cNvPr>
          <p:cNvSpPr/>
          <p:nvPr userDrawn="1"/>
        </p:nvSpPr>
        <p:spPr>
          <a:xfrm>
            <a:off x="5808519" y="2774373"/>
            <a:ext cx="1931834" cy="28575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4" name="Rectángulo 4">
            <a:extLst>
              <a:ext uri="{FF2B5EF4-FFF2-40B4-BE49-F238E27FC236}">
                <a16:creationId xmlns="" xmlns:a16="http://schemas.microsoft.com/office/drawing/2014/main" id="{A3F9223B-685F-2843-9227-57F23C3FCEB4}"/>
              </a:ext>
            </a:extLst>
          </p:cNvPr>
          <p:cNvSpPr/>
          <p:nvPr userDrawn="1"/>
        </p:nvSpPr>
        <p:spPr>
          <a:xfrm>
            <a:off x="7596338" y="2036622"/>
            <a:ext cx="757955" cy="3595255"/>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5" name="Rectángulo 8">
            <a:extLst>
              <a:ext uri="{FF2B5EF4-FFF2-40B4-BE49-F238E27FC236}">
                <a16:creationId xmlns="" xmlns:a16="http://schemas.microsoft.com/office/drawing/2014/main" id="{3E974AAD-8F9B-2E42-A5FB-13D764EAA100}"/>
              </a:ext>
            </a:extLst>
          </p:cNvPr>
          <p:cNvSpPr/>
          <p:nvPr userDrawn="1"/>
        </p:nvSpPr>
        <p:spPr>
          <a:xfrm>
            <a:off x="8244408" y="966356"/>
            <a:ext cx="1037271" cy="4665519"/>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pic>
        <p:nvPicPr>
          <p:cNvPr id="6" name="Imagen 5"/>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7"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Tree>
    <p:extLst>
      <p:ext uri="{BB962C8B-B14F-4D97-AF65-F5344CB8AC3E}">
        <p14:creationId xmlns:p14="http://schemas.microsoft.com/office/powerpoint/2010/main" val="6583994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1194691"/>
            <a:ext cx="5213948"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5B101F9E-64AF-FC48-B2A1-F70779554AB4}"/>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2224034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2" y="1194691"/>
            <a:ext cx="5203557"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1" name="Freeform 5">
            <a:extLst>
              <a:ext uri="{FF2B5EF4-FFF2-40B4-BE49-F238E27FC236}">
                <a16:creationId xmlns="" xmlns:a16="http://schemas.microsoft.com/office/drawing/2014/main" id="{78611A90-5661-7849-85C4-60F38E37590D}"/>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4412139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1" name="Freeform 5">
            <a:extLst>
              <a:ext uri="{FF2B5EF4-FFF2-40B4-BE49-F238E27FC236}">
                <a16:creationId xmlns="" xmlns:a16="http://schemas.microsoft.com/office/drawing/2014/main" id="{57625A35-6F69-D543-BA04-C64550EF3B02}"/>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01141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26E4C2C5-0D36-E34C-9E34-75AB96E1F27C}"/>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5272486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52231655-E814-554D-A77B-76AE9E4B8F36}"/>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23544385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A23CE7FB-CF5A-CA42-B78E-69EC6A848FB0}"/>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25305620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881361F9-92A8-6949-BEF9-77B573EB2B51}"/>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3840379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4" y="1194691"/>
            <a:ext cx="528945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 xmlns:a16="http://schemas.microsoft.com/office/drawing/2014/main" id="{916D4C14-6CFE-7A40-86A8-480510420770}"/>
              </a:ext>
            </a:extLst>
          </p:cNvPr>
          <p:cNvSpPr>
            <a:spLocks noGrp="1"/>
          </p:cNvSpPr>
          <p:nvPr>
            <p:ph sz="quarter" idx="11" hasCustomPrompt="1"/>
          </p:nvPr>
        </p:nvSpPr>
        <p:spPr>
          <a:xfrm>
            <a:off x="6061077" y="1127431"/>
            <a:ext cx="2800985" cy="1516379"/>
          </a:xfrm>
          <a:prstGeom prst="rect">
            <a:avLst/>
          </a:prstGeom>
        </p:spPr>
        <p:txBody>
          <a:bodyPr/>
          <a:lstStyle>
            <a:lvl1pPr marL="0" indent="0" algn="ctr">
              <a:buNone/>
              <a:defRPr sz="11993">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5" name="Imagen 14"/>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74E9E540-B7BF-4344-8072-B7008201BE20}"/>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1211400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760C3CE1-1E28-6546-9D6D-A09B9CDA1994}"/>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7423604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4" name="Imagen 13"/>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DEC9B28E-6B7A-0E4E-B90F-9C217C75299E}"/>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33950214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59D1119D-7D51-D44F-94AB-E6DA2AD81F78}"/>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41493168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11419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A1B5AB55-B564-F54E-A43A-49F65087AAEE}"/>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3836543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3" name="Imagen 12"/>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AF48F91E-AAFB-524A-95AE-FEB5DBF353FA}"/>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2"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12065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FC254CD5-68FD-894C-AC6F-D3DF03A43FEB}"/>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8693337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28F0CE16-977C-DF45-B8D7-297950F18BFA}"/>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4843137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 xmlns:a16="http://schemas.microsoft.com/office/drawing/2014/main" id="{1BF3B1A8-7345-7848-A2AD-5D61E8195936}"/>
              </a:ext>
            </a:extLst>
          </p:cNvPr>
          <p:cNvSpPr/>
          <p:nvPr userDrawn="1"/>
        </p:nvSpPr>
        <p:spPr>
          <a:xfrm>
            <a:off x="6475096" y="2392846"/>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Forma libre 16">
            <a:extLst>
              <a:ext uri="{FF2B5EF4-FFF2-40B4-BE49-F238E27FC236}">
                <a16:creationId xmlns="" xmlns:a16="http://schemas.microsoft.com/office/drawing/2014/main" id="{4610843F-8FF6-844B-B9EE-71F1C7B08FAC}"/>
              </a:ext>
            </a:extLst>
          </p:cNvPr>
          <p:cNvSpPr/>
          <p:nvPr userDrawn="1"/>
        </p:nvSpPr>
        <p:spPr>
          <a:xfrm>
            <a:off x="4615993" y="2650377"/>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dirty="0">
              <a:solidFill>
                <a:srgbClr val="FFFFFF"/>
              </a:solidFill>
            </a:endParaRPr>
          </a:p>
        </p:txBody>
      </p:sp>
      <p:sp>
        <p:nvSpPr>
          <p:cNvPr id="5" name="Forma libre 4">
            <a:extLst>
              <a:ext uri="{FF2B5EF4-FFF2-40B4-BE49-F238E27FC236}">
                <a16:creationId xmlns="" xmlns:a16="http://schemas.microsoft.com/office/drawing/2014/main" id="{93EB5CC0-893F-7E43-ABEC-FF257A4D7B5E}"/>
              </a:ext>
            </a:extLst>
          </p:cNvPr>
          <p:cNvSpPr/>
          <p:nvPr userDrawn="1"/>
        </p:nvSpPr>
        <p:spPr>
          <a:xfrm>
            <a:off x="5735954" y="2812769"/>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3" y="1194691"/>
            <a:ext cx="5665375" cy="1236256"/>
          </a:xfrm>
          <a:prstGeom prst="rect">
            <a:avLst/>
          </a:prstGeom>
        </p:spPr>
        <p:txBody>
          <a:bodyPr vert="horz" lIns="0" tIns="0" rIns="0" bIns="0" rtlCol="0" anchor="t">
            <a:noAutofit/>
          </a:bodyPr>
          <a:lstStyle>
            <a:lvl1pPr>
              <a:defRPr sz="30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sp>
        <p:nvSpPr>
          <p:cNvPr id="9" name="Freeform 5">
            <a:extLst>
              <a:ext uri="{FF2B5EF4-FFF2-40B4-BE49-F238E27FC236}">
                <a16:creationId xmlns="" xmlns:a16="http://schemas.microsoft.com/office/drawing/2014/main" id="{22E0AD7B-150C-EB41-978F-26BBDF5F4223}"/>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1" name="Marcador de texto 2"/>
          <p:cNvSpPr>
            <a:spLocks noGrp="1"/>
          </p:cNvSpPr>
          <p:nvPr>
            <p:ph type="body" sz="quarter" idx="12" hasCustomPrompt="1"/>
          </p:nvPr>
        </p:nvSpPr>
        <p:spPr>
          <a:xfrm>
            <a:off x="252000" y="2828007"/>
            <a:ext cx="4320000" cy="1976166"/>
          </a:xfrm>
          <a:prstGeom prst="rect">
            <a:avLst/>
          </a:prstGeom>
        </p:spPr>
        <p:txBody>
          <a:bodyPr lIns="0" tIns="0" rIns="0" bIns="0"/>
          <a:lstStyle>
            <a:lvl1pPr marL="0" indent="0">
              <a:lnSpc>
                <a:spcPct val="100000"/>
              </a:lnSpc>
              <a:spcBef>
                <a:spcPts val="600"/>
              </a:spcBef>
              <a:buNone/>
              <a:defRPr sz="1200"/>
            </a:lvl1pPr>
            <a:lvl2pPr marL="342712" indent="0">
              <a:buNone/>
              <a:defRPr/>
            </a:lvl2pPr>
            <a:lvl3pPr marL="685423" indent="0">
              <a:buNone/>
              <a:defRPr/>
            </a:lvl3pPr>
            <a:lvl4pPr marL="1028135" indent="0">
              <a:buNone/>
              <a:defRPr/>
            </a:lvl4pPr>
            <a:lvl5pPr marL="1370846" indent="0">
              <a:buNone/>
              <a:defRPr/>
            </a:lvl5pPr>
          </a:lstStyle>
          <a:p>
            <a:pPr lvl="0"/>
            <a:r>
              <a:rPr lang="es-ES" dirty="0" smtClean="0"/>
              <a:t>Editar el subtitulo</a:t>
            </a:r>
            <a:endParaRPr lang="es-ES" dirty="0"/>
          </a:p>
          <a:p>
            <a:pPr lvl="0"/>
            <a:endParaRPr lang="es-ES" dirty="0"/>
          </a:p>
          <a:p>
            <a:pPr lvl="0"/>
            <a:endParaRPr lang="es-ES" dirty="0"/>
          </a:p>
        </p:txBody>
      </p:sp>
    </p:spTree>
    <p:extLst>
      <p:ext uri="{BB962C8B-B14F-4D97-AF65-F5344CB8AC3E}">
        <p14:creationId xmlns:p14="http://schemas.microsoft.com/office/powerpoint/2010/main" val="18055579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44046"/>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9"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1A3B47"/>
                </a:solidFill>
              </a:rPr>
              <a:pPr algn="r">
                <a:buClrTx/>
                <a:buFontTx/>
                <a:buNone/>
              </a:pPr>
              <a:t>‹#›</a:t>
            </a:fld>
            <a:endParaRPr lang="es-ES" sz="800" dirty="0">
              <a:solidFill>
                <a:srgbClr val="1A3B47"/>
              </a:solidFill>
            </a:endParaRPr>
          </a:p>
        </p:txBody>
      </p:sp>
      <p:pic>
        <p:nvPicPr>
          <p:cNvPr id="17" name="Imagen 16"/>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Tree>
    <p:extLst>
      <p:ext uri="{BB962C8B-B14F-4D97-AF65-F5344CB8AC3E}">
        <p14:creationId xmlns:p14="http://schemas.microsoft.com/office/powerpoint/2010/main" val="3562181858"/>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44046"/>
            <a:ext cx="7106825" cy="3952370"/>
          </a:xfrm>
          <a:prstGeom prst="rect">
            <a:avLst/>
          </a:prstGeom>
        </p:spPr>
        <p:txBody>
          <a:bodyPr vert="horz" lIns="0" tIns="0" rIns="0" bIns="0" rtlCol="0" anchor="t">
            <a:noAutofit/>
          </a:bodyPr>
          <a:lstStyle>
            <a:lvl1pPr>
              <a:defRPr sz="2399">
                <a:solidFill>
                  <a:schemeClr val="bg1"/>
                </a:solidFill>
              </a:defRPr>
            </a:lvl1pPr>
          </a:lstStyle>
          <a:p>
            <a:r>
              <a:rPr lang="es-ES" dirty="0"/>
              <a:t>Haga clic para un texto destacado o una idea principal</a:t>
            </a:r>
            <a:endParaRPr lang="en-US" dirty="0"/>
          </a:p>
        </p:txBody>
      </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defTabSz="685423">
              <a:buClrTx/>
              <a:buFontTx/>
              <a:buNone/>
              <a:defRPr/>
            </a:pPr>
            <a:fld id="{A5078871-D93F-4D40-B540-DC74CFDF655C}" type="slidenum">
              <a:rPr lang="es-ES" sz="800" smtClean="0">
                <a:solidFill>
                  <a:srgbClr val="1A3B47"/>
                </a:solidFill>
              </a:rPr>
              <a:pPr algn="r" defTabSz="685423">
                <a:buClrTx/>
                <a:buFontTx/>
                <a:buNone/>
                <a:defRPr/>
              </a:pPr>
              <a:t>‹#›</a:t>
            </a:fld>
            <a:endParaRPr lang="es-ES" sz="800" dirty="0">
              <a:solidFill>
                <a:srgbClr val="1A3B47"/>
              </a:solidFill>
            </a:endParaRPr>
          </a:p>
        </p:txBody>
      </p:sp>
      <p:pic>
        <p:nvPicPr>
          <p:cNvPr id="15" name="Imagen 14"/>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7"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FFFFFF"/>
              </a:solidFill>
              <a:latin typeface="Soho Gothic Pro Light"/>
              <a:ea typeface="+mn-ea"/>
              <a:cs typeface="+mn-cs"/>
            </a:endParaRPr>
          </a:p>
        </p:txBody>
      </p:sp>
    </p:spTree>
    <p:extLst>
      <p:ext uri="{BB962C8B-B14F-4D97-AF65-F5344CB8AC3E}">
        <p14:creationId xmlns:p14="http://schemas.microsoft.com/office/powerpoint/2010/main" val="4239214427"/>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44046"/>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7"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2" name="Imagen 11"/>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5" name="Imagen 14">
            <a:extLst>
              <a:ext uri="{FF2B5EF4-FFF2-40B4-BE49-F238E27FC236}">
                <a16:creationId xmlns="" xmlns:a16="http://schemas.microsoft.com/office/drawing/2014/main"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2172356758"/>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810E9B03-F7C3-9F47-9D4A-723840648AC5}"/>
              </a:ext>
            </a:extLst>
          </p:cNvPr>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bg1"/>
                </a:solidFill>
              </a:defRPr>
            </a:lvl1pPr>
          </a:lstStyle>
          <a:p>
            <a:r>
              <a:rPr lang="es-ES" dirty="0"/>
              <a:t>Haga clic para un texto destacado o una idea principal</a:t>
            </a:r>
            <a:endParaRPr lang="en-US" dirty="0"/>
          </a:p>
        </p:txBody>
      </p:sp>
      <p:sp>
        <p:nvSpPr>
          <p:cNvPr id="14"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defTabSz="685423">
              <a:buClrTx/>
              <a:buFontTx/>
              <a:buNone/>
              <a:defRPr/>
            </a:pPr>
            <a:fld id="{A5078871-D93F-4D40-B540-DC74CFDF655C}" type="slidenum">
              <a:rPr lang="es-ES" sz="800" smtClean="0">
                <a:solidFill>
                  <a:srgbClr val="1A3B47"/>
                </a:solidFill>
              </a:rPr>
              <a:pPr algn="r" defTabSz="685423">
                <a:buClrTx/>
                <a:buFontTx/>
                <a:buNone/>
                <a:defRPr/>
              </a:pPr>
              <a:t>‹#›</a:t>
            </a:fld>
            <a:endParaRPr lang="es-ES" sz="800" dirty="0">
              <a:solidFill>
                <a:srgbClr val="1A3B47"/>
              </a:solidFill>
            </a:endParaRPr>
          </a:p>
        </p:txBody>
      </p:sp>
      <p:pic>
        <p:nvPicPr>
          <p:cNvPr id="18" name="Imagen 17"/>
          <p:cNvPicPr>
            <a:picLocks noChangeAspect="1"/>
          </p:cNvPicPr>
          <p:nvPr userDrawn="1"/>
        </p:nvPicPr>
        <p:blipFill>
          <a:blip r:embed="rId2">
            <a:lum/>
          </a:blip>
          <a:stretch>
            <a:fillRect/>
          </a:stretch>
        </p:blipFill>
        <p:spPr>
          <a:xfrm>
            <a:off x="6665443"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FFFFFF"/>
              </a:solidFill>
              <a:latin typeface="Soho Gothic Pro Light"/>
              <a:ea typeface="+mn-ea"/>
              <a:cs typeface="+mn-cs"/>
            </a:endParaRPr>
          </a:p>
        </p:txBody>
      </p:sp>
    </p:spTree>
    <p:extLst>
      <p:ext uri="{BB962C8B-B14F-4D97-AF65-F5344CB8AC3E}">
        <p14:creationId xmlns:p14="http://schemas.microsoft.com/office/powerpoint/2010/main" val="2863726409"/>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810E9B03-F7C3-9F47-9D4A-723840648AC5}"/>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37374"/>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 xmlns:a16="http://schemas.microsoft.com/office/drawing/2014/main"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1569903515"/>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810E9B03-F7C3-9F47-9D4A-723840648AC5}"/>
              </a:ext>
            </a:extLst>
          </p:cNvPr>
          <p:cNvSpPr/>
          <p:nvPr userDrawn="1"/>
        </p:nvSpPr>
        <p:spPr>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 xmlns:a16="http://schemas.microsoft.com/office/drawing/2014/main"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2742984881"/>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810E9B03-F7C3-9F47-9D4A-723840648AC5}"/>
              </a:ext>
            </a:extLst>
          </p:cNvPr>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 xmlns:a16="http://schemas.microsoft.com/office/drawing/2014/main"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382648755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810E9B03-F7C3-9F47-9D4A-723840648AC5}"/>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37374"/>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4" name="Imagen 13"/>
          <p:cNvPicPr>
            <a:picLocks noChangeAspect="1"/>
          </p:cNvPicPr>
          <p:nvPr userDrawn="1"/>
        </p:nvPicPr>
        <p:blipFill>
          <a:blip r:embed="rId2">
            <a:lum bright="100000" contrast="-70000"/>
          </a:blip>
          <a:stretch>
            <a:fillRect/>
          </a:stretch>
        </p:blipFill>
        <p:spPr>
          <a:xfrm>
            <a:off x="6665443" y="4905400"/>
            <a:ext cx="858887" cy="186630"/>
          </a:xfrm>
          <a:prstGeom prst="rect">
            <a:avLst/>
          </a:prstGeom>
        </p:spPr>
      </p:pic>
      <p:pic>
        <p:nvPicPr>
          <p:cNvPr id="16" name="Imagen 15">
            <a:extLst>
              <a:ext uri="{FF2B5EF4-FFF2-40B4-BE49-F238E27FC236}">
                <a16:creationId xmlns="" xmlns:a16="http://schemas.microsoft.com/office/drawing/2014/main" id="{A3612F95-8251-5349-ABFE-8A62EF3295EE}"/>
              </a:ext>
            </a:extLst>
          </p:cNvPr>
          <p:cNvPicPr>
            <a:picLocks noChangeAspect="1"/>
          </p:cNvPicPr>
          <p:nvPr userDrawn="1"/>
        </p:nvPicPr>
        <p:blipFill>
          <a:blip r:embed="rId3"/>
          <a:stretch>
            <a:fillRect/>
          </a:stretch>
        </p:blipFill>
        <p:spPr>
          <a:xfrm>
            <a:off x="252001" y="4879121"/>
            <a:ext cx="644401" cy="127857"/>
          </a:xfrm>
          <a:prstGeom prst="rect">
            <a:avLst/>
          </a:prstGeom>
        </p:spPr>
      </p:pic>
    </p:spTree>
    <p:extLst>
      <p:ext uri="{BB962C8B-B14F-4D97-AF65-F5344CB8AC3E}">
        <p14:creationId xmlns:p14="http://schemas.microsoft.com/office/powerpoint/2010/main" val="71538619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15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3" name="Rectángulo 2"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a:sym typeface="Playfair Display" panose="00000500000000000000"/>
            </a:endParaRPr>
          </a:p>
        </p:txBody>
      </p:sp>
      <p:sp>
        <p:nvSpPr>
          <p:cNvPr id="2" name="Rectángulo 1">
            <a:extLst>
              <a:ext uri="{FF2B5EF4-FFF2-40B4-BE49-F238E27FC236}">
                <a16:creationId xmlns="" xmlns:a16="http://schemas.microsoft.com/office/drawing/2014/main" id="{810E9B03-F7C3-9F47-9D4A-723840648AC5}"/>
              </a:ext>
            </a:extLst>
          </p:cNvPr>
          <p:cNvSpPr/>
          <p:nvPr userDrawn="1"/>
        </p:nvSpPr>
        <p:spPr>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pic>
        <p:nvPicPr>
          <p:cNvPr id="19" name="Imagen 18">
            <a:extLst>
              <a:ext uri="{FF2B5EF4-FFF2-40B4-BE49-F238E27FC236}">
                <a16:creationId xmlns="" xmlns:a16="http://schemas.microsoft.com/office/drawing/2014/main" id="{A3612F95-8251-5349-ABFE-8A62EF3295EE}"/>
              </a:ext>
            </a:extLst>
          </p:cNvPr>
          <p:cNvPicPr>
            <a:picLocks noChangeAspect="1"/>
          </p:cNvPicPr>
          <p:nvPr userDrawn="1"/>
        </p:nvPicPr>
        <p:blipFill>
          <a:blip r:embed="rId7"/>
          <a:stretch>
            <a:fillRect/>
          </a:stretch>
        </p:blipFill>
        <p:spPr>
          <a:xfrm>
            <a:off x="252001" y="4879121"/>
            <a:ext cx="644401" cy="127857"/>
          </a:xfrm>
          <a:prstGeom prst="rect">
            <a:avLst/>
          </a:prstGeom>
        </p:spPr>
      </p:pic>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87752" y="537371"/>
            <a:ext cx="7106825" cy="3952370"/>
          </a:xfrm>
          <a:prstGeom prst="rect">
            <a:avLst/>
          </a:prstGeom>
        </p:spPr>
        <p:txBody>
          <a:bodyPr vert="horz" lIns="0" tIns="0" rIns="0" bIns="0" rtlCol="0" anchor="t">
            <a:noAutofit/>
          </a:bodyPr>
          <a:lstStyle>
            <a:lvl1pPr>
              <a:defRPr sz="2399">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6" name="Imagen 15"/>
          <p:cNvPicPr>
            <a:picLocks noChangeAspect="1"/>
          </p:cNvPicPr>
          <p:nvPr userDrawn="1"/>
        </p:nvPicPr>
        <p:blipFill>
          <a:blip r:embed="rId8">
            <a:lum bright="100000" contrast="-70000"/>
          </a:blip>
          <a:stretch>
            <a:fillRect/>
          </a:stretch>
        </p:blipFill>
        <p:spPr>
          <a:xfrm>
            <a:off x="6665443" y="4905400"/>
            <a:ext cx="858887" cy="186630"/>
          </a:xfrm>
          <a:prstGeom prst="rect">
            <a:avLst/>
          </a:prstGeom>
        </p:spPr>
      </p:pic>
    </p:spTree>
    <p:extLst>
      <p:ext uri="{BB962C8B-B14F-4D97-AF65-F5344CB8AC3E}">
        <p14:creationId xmlns:p14="http://schemas.microsoft.com/office/powerpoint/2010/main" val="3758058617"/>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2181"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25840643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320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5163720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4229"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0" y="486822"/>
            <a:ext cx="8641175"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267750"/>
            <a:ext cx="8641175"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15" name="Grupo 14"/>
          <p:cNvGrpSpPr/>
          <p:nvPr userDrawn="1"/>
        </p:nvGrpSpPr>
        <p:grpSpPr>
          <a:xfrm>
            <a:off x="7746703" y="4681793"/>
            <a:ext cx="1403648" cy="481958"/>
            <a:chOff x="8064500" y="4790414"/>
            <a:chExt cx="1083150" cy="371911"/>
          </a:xfrm>
        </p:grpSpPr>
        <p:sp>
          <p:nvSpPr>
            <p:cNvPr id="16" name="Forma libre 15">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8" name="Imagen 17"/>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20"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9800883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5253"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0" y="486822"/>
            <a:ext cx="8641175"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267750"/>
            <a:ext cx="8641175"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15" name="Grupo 14"/>
          <p:cNvGrpSpPr/>
          <p:nvPr userDrawn="1"/>
        </p:nvGrpSpPr>
        <p:grpSpPr>
          <a:xfrm>
            <a:off x="7746703" y="4681793"/>
            <a:ext cx="1403648" cy="481958"/>
            <a:chOff x="8064500" y="4790414"/>
            <a:chExt cx="1083150" cy="371911"/>
          </a:xfrm>
        </p:grpSpPr>
        <p:sp>
          <p:nvSpPr>
            <p:cNvPr id="16" name="Forma libre 15">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7"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20"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9296089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627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940871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7301"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4291503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832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3514088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9349"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8"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6" name="Grupo 5"/>
          <p:cNvGrpSpPr/>
          <p:nvPr userDrawn="1"/>
        </p:nvGrpSpPr>
        <p:grpSpPr>
          <a:xfrm>
            <a:off x="7746703" y="4681793"/>
            <a:ext cx="1403648" cy="481958"/>
            <a:chOff x="8064500" y="4790414"/>
            <a:chExt cx="1083150" cy="371911"/>
          </a:xfrm>
        </p:grpSpPr>
        <p:sp>
          <p:nvSpPr>
            <p:cNvPr id="7" name="Forma libre 6">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380066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0373"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475980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139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22611873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2421"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pic>
        <p:nvPicPr>
          <p:cNvPr id="11" name="Imagen 10"/>
          <p:cNvPicPr>
            <a:picLocks noChangeAspect="1"/>
          </p:cNvPicPr>
          <p:nvPr userDrawn="1"/>
        </p:nvPicPr>
        <p:blipFill>
          <a:blip r:embed="rId7">
            <a:lum/>
          </a:blip>
          <a:stretch>
            <a:fillRect/>
          </a:stretch>
        </p:blipFill>
        <p:spPr>
          <a:xfrm>
            <a:off x="6665443"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393" tIns="45696" rIns="91393" bIns="45696" numCol="1" anchor="t" anchorCtr="0" compatLnSpc="1">
            <a:prstTxWarp prst="textNoShape">
              <a:avLst/>
            </a:prstTxWarp>
          </a:bodyPr>
          <a:lstStyle/>
          <a:p>
            <a:pPr defTabSz="685343">
              <a:buClrTx/>
              <a:buFontTx/>
              <a:buNone/>
            </a:pPr>
            <a:endParaRPr lang="es-ES" sz="1798" kern="1200">
              <a:solidFill>
                <a:srgbClr val="1A3B47"/>
              </a:solidFill>
              <a:latin typeface="Soho Gothic Pro Light"/>
              <a:ea typeface="+mn-ea"/>
              <a:cs typeface="+mn-cs"/>
            </a:endParaRPr>
          </a:p>
        </p:txBody>
      </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181305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344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7" name="Grupo 6"/>
          <p:cNvGrpSpPr/>
          <p:nvPr userDrawn="1"/>
        </p:nvGrpSpPr>
        <p:grpSpPr>
          <a:xfrm>
            <a:off x="7746703" y="4681793"/>
            <a:ext cx="1403648" cy="481958"/>
            <a:chOff x="8064500" y="4790414"/>
            <a:chExt cx="1083150" cy="371911"/>
          </a:xfrm>
        </p:grpSpPr>
        <p:sp>
          <p:nvSpPr>
            <p:cNvPr id="9" name="Forma libre 8">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0"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3"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10"/>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spTree>
    <p:extLst>
      <p:ext uri="{BB962C8B-B14F-4D97-AF65-F5344CB8AC3E}">
        <p14:creationId xmlns:p14="http://schemas.microsoft.com/office/powerpoint/2010/main" val="121152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Portada capítulo 2B">
    <p:spTree>
      <p:nvGrpSpPr>
        <p:cNvPr id="1" name=""/>
        <p:cNvGrpSpPr/>
        <p:nvPr/>
      </p:nvGrpSpPr>
      <p:grpSpPr>
        <a:xfrm>
          <a:off x="0" y="0"/>
          <a:ext cx="0" cy="0"/>
          <a:chOff x="0" y="0"/>
          <a:chExt cx="0" cy="0"/>
        </a:xfrm>
      </p:grpSpPr>
      <p:pic>
        <p:nvPicPr>
          <p:cNvPr id="6" name="Imagen 6"/>
          <p:cNvPicPr>
            <a:picLocks noChangeAspect="1"/>
          </p:cNvPicPr>
          <p:nvPr userDrawn="1"/>
        </p:nvPicPr>
        <p:blipFill>
          <a:blip r:embed="rId2"/>
          <a:stretch>
            <a:fillRect/>
          </a:stretch>
        </p:blipFill>
        <p:spPr>
          <a:xfrm>
            <a:off x="0" y="0"/>
            <a:ext cx="9144000" cy="5152089"/>
          </a:xfrm>
          <a:prstGeom prst="rect">
            <a:avLst/>
          </a:prstGeom>
        </p:spPr>
      </p:pic>
      <p:sp>
        <p:nvSpPr>
          <p:cNvPr id="2" name="1 Título"/>
          <p:cNvSpPr>
            <a:spLocks noGrp="1"/>
          </p:cNvSpPr>
          <p:nvPr>
            <p:ph type="title" hasCustomPrompt="1"/>
          </p:nvPr>
        </p:nvSpPr>
        <p:spPr>
          <a:xfrm>
            <a:off x="359533" y="2679762"/>
            <a:ext cx="5557145" cy="691586"/>
          </a:xfrm>
          <a:prstGeom prst="rect">
            <a:avLst/>
          </a:prstGeom>
        </p:spPr>
        <p:txBody>
          <a:bodyPr/>
          <a:lstStyle>
            <a:lvl1pPr>
              <a:defRPr sz="2400">
                <a:solidFill>
                  <a:schemeClr val="tx1"/>
                </a:solidFill>
              </a:defRPr>
            </a:lvl1pPr>
          </a:lstStyle>
          <a:p>
            <a:r>
              <a:rPr lang="es-ES" dirty="0" smtClean="0"/>
              <a:t>Haga clic para modificar el </a:t>
            </a:r>
            <a:br>
              <a:rPr lang="es-ES" dirty="0" smtClean="0"/>
            </a:br>
            <a:r>
              <a:rPr lang="es-ES" dirty="0" smtClean="0"/>
              <a:t>estilo de título del patrón</a:t>
            </a:r>
            <a:endParaRPr lang="es-ES" dirty="0"/>
          </a:p>
        </p:txBody>
      </p:sp>
      <p:sp>
        <p:nvSpPr>
          <p:cNvPr id="8" name="Marcador de texto 7"/>
          <p:cNvSpPr>
            <a:spLocks noGrp="1"/>
          </p:cNvSpPr>
          <p:nvPr>
            <p:ph type="body" sz="quarter" idx="14" hasCustomPrompt="1"/>
          </p:nvPr>
        </p:nvSpPr>
        <p:spPr>
          <a:xfrm>
            <a:off x="359532" y="927704"/>
            <a:ext cx="2990851" cy="773046"/>
          </a:xfrm>
          <a:prstGeom prst="rect">
            <a:avLst/>
          </a:prstGeom>
        </p:spPr>
        <p:txBody>
          <a:bodyPr/>
          <a:lstStyle>
            <a:lvl1pPr marL="0" indent="0" algn="l">
              <a:buNone/>
              <a:defRPr sz="4650">
                <a:solidFill>
                  <a:schemeClr val="tx1"/>
                </a:solidFill>
              </a:defRPr>
            </a:lvl1pPr>
            <a:lvl2pPr marL="339978" indent="0">
              <a:buNone/>
              <a:defRPr/>
            </a:lvl2pPr>
            <a:lvl3pPr marL="678491" indent="0">
              <a:buNone/>
              <a:defRPr/>
            </a:lvl3pPr>
            <a:lvl4pPr marL="1018469" indent="0">
              <a:buNone/>
              <a:defRPr/>
            </a:lvl4pPr>
            <a:lvl5pPr marL="1348187" indent="0">
              <a:buNone/>
              <a:defRPr/>
            </a:lvl5pPr>
          </a:lstStyle>
          <a:p>
            <a:pPr lvl="0"/>
            <a:r>
              <a:rPr lang="es-ES_tradnl" dirty="0" smtClean="0"/>
              <a:t>00</a:t>
            </a:r>
            <a:endParaRPr lang="es-ES" dirty="0"/>
          </a:p>
        </p:txBody>
      </p:sp>
      <p:sp>
        <p:nvSpPr>
          <p:cNvPr id="7" name="12 Marcador de texto"/>
          <p:cNvSpPr>
            <a:spLocks noGrp="1"/>
          </p:cNvSpPr>
          <p:nvPr>
            <p:ph type="body" sz="quarter" idx="13"/>
          </p:nvPr>
        </p:nvSpPr>
        <p:spPr>
          <a:xfrm>
            <a:off x="359533" y="3780420"/>
            <a:ext cx="4343195" cy="141480"/>
          </a:xfrm>
          <a:prstGeom prst="rect">
            <a:avLst/>
          </a:prstGeom>
        </p:spPr>
        <p:txBody>
          <a:bodyPr anchor="ctr">
            <a:noAutofit/>
          </a:bodyPr>
          <a:lstStyle>
            <a:lvl1pPr marL="0" indent="0">
              <a:buNone/>
              <a:defRPr sz="1350">
                <a:solidFill>
                  <a:schemeClr val="tx1"/>
                </a:solidFill>
                <a:latin typeface="Playfair Display" panose="00000500000000000000" pitchFamily="2" charset="0"/>
                <a:cs typeface="Playfair Display" panose="00000500000000000000" pitchFamily="2" charset="0"/>
              </a:defRPr>
            </a:lvl1pPr>
            <a:lvl2pPr>
              <a:buNone/>
              <a:defRPr/>
            </a:lvl2pPr>
            <a:lvl3pPr>
              <a:buNone/>
              <a:defRPr/>
            </a:lvl3pPr>
            <a:lvl4pPr>
              <a:buNone/>
              <a:defRPr/>
            </a:lvl4pPr>
            <a:lvl5pPr>
              <a:buNone/>
              <a:defRPr/>
            </a:lvl5pPr>
          </a:lstStyle>
          <a:p>
            <a:pPr lvl="0"/>
            <a:r>
              <a:rPr lang="es-ES" dirty="0" smtClean="0"/>
              <a:t>Editar el estilo de texto del patrón</a:t>
            </a:r>
          </a:p>
        </p:txBody>
      </p:sp>
    </p:spTree>
    <p:extLst>
      <p:ext uri="{BB962C8B-B14F-4D97-AF65-F5344CB8AC3E}">
        <p14:creationId xmlns:p14="http://schemas.microsoft.com/office/powerpoint/2010/main" val="145762270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Sólo título">
    <p:spTree>
      <p:nvGrpSpPr>
        <p:cNvPr id="1" name=""/>
        <p:cNvGrpSpPr/>
        <p:nvPr/>
      </p:nvGrpSpPr>
      <p:grpSpPr>
        <a:xfrm>
          <a:off x="0" y="0"/>
          <a:ext cx="0" cy="0"/>
          <a:chOff x="0" y="0"/>
          <a:chExt cx="0" cy="0"/>
        </a:xfrm>
      </p:grpSpPr>
      <p:graphicFrame>
        <p:nvGraphicFramePr>
          <p:cNvPr id="3" name="2 Objeto" hidden="1"/>
          <p:cNvGraphicFramePr>
            <a:graphicFrameLocks noChangeAspect="1"/>
          </p:cNvGraphicFramePr>
          <p:nvPr userDrawn="1">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4469"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9" name="Rectángulo 8"/>
          <p:cNvSpPr/>
          <p:nvPr userDrawn="1"/>
        </p:nvSpPr>
        <p:spPr>
          <a:xfrm>
            <a:off x="-11700" y="0"/>
            <a:ext cx="9155700" cy="1039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349" kern="1200">
              <a:solidFill>
                <a:srgbClr val="FFFFFF"/>
              </a:solidFill>
            </a:endParaRPr>
          </a:p>
        </p:txBody>
      </p:sp>
      <p:sp>
        <p:nvSpPr>
          <p:cNvPr id="2" name="1 Título"/>
          <p:cNvSpPr>
            <a:spLocks noGrp="1"/>
          </p:cNvSpPr>
          <p:nvPr>
            <p:ph type="title"/>
          </p:nvPr>
        </p:nvSpPr>
        <p:spPr>
          <a:xfrm>
            <a:off x="359569" y="368499"/>
            <a:ext cx="8532911" cy="475059"/>
          </a:xfrm>
          <a:prstGeom prst="rect">
            <a:avLst/>
          </a:prstGeom>
        </p:spPr>
        <p:txBody>
          <a:bodyPr/>
          <a:lstStyle>
            <a:lvl1pPr>
              <a:defRPr lang="es-ES" sz="1650" b="0" kern="1200" baseline="0" dirty="0">
                <a:solidFill>
                  <a:schemeClr val="bg1"/>
                </a:solidFill>
                <a:latin typeface="Soho Gothic Pro Light" panose="020B0303030504020204" pitchFamily="34" charset="0"/>
                <a:ea typeface="+mj-ea"/>
                <a:cs typeface="Arial" panose="020B0604020202020204" pitchFamily="34" charset="0"/>
              </a:defRPr>
            </a:lvl1pPr>
          </a:lstStyle>
          <a:p>
            <a:pPr marL="0" lvl="0" algn="l" defTabSz="633062" rtl="0" eaLnBrk="1" latinLnBrk="0" hangingPunct="1">
              <a:spcBef>
                <a:spcPct val="0"/>
              </a:spcBef>
              <a:buNone/>
              <a:tabLst>
                <a:tab pos="3362325" algn="l"/>
              </a:tabLst>
              <a:defRPr/>
            </a:pPr>
            <a:r>
              <a:rPr lang="es-ES" dirty="0" smtClean="0"/>
              <a:t>Haga clic para modificar el estilo de título del patrón</a:t>
            </a:r>
            <a:endParaRPr lang="es-ES" dirty="0"/>
          </a:p>
        </p:txBody>
      </p:sp>
      <p:sp>
        <p:nvSpPr>
          <p:cNvPr id="6" name="12 Marcador de texto"/>
          <p:cNvSpPr>
            <a:spLocks noGrp="1"/>
          </p:cNvSpPr>
          <p:nvPr>
            <p:ph type="body" sz="quarter" idx="13"/>
          </p:nvPr>
        </p:nvSpPr>
        <p:spPr>
          <a:xfrm>
            <a:off x="359569" y="249492"/>
            <a:ext cx="8539181" cy="141480"/>
          </a:xfrm>
          <a:prstGeom prst="rect">
            <a:avLst/>
          </a:prstGeom>
        </p:spPr>
        <p:txBody>
          <a:bodyPr anchor="ctr">
            <a:noAutofit/>
          </a:bodyPr>
          <a:lstStyle>
            <a:lvl1pPr marL="0" indent="0">
              <a:buNone/>
              <a:defRPr kumimoji="0" lang="es-ES" sz="750" b="0" i="0" u="none" strike="noStrike" kern="1200" cap="none" spc="0" normalizeH="0" baseline="0" dirty="0" smtClean="0">
                <a:ln>
                  <a:noFill/>
                </a:ln>
                <a:solidFill>
                  <a:schemeClr val="bg1"/>
                </a:solidFill>
                <a:effectLst/>
                <a:uLnTx/>
                <a:uFillTx/>
                <a:latin typeface="Playfair Display" panose="00000500000000000000" pitchFamily="2" charset="0"/>
                <a:ea typeface="+mn-ea"/>
                <a:cs typeface="Playfair Display" panose="00000500000000000000" pitchFamily="2" charset="0"/>
              </a:defRPr>
            </a:lvl1pPr>
            <a:lvl2pPr>
              <a:buNone/>
              <a:defRPr/>
            </a:lvl2pPr>
            <a:lvl3pPr>
              <a:buNone/>
              <a:defRPr/>
            </a:lvl3pPr>
            <a:lvl4pPr>
              <a:buNone/>
              <a:defRPr/>
            </a:lvl4pPr>
            <a:lvl5pPr>
              <a:buNone/>
              <a:defRPr/>
            </a:lvl5pPr>
          </a:lstStyle>
          <a:p>
            <a:pPr marL="0" marR="0" lvl="0" indent="0" algn="just" defTabSz="633062"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smtClean="0"/>
              <a:t>Editar el estilo de texto del patrón</a:t>
            </a:r>
          </a:p>
        </p:txBody>
      </p:sp>
    </p:spTree>
    <p:extLst>
      <p:ext uri="{BB962C8B-B14F-4D97-AF65-F5344CB8AC3E}">
        <p14:creationId xmlns:p14="http://schemas.microsoft.com/office/powerpoint/2010/main" val="48618976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Sólo título">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5493"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Rectángulo 5"/>
          <p:cNvSpPr/>
          <p:nvPr userDrawn="1"/>
        </p:nvSpPr>
        <p:spPr>
          <a:xfrm>
            <a:off x="-11700" y="0"/>
            <a:ext cx="1991412"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349" kern="1200">
              <a:solidFill>
                <a:srgbClr val="FFFFFF"/>
              </a:solidFill>
            </a:endParaRPr>
          </a:p>
        </p:txBody>
      </p:sp>
      <p:sp>
        <p:nvSpPr>
          <p:cNvPr id="2" name="1 Título"/>
          <p:cNvSpPr>
            <a:spLocks noGrp="1"/>
          </p:cNvSpPr>
          <p:nvPr>
            <p:ph type="title"/>
          </p:nvPr>
        </p:nvSpPr>
        <p:spPr>
          <a:xfrm>
            <a:off x="359569" y="368499"/>
            <a:ext cx="1566137" cy="475059"/>
          </a:xfrm>
          <a:prstGeom prst="rect">
            <a:avLst/>
          </a:prstGeom>
        </p:spPr>
        <p:txBody>
          <a:bodyPr/>
          <a:lstStyle>
            <a:lvl1pPr>
              <a:defRPr lang="es-ES" sz="1650" b="0" kern="1200" baseline="0" dirty="0">
                <a:solidFill>
                  <a:schemeClr val="bg1"/>
                </a:solidFill>
                <a:latin typeface="Soho Gothic Pro Light" panose="020B0303030504020204" pitchFamily="34" charset="0"/>
                <a:ea typeface="+mj-ea"/>
                <a:cs typeface="Arial" panose="020B0604020202020204" pitchFamily="34" charset="0"/>
              </a:defRPr>
            </a:lvl1pPr>
          </a:lstStyle>
          <a:p>
            <a:pPr marL="0" lvl="0" algn="l" defTabSz="633062" rtl="0" eaLnBrk="1" latinLnBrk="0" hangingPunct="1">
              <a:spcBef>
                <a:spcPct val="0"/>
              </a:spcBef>
              <a:buNone/>
              <a:tabLst>
                <a:tab pos="3362325" algn="l"/>
              </a:tabLst>
              <a:defRPr/>
            </a:pPr>
            <a:r>
              <a:rPr lang="es-ES" dirty="0" smtClean="0"/>
              <a:t>Haga clic para modificar el estilo de título del patrón</a:t>
            </a:r>
            <a:endParaRPr lang="es-ES" dirty="0"/>
          </a:p>
        </p:txBody>
      </p:sp>
      <p:sp>
        <p:nvSpPr>
          <p:cNvPr id="3" name="12 Marcador de texto"/>
          <p:cNvSpPr>
            <a:spLocks noGrp="1"/>
          </p:cNvSpPr>
          <p:nvPr>
            <p:ph type="body" sz="quarter" idx="13"/>
          </p:nvPr>
        </p:nvSpPr>
        <p:spPr>
          <a:xfrm>
            <a:off x="359569" y="249492"/>
            <a:ext cx="1566137" cy="141480"/>
          </a:xfrm>
          <a:prstGeom prst="rect">
            <a:avLst/>
          </a:prstGeom>
        </p:spPr>
        <p:txBody>
          <a:bodyPr anchor="ctr">
            <a:noAutofit/>
          </a:bodyPr>
          <a:lstStyle>
            <a:lvl1pPr marL="0" indent="0">
              <a:buNone/>
              <a:defRPr lang="es-ES" sz="750" kern="1200" dirty="0" smtClean="0">
                <a:solidFill>
                  <a:schemeClr val="bg1"/>
                </a:solidFill>
                <a:latin typeface="Playfair Display" panose="00000500000000000000" pitchFamily="2" charset="0"/>
                <a:ea typeface="+mn-ea"/>
                <a:cs typeface="Playfair Display" panose="00000500000000000000" pitchFamily="2" charset="0"/>
              </a:defRPr>
            </a:lvl1pPr>
            <a:lvl2pPr>
              <a:buNone/>
              <a:defRPr/>
            </a:lvl2pPr>
            <a:lvl3pPr>
              <a:buNone/>
              <a:defRPr/>
            </a:lvl3pPr>
            <a:lvl4pPr>
              <a:buNone/>
              <a:defRPr/>
            </a:lvl4pPr>
            <a:lvl5pPr>
              <a:buNone/>
              <a:defRPr/>
            </a:lvl5pPr>
          </a:lstStyle>
          <a:p>
            <a:pPr marL="0" lvl="0" indent="0" algn="just" defTabSz="633062" rtl="0" eaLnBrk="1" latinLnBrk="0" hangingPunct="1">
              <a:spcBef>
                <a:spcPct val="20000"/>
              </a:spcBef>
              <a:buClr>
                <a:srgbClr val="3D3935">
                  <a:lumMod val="75000"/>
                </a:srgbClr>
              </a:buClr>
              <a:buFont typeface="Arial" pitchFamily="34" charset="0"/>
              <a:buNone/>
              <a:defRPr/>
            </a:pPr>
            <a:r>
              <a:rPr lang="es-ES" dirty="0" smtClean="0"/>
              <a:t>Editar el estilo de texto del patrón</a:t>
            </a:r>
          </a:p>
        </p:txBody>
      </p:sp>
    </p:spTree>
    <p:extLst>
      <p:ext uri="{BB962C8B-B14F-4D97-AF65-F5344CB8AC3E}">
        <p14:creationId xmlns:p14="http://schemas.microsoft.com/office/powerpoint/2010/main" val="217565783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Solo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9438" y="259984"/>
            <a:ext cx="8338038" cy="583574"/>
          </a:xfrm>
        </p:spPr>
        <p:txBody>
          <a:bodyPr/>
          <a:lstStyle/>
          <a:p>
            <a:r>
              <a:rPr lang="es-ES_tradnl" smtClean="0"/>
              <a:t>Clic para editar título</a:t>
            </a:r>
            <a:endParaRPr lang="es-ES" dirty="0"/>
          </a:p>
        </p:txBody>
      </p:sp>
      <p:sp>
        <p:nvSpPr>
          <p:cNvPr id="6" name="12 Marcador de texto"/>
          <p:cNvSpPr>
            <a:spLocks noGrp="1"/>
          </p:cNvSpPr>
          <p:nvPr>
            <p:ph type="body" sz="quarter" idx="13"/>
          </p:nvPr>
        </p:nvSpPr>
        <p:spPr>
          <a:xfrm>
            <a:off x="486256" y="156006"/>
            <a:ext cx="8341223" cy="141480"/>
          </a:xfrm>
        </p:spPr>
        <p:txBody>
          <a:bodyPr anchor="ctr">
            <a:noAutofit/>
          </a:bodyPr>
          <a:lstStyle>
            <a:lvl1pPr marL="0" indent="0">
              <a:buNone/>
              <a:defRPr sz="900">
                <a:solidFill>
                  <a:schemeClr val="accent5"/>
                </a:solidFill>
                <a:latin typeface="Playfair Display" panose="00000500000000000000" pitchFamily="2" charset="0"/>
                <a:cs typeface="Playfair Display" panose="00000500000000000000" pitchFamily="2" charset="0"/>
              </a:defRPr>
            </a:lvl1pPr>
            <a:lvl2pPr>
              <a:buNone/>
              <a:defRPr/>
            </a:lvl2pPr>
            <a:lvl3pPr>
              <a:buNone/>
              <a:defRPr/>
            </a:lvl3pPr>
            <a:lvl4pPr>
              <a:buNone/>
              <a:defRPr/>
            </a:lvl4pPr>
            <a:lvl5pPr>
              <a:buNone/>
              <a:defRPr/>
            </a:lvl5pPr>
          </a:lstStyle>
          <a:p>
            <a:pPr lvl="0"/>
            <a:r>
              <a:rPr lang="es-ES_tradnl" dirty="0" smtClean="0"/>
              <a:t>Haga clic para modificar el estilo de texto del patrón</a:t>
            </a:r>
          </a:p>
        </p:txBody>
      </p:sp>
    </p:spTree>
    <p:extLst>
      <p:ext uri="{BB962C8B-B14F-4D97-AF65-F5344CB8AC3E}">
        <p14:creationId xmlns:p14="http://schemas.microsoft.com/office/powerpoint/2010/main" val="2178485754"/>
      </p:ext>
    </p:extLst>
  </p:cSld>
  <p:clrMapOvr>
    <a:masterClrMapping/>
  </p:clrMapOvr>
  <mc:AlternateContent xmlns:mc="http://schemas.openxmlformats.org/markup-compatibility/2006" xmlns:p14="http://schemas.microsoft.com/office/powerpoint/2010/main">
    <mc:Choice Requires="p14">
      <p:transition spd="slow" p14:dur="1700">
        <p14:prism/>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Limp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26172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Sin nad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91"/>
          <a:ext cx="1588" cy="1588"/>
        </p:xfrm>
        <a:graphic>
          <a:graphicData uri="http://schemas.openxmlformats.org/presentationml/2006/ole">
            <mc:AlternateContent xmlns:mc="http://schemas.openxmlformats.org/markup-compatibility/2006">
              <mc:Choice xmlns:v="urn:schemas-microsoft-com:vml" Requires="v">
                <p:oleObj spid="_x0000_s1651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1"/>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85343">
              <a:lnSpc>
                <a:spcPct val="90000"/>
              </a:lnSpc>
              <a:spcBef>
                <a:spcPct val="0"/>
              </a:spcBef>
              <a:spcAft>
                <a:spcPct val="0"/>
              </a:spcAft>
              <a:buClrTx/>
              <a:buFontTx/>
              <a:buNone/>
            </a:pPr>
            <a:endParaRPr lang="es-ES" sz="1999" kern="1200" dirty="0">
              <a:solidFill>
                <a:srgbClr val="FFFFFF"/>
              </a:solidFill>
              <a:latin typeface="Playfair Display" panose="00000500000000000000" pitchFamily="2" charset="0"/>
              <a:sym typeface="Playfair Display" panose="00000500000000000000" pitchFamily="2" charset="0"/>
            </a:endParaRPr>
          </a:p>
        </p:txBody>
      </p:sp>
      <p:sp>
        <p:nvSpPr>
          <p:cNvPr id="5"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22"/>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spTree>
    <p:extLst>
      <p:ext uri="{BB962C8B-B14F-4D97-AF65-F5344CB8AC3E}">
        <p14:creationId xmlns:p14="http://schemas.microsoft.com/office/powerpoint/2010/main" val="17673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cSld name="Title Only with index header text">
    <p:spTree>
      <p:nvGrpSpPr>
        <p:cNvPr id="1" name=""/>
        <p:cNvGrpSpPr/>
        <p:nvPr/>
      </p:nvGrpSpPr>
      <p:grpSpPr>
        <a:xfrm>
          <a:off x="0" y="0"/>
          <a:ext cx="0" cy="0"/>
          <a:chOff x="0" y="0"/>
          <a:chExt cx="0" cy="0"/>
        </a:xfrm>
      </p:grpSpPr>
      <p:graphicFrame>
        <p:nvGraphicFramePr>
          <p:cNvPr id="5" name="Object 2" hidden="1"/>
          <p:cNvGraphicFramePr>
            <a:graphicFrameLocks noChangeAspect="1"/>
          </p:cNvGraphicFramePr>
          <p:nvPr>
            <p:custDataLst>
              <p:tags r:id="rId2"/>
            </p:custData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17541"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6"/>
          <p:cNvSpPr>
            <a:spLocks noGrp="1"/>
          </p:cNvSpPr>
          <p:nvPr>
            <p:ph type="title"/>
          </p:nvPr>
        </p:nvSpPr>
        <p:spPr>
          <a:xfrm>
            <a:off x="273062" y="273911"/>
            <a:ext cx="8597901" cy="703421"/>
          </a:xfrm>
          <a:prstGeom prst="rect">
            <a:avLst/>
          </a:prstGeom>
        </p:spPr>
        <p:txBody>
          <a:bodyPr lIns="68544" tIns="34289" rIns="68544" bIns="34289"/>
          <a:lstStyle>
            <a:lvl1pPr>
              <a:defRPr baseline="0"/>
            </a:lvl1pPr>
          </a:lstStyle>
          <a:p>
            <a:r>
              <a:rPr lang="en-US" smtClean="0"/>
              <a:t>Click to edit Master title style</a:t>
            </a:r>
            <a:endParaRPr lang="en-US" dirty="0"/>
          </a:p>
        </p:txBody>
      </p:sp>
      <p:sp>
        <p:nvSpPr>
          <p:cNvPr id="8" name="Text Placeholder 10"/>
          <p:cNvSpPr>
            <a:spLocks noGrp="1"/>
          </p:cNvSpPr>
          <p:nvPr>
            <p:ph type="body" sz="quarter" idx="11"/>
          </p:nvPr>
        </p:nvSpPr>
        <p:spPr>
          <a:xfrm>
            <a:off x="273051" y="26616"/>
            <a:ext cx="6508750" cy="220891"/>
          </a:xfrm>
          <a:prstGeom prst="rect">
            <a:avLst/>
          </a:prstGeom>
          <a:noFill/>
        </p:spPr>
        <p:txBody>
          <a:bodyPr wrap="square" lIns="0" tIns="34289" rIns="68544" bIns="34289" rtlCol="0" anchor="ctr">
            <a:noAutofit/>
          </a:bodyPr>
          <a:lstStyle>
            <a:lvl1pPr>
              <a:defRPr lang="en-US" sz="825" b="0" i="0" kern="1200" dirty="0" smtClean="0">
                <a:solidFill>
                  <a:schemeClr val="bg1"/>
                </a:solidFill>
                <a:latin typeface="Calibri Light"/>
                <a:ea typeface="+mn-ea"/>
                <a:cs typeface="Arial" pitchFamily="34" charset="0"/>
              </a:defRPr>
            </a:lvl1pPr>
            <a:lvl2pPr>
              <a:defRPr lang="en-US" dirty="0" smtClean="0">
                <a:solidFill>
                  <a:schemeClr val="tx1"/>
                </a:solidFill>
              </a:defRPr>
            </a:lvl2pPr>
            <a:lvl3pPr>
              <a:defRPr lang="en-US" sz="1050" dirty="0" smtClean="0">
                <a:solidFill>
                  <a:schemeClr val="tx1"/>
                </a:solidFill>
              </a:defRPr>
            </a:lvl3pPr>
            <a:lvl4pPr>
              <a:defRPr lang="en-US" sz="1050" dirty="0" smtClean="0">
                <a:solidFill>
                  <a:schemeClr val="tx1"/>
                </a:solidFill>
              </a:defRPr>
            </a:lvl4pPr>
            <a:lvl5pPr>
              <a:defRPr lang="en-US" sz="1050" dirty="0">
                <a:solidFill>
                  <a:schemeClr val="tx1"/>
                </a:solidFill>
              </a:defRPr>
            </a:lvl5pPr>
          </a:lstStyle>
          <a:p>
            <a:pPr lvl="0"/>
            <a:r>
              <a:rPr lang="en-US" smtClean="0"/>
              <a:t>Click to edit Master text styles</a:t>
            </a:r>
          </a:p>
        </p:txBody>
      </p:sp>
      <p:sp>
        <p:nvSpPr>
          <p:cNvPr id="6" name="Text Placeholder 2"/>
          <p:cNvSpPr>
            <a:spLocks noGrp="1"/>
          </p:cNvSpPr>
          <p:nvPr>
            <p:ph type="body" sz="quarter" idx="14"/>
          </p:nvPr>
        </p:nvSpPr>
        <p:spPr>
          <a:xfrm>
            <a:off x="272901" y="742950"/>
            <a:ext cx="8610600" cy="342900"/>
          </a:xfrm>
          <a:prstGeom prst="rect">
            <a:avLst/>
          </a:prstGeom>
        </p:spPr>
        <p:txBody>
          <a:bodyPr lIns="68544" tIns="34289" rIns="68544" bIns="34289"/>
          <a:lstStyle>
            <a:lvl1pPr>
              <a:defRPr sz="1125" cap="all" baseline="0">
                <a:latin typeface="Calibri Light" panose="020F030202020403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339454658"/>
      </p:ext>
    </p:extLst>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o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nvPr>
        </p:nvGraphicFramePr>
        <p:xfrm>
          <a:off x="1588" y="1590"/>
          <a:ext cx="1588" cy="1588"/>
        </p:xfrm>
        <a:graphic>
          <a:graphicData uri="http://schemas.openxmlformats.org/presentationml/2006/ole">
            <mc:AlternateContent xmlns:mc="http://schemas.openxmlformats.org/markup-compatibility/2006">
              <mc:Choice xmlns:v="urn:schemas-microsoft-com:vml" Requires="v">
                <p:oleObj spid="_x0000_s1856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90"/>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1"/>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defTabSz="685343">
              <a:lnSpc>
                <a:spcPct val="90000"/>
              </a:lnSpc>
              <a:spcBef>
                <a:spcPct val="0"/>
              </a:spcBef>
              <a:spcAft>
                <a:spcPct val="0"/>
              </a:spcAft>
              <a:buClrTx/>
              <a:buFontTx/>
              <a:buNone/>
            </a:pPr>
            <a:endParaRPr lang="es-ES" sz="1800" kern="1200" dirty="0">
              <a:solidFill>
                <a:srgbClr val="FFFFFF"/>
              </a:solidFill>
              <a:latin typeface="Playfair Display" panose="00000500000000000000" pitchFamily="2" charset="0"/>
              <a:sym typeface="Playfair Display" panose="00000500000000000000" pitchFamily="2" charset="0"/>
            </a:endParaRPr>
          </a:p>
        </p:txBody>
      </p:sp>
      <p:sp>
        <p:nvSpPr>
          <p:cNvPr id="6" name="Title Placeholder 1">
            <a:extLst>
              <a:ext uri="{FF2B5EF4-FFF2-40B4-BE49-F238E27FC236}">
                <a16:creationId xmlns="" xmlns:a16="http://schemas.microsoft.com/office/drawing/2014/main" id="{7EA230A8-2396-C04E-BA7D-6A765043E110}"/>
              </a:ext>
            </a:extLst>
          </p:cNvPr>
          <p:cNvSpPr>
            <a:spLocks noGrp="1"/>
          </p:cNvSpPr>
          <p:nvPr>
            <p:ph type="title" hasCustomPrompt="1"/>
          </p:nvPr>
        </p:nvSpPr>
        <p:spPr>
          <a:xfrm>
            <a:off x="252001" y="486819"/>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267750"/>
            <a:ext cx="8639588" cy="188640"/>
          </a:xfrm>
          <a:prstGeom prst="rect">
            <a:avLst/>
          </a:prstGeom>
        </p:spPr>
        <p:txBody>
          <a:bodyPr lIns="0" anchor="t" anchorCtr="0">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mn-lt"/>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3619"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smtClean="0"/>
              <a:t>Editar el estilo de texto del patrón</a:t>
            </a:r>
          </a:p>
        </p:txBody>
      </p:sp>
      <p:grpSp>
        <p:nvGrpSpPr>
          <p:cNvPr id="9" name="Grupo 8"/>
          <p:cNvGrpSpPr/>
          <p:nvPr userDrawn="1"/>
        </p:nvGrpSpPr>
        <p:grpSpPr>
          <a:xfrm>
            <a:off x="7746703" y="4681793"/>
            <a:ext cx="1403648" cy="481958"/>
            <a:chOff x="8064500" y="4790414"/>
            <a:chExt cx="1083150" cy="371911"/>
          </a:xfrm>
        </p:grpSpPr>
        <p:sp>
          <p:nvSpPr>
            <p:cNvPr id="10" name="Forma libre 9">
              <a:extLst>
                <a:ext uri="{FF2B5EF4-FFF2-40B4-BE49-F238E27FC236}">
                  <a16:creationId xmlns=""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sp>
          <p:nvSpPr>
            <p:cNvPr id="11" name="Triángulo 10">
              <a:extLst>
                <a:ext uri="{FF2B5EF4-FFF2-40B4-BE49-F238E27FC236}">
                  <a16:creationId xmlns=""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343">
                <a:buClrTx/>
                <a:buFontTx/>
                <a:buNone/>
              </a:pPr>
              <a:endParaRPr lang="es-ES" sz="1798" kern="1200">
                <a:solidFill>
                  <a:srgbClr val="FFFFFF"/>
                </a:solidFill>
              </a:endParaRPr>
            </a:p>
          </p:txBody>
        </p:sp>
      </p:grpSp>
      <p:sp>
        <p:nvSpPr>
          <p:cNvPr id="12" name="Slide Number Placeholder 5">
            <a:extLst>
              <a:ext uri="{FF2B5EF4-FFF2-40B4-BE49-F238E27FC236}">
                <a16:creationId xmlns="" xmlns:a16="http://schemas.microsoft.com/office/drawing/2014/main" id="{010F3A02-B7CA-9E42-855B-3F51A0093AEE}"/>
              </a:ext>
            </a:extLst>
          </p:cNvPr>
          <p:cNvSpPr txBox="1">
            <a:spLocks/>
          </p:cNvSpPr>
          <p:nvPr userDrawn="1"/>
        </p:nvSpPr>
        <p:spPr>
          <a:xfrm>
            <a:off x="8604449" y="4876008"/>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buClrTx/>
              <a:buFontTx/>
              <a:buNone/>
            </a:pPr>
            <a:fld id="{A5078871-D93F-4D40-B540-DC74CFDF655C}" type="slidenum">
              <a:rPr lang="es-ES" sz="800" smtClean="0">
                <a:solidFill>
                  <a:srgbClr val="FFFFFF"/>
                </a:solidFill>
              </a:rPr>
              <a:pPr algn="r">
                <a:buClrTx/>
                <a:buFontTx/>
                <a:buNone/>
              </a:pPr>
              <a:t>‹#›</a:t>
            </a:fld>
            <a:endParaRPr lang="es-ES" sz="800" dirty="0">
              <a:solidFill>
                <a:srgbClr val="FFFFFF"/>
              </a:solidFill>
            </a:endParaRPr>
          </a:p>
        </p:txBody>
      </p:sp>
      <p:pic>
        <p:nvPicPr>
          <p:cNvPr id="13" name="Imagen 12"/>
          <p:cNvPicPr>
            <a:picLocks noChangeAspect="1"/>
          </p:cNvPicPr>
          <p:nvPr userDrawn="1"/>
        </p:nvPicPr>
        <p:blipFill>
          <a:blip r:embed="rId7">
            <a:clrChange>
              <a:clrFrom>
                <a:srgbClr val="FFFFFF"/>
              </a:clrFrom>
              <a:clrTo>
                <a:srgbClr val="FFFFFF">
                  <a:alpha val="0"/>
                </a:srgbClr>
              </a:clrTo>
            </a:clrChange>
          </a:blip>
          <a:stretch>
            <a:fillRect/>
          </a:stretch>
        </p:blipFill>
        <p:spPr>
          <a:xfrm>
            <a:off x="252000" y="4889641"/>
            <a:ext cx="1223657" cy="185901"/>
          </a:xfrm>
          <a:prstGeom prst="rect">
            <a:avLst/>
          </a:prstGeom>
        </p:spPr>
      </p:pic>
    </p:spTree>
    <p:extLst>
      <p:ext uri="{BB962C8B-B14F-4D97-AF65-F5344CB8AC3E}">
        <p14:creationId xmlns:p14="http://schemas.microsoft.com/office/powerpoint/2010/main" val="415771745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a:solidFill>
            <a:schemeClr val="bg1">
              <a:lumMod val="9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41343810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22611"/>
            <a:ext cx="7886700" cy="554292"/>
          </a:xfrm>
        </p:spPr>
        <p:txBody>
          <a:bodyPr>
            <a:normAutofit/>
          </a:bodyPr>
          <a:lstStyle>
            <a:lvl1pPr>
              <a:defRPr sz="2700"/>
            </a:lvl1pPr>
          </a:lstStyle>
          <a:p>
            <a:r>
              <a:rPr lang="en-US" dirty="0"/>
              <a:t>Click to edit Master title style</a:t>
            </a:r>
          </a:p>
        </p:txBody>
      </p:sp>
      <p:grpSp>
        <p:nvGrpSpPr>
          <p:cNvPr id="3" name="Group 2">
            <a:extLst>
              <a:ext uri="{FF2B5EF4-FFF2-40B4-BE49-F238E27FC236}">
                <a16:creationId xmlns="" xmlns:a16="http://schemas.microsoft.com/office/drawing/2014/main" id="{79C65CE8-4186-4EF3-A508-A12E5E686468}"/>
              </a:ext>
            </a:extLst>
          </p:cNvPr>
          <p:cNvGrpSpPr/>
          <p:nvPr userDrawn="1"/>
        </p:nvGrpSpPr>
        <p:grpSpPr>
          <a:xfrm>
            <a:off x="9415915" y="1"/>
            <a:ext cx="1235642" cy="1362074"/>
            <a:chOff x="12554553" y="1"/>
            <a:chExt cx="1647523" cy="1816099"/>
          </a:xfrm>
        </p:grpSpPr>
        <p:sp>
          <p:nvSpPr>
            <p:cNvPr id="4" name="Rectangle: Folded Corner 3">
              <a:extLst>
                <a:ext uri="{FF2B5EF4-FFF2-40B4-BE49-F238E27FC236}">
                  <a16:creationId xmlns="" xmlns:a16="http://schemas.microsoft.com/office/drawing/2014/main" id="{0A32BB05-B08C-4D73-BFF9-25A2D9328D4D}"/>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pPr>
                <a:buClrTx/>
                <a:buFontTx/>
                <a:buNone/>
              </a:pPr>
              <a:r>
                <a:rPr lang="en-US" sz="1050" kern="1200">
                  <a:solidFill>
                    <a:srgbClr val="F7931F">
                      <a:lumMod val="50000"/>
                    </a:srgbClr>
                  </a:solidFill>
                </a:rPr>
                <a:t>To insert your own icons*:</a:t>
              </a:r>
            </a:p>
            <a:p>
              <a:pPr>
                <a:buClrTx/>
                <a:buFontTx/>
                <a:buNone/>
              </a:pPr>
              <a:endParaRPr lang="en-US" sz="1050" kern="1200">
                <a:solidFill>
                  <a:srgbClr val="F7931F">
                    <a:lumMod val="50000"/>
                  </a:srgbClr>
                </a:solidFill>
              </a:endParaRPr>
            </a:p>
            <a:p>
              <a:pPr>
                <a:buClrTx/>
                <a:buFontTx/>
                <a:buNone/>
              </a:pPr>
              <a:r>
                <a:rPr lang="en-US" sz="1050" b="1" kern="1200">
                  <a:solidFill>
                    <a:srgbClr val="F7931F">
                      <a:lumMod val="50000"/>
                    </a:srgbClr>
                  </a:solidFill>
                </a:rPr>
                <a:t>Insert</a:t>
              </a:r>
              <a:r>
                <a:rPr lang="en-US" sz="1050" kern="1200">
                  <a:solidFill>
                    <a:srgbClr val="F7931F">
                      <a:lumMod val="50000"/>
                    </a:srgbClr>
                  </a:solidFill>
                </a:rPr>
                <a:t> &gt;&gt; </a:t>
              </a:r>
              <a:r>
                <a:rPr lang="en-US" sz="1050" b="1" kern="1200">
                  <a:solidFill>
                    <a:srgbClr val="F7931F">
                      <a:lumMod val="50000"/>
                    </a:srgbClr>
                  </a:solidFill>
                </a:rPr>
                <a:t>Icons</a:t>
              </a:r>
            </a:p>
            <a:p>
              <a:pPr>
                <a:buClrTx/>
                <a:buFontTx/>
                <a:buNone/>
              </a:pPr>
              <a:endParaRPr lang="en-US" sz="1050" kern="1200">
                <a:solidFill>
                  <a:srgbClr val="F7931F">
                    <a:lumMod val="50000"/>
                  </a:srgbClr>
                </a:solidFill>
              </a:endParaRPr>
            </a:p>
            <a:p>
              <a:pPr>
                <a:buClrTx/>
                <a:buFontTx/>
                <a:buNone/>
              </a:pPr>
              <a:r>
                <a:rPr lang="en-US" sz="900" i="1" kern="1200">
                  <a:solidFill>
                    <a:srgbClr val="F7931F">
                      <a:lumMod val="50000"/>
                    </a:srgbClr>
                  </a:solidFill>
                </a:rPr>
                <a:t>(*Only available to Office 365 subscribers)</a:t>
              </a:r>
            </a:p>
          </p:txBody>
        </p:sp>
        <p:pic>
          <p:nvPicPr>
            <p:cNvPr id="5" name="Picture 4">
              <a:extLst>
                <a:ext uri="{FF2B5EF4-FFF2-40B4-BE49-F238E27FC236}">
                  <a16:creationId xmlns="" xmlns:a16="http://schemas.microsoft.com/office/drawing/2014/main" id="{BC568985-A849-45B0-B77A-2F6998D822DB}"/>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3920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3.xml"/><Relationship Id="rId1" Type="http://schemas.openxmlformats.org/officeDocument/2006/relationships/slideLayout" Target="../slideLayouts/slideLayout21.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4.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slideLayout" Target="../slideLayouts/slideLayout70.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50" Type="http://schemas.openxmlformats.org/officeDocument/2006/relationships/slideLayout" Target="../slideLayouts/slideLayout81.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9" Type="http://schemas.openxmlformats.org/officeDocument/2006/relationships/slideLayout" Target="../slideLayouts/slideLayout60.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49" Type="http://schemas.openxmlformats.org/officeDocument/2006/relationships/slideLayout" Target="../slideLayouts/slideLayout80.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52" Type="http://schemas.openxmlformats.org/officeDocument/2006/relationships/theme" Target="../theme/theme5.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43" Type="http://schemas.openxmlformats.org/officeDocument/2006/relationships/slideLayout" Target="../slideLayouts/slideLayout74.xml"/><Relationship Id="rId48" Type="http://schemas.openxmlformats.org/officeDocument/2006/relationships/slideLayout" Target="../slideLayouts/slideLayout79.xml"/><Relationship Id="rId8" Type="http://schemas.openxmlformats.org/officeDocument/2006/relationships/slideLayout" Target="../slideLayouts/slideLayout39.xml"/><Relationship Id="rId51" Type="http://schemas.openxmlformats.org/officeDocument/2006/relationships/slideLayout" Target="../slideLayouts/slideLayout82.xml"/><Relationship Id="rId3" Type="http://schemas.openxmlformats.org/officeDocument/2006/relationships/slideLayout" Target="../slideLayouts/slideLayout34.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46" Type="http://schemas.openxmlformats.org/officeDocument/2006/relationships/slideLayout" Target="../slideLayouts/slideLayout77.xml"/><Relationship Id="rId20" Type="http://schemas.openxmlformats.org/officeDocument/2006/relationships/slideLayout" Target="../slideLayouts/slideLayout51.xml"/><Relationship Id="rId41" Type="http://schemas.openxmlformats.org/officeDocument/2006/relationships/slideLayout" Target="../slideLayouts/slideLayout72.xml"/><Relationship Id="rId1" Type="http://schemas.openxmlformats.org/officeDocument/2006/relationships/slideLayout" Target="../slideLayouts/slideLayout32.xml"/><Relationship Id="rId6" Type="http://schemas.openxmlformats.org/officeDocument/2006/relationships/slideLayout" Target="../slideLayouts/slideLayout3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83.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410548368"/>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9" r:id="rId6"/>
    <p:sldLayoutId id="2147483670" r:id="rId7"/>
    <p:sldLayoutId id="2147483671" r:id="rId8"/>
    <p:sldLayoutId id="2147483672" r:id="rId9"/>
    <p:sldLayoutId id="2147483765" r:id="rId10"/>
    <p:sldLayoutId id="21474837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2612"/>
            <a:ext cx="7886700" cy="55429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914401"/>
            <a:ext cx="7886700" cy="3718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729434"/>
            <a:ext cx="9144000" cy="4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68580" rtlCol="0" anchor="ctr"/>
          <a:lstStyle/>
          <a:p>
            <a:pPr algn="ctr">
              <a:buClrTx/>
              <a:buFontTx/>
              <a:buNone/>
              <a:defRPr/>
            </a:pPr>
            <a:r>
              <a:rPr lang="en-US" sz="2400" kern="1200" spc="113" dirty="0">
                <a:solidFill>
                  <a:prstClr val="white">
                    <a:lumMod val="75000"/>
                  </a:prstClr>
                </a:solidFill>
              </a:rPr>
              <a:t>www.</a:t>
            </a:r>
            <a:r>
              <a:rPr lang="en-US" sz="2400" kern="1200" spc="113" dirty="0">
                <a:solidFill>
                  <a:prstClr val="black">
                    <a:lumMod val="85000"/>
                    <a:lumOff val="15000"/>
                  </a:prstClr>
                </a:solidFill>
              </a:rPr>
              <a:t>presentationgo</a:t>
            </a:r>
            <a:r>
              <a:rPr lang="en-US" sz="2400" kern="1200" spc="113" dirty="0">
                <a:solidFill>
                  <a:prstClr val="white">
                    <a:lumMod val="75000"/>
                  </a:prstClr>
                </a:solidFill>
              </a:rPr>
              <a:t>.com</a:t>
            </a:r>
          </a:p>
        </p:txBody>
      </p:sp>
      <p:sp>
        <p:nvSpPr>
          <p:cNvPr id="7" name="Rectangle 6"/>
          <p:cNvSpPr/>
          <p:nvPr userDrawn="1"/>
        </p:nvSpPr>
        <p:spPr>
          <a:xfrm>
            <a:off x="-9525" y="5219701"/>
            <a:ext cx="1225015" cy="219291"/>
          </a:xfrm>
          <a:prstGeom prst="rect">
            <a:avLst/>
          </a:prstGeom>
        </p:spPr>
        <p:txBody>
          <a:bodyPr wrap="none">
            <a:spAutoFit/>
          </a:bodyPr>
          <a:lstStyle/>
          <a:p>
            <a:pPr>
              <a:buClrTx/>
              <a:buFontTx/>
              <a:buNone/>
            </a:pPr>
            <a:r>
              <a:rPr lang="en-US" sz="825" kern="1200" dirty="0">
                <a:solidFill>
                  <a:srgbClr val="555555"/>
                </a:solidFill>
                <a:latin typeface="Open Sans" panose="020B0606030504020204" pitchFamily="34" charset="0"/>
                <a:ea typeface="+mn-ea"/>
                <a:cs typeface="+mn-cs"/>
              </a:rPr>
              <a:t>© </a:t>
            </a:r>
            <a:r>
              <a:rPr lang="en-US" sz="825" kern="1200" dirty="0">
                <a:solidFill>
                  <a:srgbClr val="A5CD28"/>
                </a:solidFill>
                <a:latin typeface="Open Sans" panose="020B0606030504020204" pitchFamily="34" charset="0"/>
                <a:ea typeface="+mn-ea"/>
                <a:cs typeface="+mn-cs"/>
                <a:hlinkClick r:id="rId3" tooltip="PresentationGo!"/>
              </a:rPr>
              <a:t>presentationgo.com</a:t>
            </a:r>
            <a:endParaRPr lang="en-US" sz="825" kern="1200" dirty="0">
              <a:solidFill>
                <a:prstClr val="black"/>
              </a:solidFill>
              <a:latin typeface="Calibri" panose="020F0502020204030204"/>
              <a:ea typeface="+mn-ea"/>
              <a:cs typeface="+mn-cs"/>
            </a:endParaRPr>
          </a:p>
        </p:txBody>
      </p:sp>
      <p:sp>
        <p:nvSpPr>
          <p:cNvPr id="13" name="Freeform 12"/>
          <p:cNvSpPr/>
          <p:nvPr userDrawn="1"/>
        </p:nvSpPr>
        <p:spPr>
          <a:xfrm rot="5400000">
            <a:off x="68384" y="130191"/>
            <a:ext cx="277122" cy="428177"/>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350" kern="1200">
              <a:solidFill>
                <a:prstClr val="white"/>
              </a:solidFill>
            </a:endParaRPr>
          </a:p>
        </p:txBody>
      </p:sp>
      <p:grpSp>
        <p:nvGrpSpPr>
          <p:cNvPr id="14" name="Group 13"/>
          <p:cNvGrpSpPr/>
          <p:nvPr userDrawn="1"/>
        </p:nvGrpSpPr>
        <p:grpSpPr>
          <a:xfrm>
            <a:off x="-1241181" y="-12491"/>
            <a:ext cx="1213836" cy="482192"/>
            <a:chOff x="-2096383" y="21447"/>
            <a:chExt cx="1618448" cy="642922"/>
          </a:xfrm>
        </p:grpSpPr>
        <p:sp>
          <p:nvSpPr>
            <p:cNvPr id="15" name="TextBox 14"/>
            <p:cNvSpPr txBox="1"/>
            <p:nvPr userDrawn="1"/>
          </p:nvSpPr>
          <p:spPr>
            <a:xfrm>
              <a:off x="-2096383" y="21447"/>
              <a:ext cx="432171"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524075"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620708062"/>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685800" rtl="0" eaLnBrk="1" latinLnBrk="0" hangingPunct="1">
        <a:lnSpc>
          <a:spcPct val="90000"/>
        </a:lnSpc>
        <a:spcBef>
          <a:spcPct val="0"/>
        </a:spcBef>
        <a:buNone/>
        <a:defRPr lang="en-US" sz="2700" b="1" kern="1200">
          <a:solidFill>
            <a:schemeClr val="tx1"/>
          </a:solidFill>
          <a:latin typeface="Helvetica" panose="020B0500000000000000"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628650" y="273844"/>
            <a:ext cx="7886700" cy="9942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52" name="Google Shape;252;p3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39"/>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54" name="Google Shape;254;p39"/>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55" name="Google Shape;255;p39"/>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13611725"/>
      </p:ext>
    </p:extLst>
  </p:cSld>
  <p:clrMap bg1="lt1" tx1="dk1" bg2="dk2" tx2="lt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3189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Lst>
  <p:hf hdr="0" ftr="0" dt="0"/>
  <p:txStyles>
    <p:titleStyle>
      <a:lvl1pPr algn="l" defTabSz="685423" rtl="0" eaLnBrk="1" latinLnBrk="0" hangingPunct="1">
        <a:lnSpc>
          <a:spcPct val="90000"/>
        </a:lnSpc>
        <a:spcBef>
          <a:spcPct val="0"/>
        </a:spcBef>
        <a:buNone/>
        <a:defRPr sz="3498" kern="1200">
          <a:solidFill>
            <a:schemeClr val="tx1"/>
          </a:solidFill>
          <a:latin typeface="Playfair Display" pitchFamily="2" charset="77"/>
          <a:ea typeface="+mj-ea"/>
          <a:cs typeface="+mj-cs"/>
        </a:defRPr>
      </a:lvl1pPr>
    </p:titleStyle>
    <p:bodyStyle>
      <a:lvl1pPr marL="171356" indent="-171356" algn="l" defTabSz="685423" rtl="0" eaLnBrk="1" latinLnBrk="0" hangingPunct="1">
        <a:lnSpc>
          <a:spcPct val="90000"/>
        </a:lnSpc>
        <a:spcBef>
          <a:spcPts val="749"/>
        </a:spcBef>
        <a:buFont typeface="Arial" panose="020B0604020202020204" pitchFamily="34" charset="0"/>
        <a:buChar char="•"/>
        <a:defRPr sz="1499" b="0" i="0" kern="1200">
          <a:solidFill>
            <a:schemeClr val="tx1"/>
          </a:solidFill>
          <a:latin typeface="Soho Gothic Pro Light" panose="020B0303030504020204" pitchFamily="34" charset="77"/>
          <a:ea typeface="+mn-ea"/>
          <a:cs typeface="+mn-cs"/>
        </a:defRPr>
      </a:lvl1pPr>
      <a:lvl2pPr marL="514067" indent="-171356" algn="l" defTabSz="685423" rtl="0" eaLnBrk="1" latinLnBrk="0" hangingPunct="1">
        <a:lnSpc>
          <a:spcPct val="90000"/>
        </a:lnSpc>
        <a:spcBef>
          <a:spcPts val="375"/>
        </a:spcBef>
        <a:buFont typeface="Arial" panose="020B0604020202020204" pitchFamily="34" charset="0"/>
        <a:buChar char="•"/>
        <a:defRPr sz="1799" kern="1200">
          <a:solidFill>
            <a:schemeClr val="tx1"/>
          </a:solidFill>
          <a:latin typeface="+mn-lt"/>
          <a:ea typeface="+mn-ea"/>
          <a:cs typeface="+mn-cs"/>
        </a:defRPr>
      </a:lvl2pPr>
      <a:lvl3pPr marL="856778" indent="-171356" algn="l" defTabSz="685423" rtl="0" eaLnBrk="1" latinLnBrk="0" hangingPunct="1">
        <a:lnSpc>
          <a:spcPct val="90000"/>
        </a:lnSpc>
        <a:spcBef>
          <a:spcPts val="375"/>
        </a:spcBef>
        <a:buFont typeface="Arial" panose="020B0604020202020204" pitchFamily="34" charset="0"/>
        <a:buChar char="•"/>
        <a:defRPr sz="1499" kern="1200">
          <a:solidFill>
            <a:schemeClr val="tx1"/>
          </a:solidFill>
          <a:latin typeface="+mn-lt"/>
          <a:ea typeface="+mn-ea"/>
          <a:cs typeface="+mn-cs"/>
        </a:defRPr>
      </a:lvl3pPr>
      <a:lvl4pPr marL="1199490"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2201"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4913"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7625"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0336"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3047" indent="-171356" algn="l" defTabSz="685423"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423" rtl="0" eaLnBrk="1" latinLnBrk="0" hangingPunct="1">
        <a:defRPr sz="1349" kern="1200">
          <a:solidFill>
            <a:schemeClr val="tx1"/>
          </a:solidFill>
          <a:latin typeface="+mn-lt"/>
          <a:ea typeface="+mn-ea"/>
          <a:cs typeface="+mn-cs"/>
        </a:defRPr>
      </a:lvl1pPr>
      <a:lvl2pPr marL="342712" algn="l" defTabSz="685423" rtl="0" eaLnBrk="1" latinLnBrk="0" hangingPunct="1">
        <a:defRPr sz="1349" kern="1200">
          <a:solidFill>
            <a:schemeClr val="tx1"/>
          </a:solidFill>
          <a:latin typeface="+mn-lt"/>
          <a:ea typeface="+mn-ea"/>
          <a:cs typeface="+mn-cs"/>
        </a:defRPr>
      </a:lvl2pPr>
      <a:lvl3pPr marL="685423" algn="l" defTabSz="685423" rtl="0" eaLnBrk="1" latinLnBrk="0" hangingPunct="1">
        <a:defRPr sz="1349" kern="1200">
          <a:solidFill>
            <a:schemeClr val="tx1"/>
          </a:solidFill>
          <a:latin typeface="+mn-lt"/>
          <a:ea typeface="+mn-ea"/>
          <a:cs typeface="+mn-cs"/>
        </a:defRPr>
      </a:lvl3pPr>
      <a:lvl4pPr marL="1028135" algn="l" defTabSz="685423" rtl="0" eaLnBrk="1" latinLnBrk="0" hangingPunct="1">
        <a:defRPr sz="1349" kern="1200">
          <a:solidFill>
            <a:schemeClr val="tx1"/>
          </a:solidFill>
          <a:latin typeface="+mn-lt"/>
          <a:ea typeface="+mn-ea"/>
          <a:cs typeface="+mn-cs"/>
        </a:defRPr>
      </a:lvl4pPr>
      <a:lvl5pPr marL="1370846" algn="l" defTabSz="685423" rtl="0" eaLnBrk="1" latinLnBrk="0" hangingPunct="1">
        <a:defRPr sz="1349" kern="1200">
          <a:solidFill>
            <a:schemeClr val="tx1"/>
          </a:solidFill>
          <a:latin typeface="+mn-lt"/>
          <a:ea typeface="+mn-ea"/>
          <a:cs typeface="+mn-cs"/>
        </a:defRPr>
      </a:lvl5pPr>
      <a:lvl6pPr marL="1713557" algn="l" defTabSz="685423" rtl="0" eaLnBrk="1" latinLnBrk="0" hangingPunct="1">
        <a:defRPr sz="1349" kern="1200">
          <a:solidFill>
            <a:schemeClr val="tx1"/>
          </a:solidFill>
          <a:latin typeface="+mn-lt"/>
          <a:ea typeface="+mn-ea"/>
          <a:cs typeface="+mn-cs"/>
        </a:defRPr>
      </a:lvl6pPr>
      <a:lvl7pPr marL="2056268" algn="l" defTabSz="685423" rtl="0" eaLnBrk="1" latinLnBrk="0" hangingPunct="1">
        <a:defRPr sz="1349" kern="1200">
          <a:solidFill>
            <a:schemeClr val="tx1"/>
          </a:solidFill>
          <a:latin typeface="+mn-lt"/>
          <a:ea typeface="+mn-ea"/>
          <a:cs typeface="+mn-cs"/>
        </a:defRPr>
      </a:lvl7pPr>
      <a:lvl8pPr marL="2398980" algn="l" defTabSz="685423" rtl="0" eaLnBrk="1" latinLnBrk="0" hangingPunct="1">
        <a:defRPr sz="1349" kern="1200">
          <a:solidFill>
            <a:schemeClr val="tx1"/>
          </a:solidFill>
          <a:latin typeface="+mn-lt"/>
          <a:ea typeface="+mn-ea"/>
          <a:cs typeface="+mn-cs"/>
        </a:defRPr>
      </a:lvl8pPr>
      <a:lvl9pPr marL="2741691" algn="l" defTabSz="685423" rtl="0" eaLnBrk="1" latinLnBrk="0" hangingPunct="1">
        <a:defRPr sz="134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p15:clr>
            <a:srgbClr val="F26B43"/>
          </p15:clr>
        </p15:guide>
        <p15:guide id="2" orient="horz" pos="4035">
          <p15:clr>
            <a:srgbClr val="F26B43"/>
          </p15:clr>
        </p15:guide>
        <p15:guide id="3" pos="3840">
          <p15:clr>
            <a:srgbClr val="F26B43"/>
          </p15:clr>
        </p15:guide>
        <p15:guide id="4" pos="7468">
          <p15:clr>
            <a:srgbClr val="F26B43"/>
          </p15:clr>
        </p15:guide>
        <p15:guide id="5" pos="212">
          <p15:clr>
            <a:srgbClr val="F26B43"/>
          </p15:clr>
        </p15:guide>
        <p15:guide id="6" orient="horz" pos="769">
          <p15:clr>
            <a:srgbClr val="F26B43"/>
          </p15:clr>
        </p15:guide>
        <p15:guide id="7" orient="horz" pos="361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2612"/>
            <a:ext cx="7886700" cy="55429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914401"/>
            <a:ext cx="7886700" cy="3718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729434"/>
            <a:ext cx="9144000" cy="4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68580" rtlCol="0" anchor="ctr"/>
          <a:lstStyle/>
          <a:p>
            <a:pPr algn="ctr">
              <a:buClrTx/>
              <a:buFontTx/>
              <a:buNone/>
              <a:defRPr/>
            </a:pPr>
            <a:r>
              <a:rPr lang="en-US" sz="2400" kern="1200" spc="113" dirty="0">
                <a:solidFill>
                  <a:prstClr val="white">
                    <a:lumMod val="75000"/>
                  </a:prstClr>
                </a:solidFill>
              </a:rPr>
              <a:t>www.</a:t>
            </a:r>
            <a:r>
              <a:rPr lang="en-US" sz="2400" kern="1200" spc="113" dirty="0">
                <a:solidFill>
                  <a:prstClr val="black">
                    <a:lumMod val="85000"/>
                    <a:lumOff val="15000"/>
                  </a:prstClr>
                </a:solidFill>
              </a:rPr>
              <a:t>presentationgo</a:t>
            </a:r>
            <a:r>
              <a:rPr lang="en-US" sz="2400" kern="1200" spc="113" dirty="0">
                <a:solidFill>
                  <a:prstClr val="white">
                    <a:lumMod val="75000"/>
                  </a:prstClr>
                </a:solidFill>
              </a:rPr>
              <a:t>.com</a:t>
            </a:r>
          </a:p>
        </p:txBody>
      </p:sp>
      <p:sp>
        <p:nvSpPr>
          <p:cNvPr id="13" name="Freeform 12"/>
          <p:cNvSpPr/>
          <p:nvPr userDrawn="1"/>
        </p:nvSpPr>
        <p:spPr>
          <a:xfrm rot="5400000">
            <a:off x="68384" y="130191"/>
            <a:ext cx="277122" cy="428177"/>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buClrTx/>
              <a:buFontTx/>
              <a:buNone/>
            </a:pPr>
            <a:endParaRPr lang="en-US" sz="1350" kern="1200">
              <a:solidFill>
                <a:prstClr val="white"/>
              </a:solidFill>
            </a:endParaRPr>
          </a:p>
        </p:txBody>
      </p:sp>
      <p:grpSp>
        <p:nvGrpSpPr>
          <p:cNvPr id="14" name="Group 13"/>
          <p:cNvGrpSpPr/>
          <p:nvPr userDrawn="1"/>
        </p:nvGrpSpPr>
        <p:grpSpPr>
          <a:xfrm>
            <a:off x="-1241181" y="-12491"/>
            <a:ext cx="1180174" cy="482192"/>
            <a:chOff x="-2096383" y="21447"/>
            <a:chExt cx="1573565" cy="642922"/>
          </a:xfrm>
        </p:grpSpPr>
        <p:sp>
          <p:nvSpPr>
            <p:cNvPr id="15" name="TextBox 14"/>
            <p:cNvSpPr txBox="1"/>
            <p:nvPr userDrawn="1"/>
          </p:nvSpPr>
          <p:spPr>
            <a:xfrm>
              <a:off x="-2096383" y="21447"/>
              <a:ext cx="391560"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9192" cy="276999"/>
            </a:xfrm>
            <a:prstGeom prst="rect">
              <a:avLst/>
            </a:prstGeom>
            <a:noFill/>
          </p:spPr>
          <p:txBody>
            <a:bodyPr wrap="none" rtlCol="0">
              <a:spAutoFit/>
            </a:bodyPr>
            <a:lstStyle/>
            <a:p>
              <a:pPr>
                <a:buClrTx/>
                <a:buFontTx/>
                <a:buNone/>
              </a:pPr>
              <a:r>
                <a:rPr lang="en-US" sz="75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9526" y="5219701"/>
            <a:ext cx="1059906" cy="219291"/>
          </a:xfrm>
          <a:prstGeom prst="rect">
            <a:avLst/>
          </a:prstGeom>
        </p:spPr>
        <p:txBody>
          <a:bodyPr wrap="none">
            <a:spAutoFit/>
          </a:bodyPr>
          <a:lstStyle/>
          <a:p>
            <a:pPr>
              <a:buClrTx/>
              <a:buFontTx/>
              <a:buNone/>
            </a:pPr>
            <a:r>
              <a:rPr lang="en-US" sz="825" kern="1200" dirty="0">
                <a:solidFill>
                  <a:srgbClr val="555555"/>
                </a:solidFill>
                <a:latin typeface="Open Sans" panose="020B0606030504020204" pitchFamily="34" charset="0"/>
                <a:ea typeface="+mn-ea"/>
                <a:cs typeface="+mn-cs"/>
              </a:rPr>
              <a:t>© </a:t>
            </a:r>
            <a:r>
              <a:rPr lang="en-US" sz="825" kern="1200" dirty="0">
                <a:solidFill>
                  <a:srgbClr val="A5CD28"/>
                </a:solidFill>
                <a:latin typeface="Open Sans" panose="020B0606030504020204" pitchFamily="34" charset="0"/>
                <a:ea typeface="+mn-ea"/>
                <a:cs typeface="+mn-cs"/>
                <a:hlinkClick r:id="rId4" tooltip="PresentationGo!"/>
              </a:rPr>
              <a:t>presentationgo.com</a:t>
            </a:r>
            <a:endParaRPr lang="en-US" sz="825"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0620628"/>
      </p:ext>
    </p:extLst>
  </p:cSld>
  <p:clrMap bg1="lt1" tx1="dk1" bg2="lt2" tx2="dk2" accent1="accent1" accent2="accent2" accent3="accent3" accent4="accent4" accent5="accent5" accent6="accent6" hlink="hlink" folHlink="folHlink"/>
  <p:sldLayoutIdLst>
    <p:sldLayoutId id="2147483780" r:id="rId1"/>
  </p:sldLayoutIdLst>
  <p:txStyles>
    <p:titleStyle>
      <a:lvl1pPr algn="l" defTabSz="685800" rtl="0" eaLnBrk="1" latinLnBrk="0" hangingPunct="1">
        <a:lnSpc>
          <a:spcPct val="90000"/>
        </a:lnSpc>
        <a:spcBef>
          <a:spcPct val="0"/>
        </a:spcBef>
        <a:buNone/>
        <a:defRPr lang="en-US" sz="2700" b="1" kern="1200">
          <a:solidFill>
            <a:schemeClr val="bg1"/>
          </a:solidFill>
          <a:latin typeface="Helvetica" panose="020B0500000000000000"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799300" y="2381207"/>
            <a:ext cx="55602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smtClean="0">
                <a:solidFill>
                  <a:srgbClr val="FFFFFF"/>
                </a:solidFill>
              </a:rPr>
              <a:t>PROCESS DEFINITION AND</a:t>
            </a:r>
          </a:p>
          <a:p>
            <a:pPr marL="0" lvl="0" indent="0" algn="ctr" rtl="0">
              <a:spcBef>
                <a:spcPts val="0"/>
              </a:spcBef>
              <a:spcAft>
                <a:spcPts val="0"/>
              </a:spcAft>
              <a:buNone/>
            </a:pPr>
            <a:r>
              <a:rPr lang="en" sz="2600" b="1" dirty="0" smtClean="0">
                <a:solidFill>
                  <a:srgbClr val="FFFFFF"/>
                </a:solidFill>
              </a:rPr>
              <a:t>BUSINESS CASE VALIDATION</a:t>
            </a:r>
            <a:endParaRPr sz="2600" b="1"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061" y="641104"/>
            <a:ext cx="8938041" cy="10819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0" name="Rectangle 9"/>
          <p:cNvSpPr/>
          <p:nvPr/>
        </p:nvSpPr>
        <p:spPr>
          <a:xfrm rot="16200000">
            <a:off x="-200541" y="966662"/>
            <a:ext cx="1073514"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HEAD OF FUNCTION</a:t>
            </a:r>
            <a:endParaRPr lang="en-US" sz="1000" b="1" dirty="0">
              <a:solidFill>
                <a:schemeClr val="accent2"/>
              </a:solidFill>
            </a:endParaRPr>
          </a:p>
        </p:txBody>
      </p:sp>
      <p:sp>
        <p:nvSpPr>
          <p:cNvPr id="12" name="Rectangle 11"/>
          <p:cNvSpPr/>
          <p:nvPr/>
        </p:nvSpPr>
        <p:spPr>
          <a:xfrm rot="16200000">
            <a:off x="-181810" y="2019604"/>
            <a:ext cx="1032373"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PROCESS ANALYST</a:t>
            </a:r>
            <a:endParaRPr lang="en-US" sz="1000" b="1" dirty="0">
              <a:solidFill>
                <a:schemeClr val="accent2"/>
              </a:solidFill>
            </a:endParaRPr>
          </a:p>
        </p:txBody>
      </p:sp>
      <p:sp>
        <p:nvSpPr>
          <p:cNvPr id="13" name="Rectangle 12"/>
          <p:cNvSpPr/>
          <p:nvPr/>
        </p:nvSpPr>
        <p:spPr>
          <a:xfrm>
            <a:off x="122831" y="1724336"/>
            <a:ext cx="8938041" cy="10229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5" name="Rectangle 14"/>
          <p:cNvSpPr/>
          <p:nvPr/>
        </p:nvSpPr>
        <p:spPr>
          <a:xfrm>
            <a:off x="122831" y="3775717"/>
            <a:ext cx="8938041" cy="11597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6" name="Rectangle 15"/>
          <p:cNvSpPr/>
          <p:nvPr/>
        </p:nvSpPr>
        <p:spPr>
          <a:xfrm rot="16200000">
            <a:off x="-245514" y="4144066"/>
            <a:ext cx="1159780"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INPUT / OUTPUT</a:t>
            </a:r>
            <a:endParaRPr lang="en-US" sz="1000" b="1" dirty="0">
              <a:solidFill>
                <a:schemeClr val="accent2"/>
              </a:solidFill>
            </a:endParaRPr>
          </a:p>
        </p:txBody>
      </p:sp>
      <p:sp>
        <p:nvSpPr>
          <p:cNvPr id="122" name="Oval 121"/>
          <p:cNvSpPr/>
          <p:nvPr/>
        </p:nvSpPr>
        <p:spPr>
          <a:xfrm>
            <a:off x="657880" y="1033324"/>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82" name="Group 81"/>
          <p:cNvGrpSpPr/>
          <p:nvPr/>
        </p:nvGrpSpPr>
        <p:grpSpPr>
          <a:xfrm>
            <a:off x="1310450" y="757250"/>
            <a:ext cx="1584846" cy="804869"/>
            <a:chOff x="900752" y="725842"/>
            <a:chExt cx="1584846" cy="804869"/>
          </a:xfrm>
        </p:grpSpPr>
        <p:sp>
          <p:nvSpPr>
            <p:cNvPr id="83" name="Rectangle 82"/>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PRIORITIZE PROCESS FOR RPA</a:t>
              </a:r>
              <a:endParaRPr lang="en-US" sz="1000" b="1" dirty="0">
                <a:solidFill>
                  <a:schemeClr val="accent2"/>
                </a:solidFill>
              </a:endParaRPr>
            </a:p>
          </p:txBody>
        </p:sp>
        <p:sp>
          <p:nvSpPr>
            <p:cNvPr id="86" name="Oval 85"/>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lumMod val="85000"/>
                    </a:schemeClr>
                  </a:solidFill>
                </a:rPr>
                <a:t>8</a:t>
              </a:r>
              <a:endParaRPr lang="en-US" sz="1000" dirty="0">
                <a:solidFill>
                  <a:schemeClr val="bg1">
                    <a:lumMod val="85000"/>
                  </a:schemeClr>
                </a:solidFill>
              </a:endParaRPr>
            </a:p>
          </p:txBody>
        </p:sp>
      </p:grpSp>
      <p:grpSp>
        <p:nvGrpSpPr>
          <p:cNvPr id="98" name="Group 97"/>
          <p:cNvGrpSpPr/>
          <p:nvPr/>
        </p:nvGrpSpPr>
        <p:grpSpPr>
          <a:xfrm>
            <a:off x="2986839" y="1802274"/>
            <a:ext cx="1584846" cy="804869"/>
            <a:chOff x="900752" y="725842"/>
            <a:chExt cx="1584846" cy="804869"/>
          </a:xfrm>
        </p:grpSpPr>
        <p:sp>
          <p:nvSpPr>
            <p:cNvPr id="99" name="Rectangle 98"/>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CREATE PDD</a:t>
              </a:r>
              <a:endParaRPr lang="en-US" sz="1000" b="1" dirty="0">
                <a:solidFill>
                  <a:schemeClr val="accent2"/>
                </a:solidFill>
              </a:endParaRPr>
            </a:p>
          </p:txBody>
        </p:sp>
        <p:sp>
          <p:nvSpPr>
            <p:cNvPr id="100" name="Oval 99"/>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lumMod val="85000"/>
                    </a:schemeClr>
                  </a:solidFill>
                </a:rPr>
                <a:t>9</a:t>
              </a:r>
              <a:endParaRPr lang="en-US" sz="1000" dirty="0">
                <a:solidFill>
                  <a:schemeClr val="bg1">
                    <a:lumMod val="85000"/>
                  </a:schemeClr>
                </a:solidFill>
              </a:endParaRPr>
            </a:p>
          </p:txBody>
        </p:sp>
      </p:grpSp>
      <p:cxnSp>
        <p:nvCxnSpPr>
          <p:cNvPr id="25" name="Elbow Connector 24"/>
          <p:cNvCxnSpPr>
            <a:stCxn id="122" idx="6"/>
            <a:endCxn id="83" idx="1"/>
          </p:cNvCxnSpPr>
          <p:nvPr/>
        </p:nvCxnSpPr>
        <p:spPr>
          <a:xfrm flipV="1">
            <a:off x="1027334" y="1213021"/>
            <a:ext cx="283116" cy="1269"/>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3" idx="2"/>
            <a:endCxn id="99" idx="1"/>
          </p:cNvCxnSpPr>
          <p:nvPr/>
        </p:nvCxnSpPr>
        <p:spPr>
          <a:xfrm rot="16200000" flipH="1">
            <a:off x="2169171" y="1440377"/>
            <a:ext cx="695926" cy="939410"/>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Elbow Connector 148"/>
          <p:cNvCxnSpPr>
            <a:stCxn id="99" idx="2"/>
            <a:endCxn id="107" idx="1"/>
          </p:cNvCxnSpPr>
          <p:nvPr/>
        </p:nvCxnSpPr>
        <p:spPr>
          <a:xfrm rot="16200000" flipH="1">
            <a:off x="3605108" y="2725853"/>
            <a:ext cx="656170" cy="418750"/>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7" name="Google Shape;59;p14"/>
          <p:cNvSpPr txBox="1">
            <a:spLocks/>
          </p:cNvSpPr>
          <p:nvPr/>
        </p:nvSpPr>
        <p:spPr>
          <a:xfrm>
            <a:off x="39560" y="19922"/>
            <a:ext cx="293899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US" sz="1500" b="1" dirty="0" smtClean="0">
                <a:solidFill>
                  <a:schemeClr val="bg1"/>
                </a:solidFill>
              </a:rPr>
              <a:t>PDD CREATION</a:t>
            </a:r>
            <a:endParaRPr lang="en-US" sz="1500" b="1" dirty="0">
              <a:solidFill>
                <a:schemeClr val="bg1"/>
              </a:solidFill>
            </a:endParaRPr>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grpSp>
        <p:nvGrpSpPr>
          <p:cNvPr id="66" name="Group 65"/>
          <p:cNvGrpSpPr/>
          <p:nvPr/>
        </p:nvGrpSpPr>
        <p:grpSpPr>
          <a:xfrm>
            <a:off x="2094913" y="4017456"/>
            <a:ext cx="815406" cy="917575"/>
            <a:chOff x="1323975" y="4225925"/>
            <a:chExt cx="815406" cy="917575"/>
          </a:xfrm>
        </p:grpSpPr>
        <p:grpSp>
          <p:nvGrpSpPr>
            <p:cNvPr id="67" name="Group 20"/>
            <p:cNvGrpSpPr>
              <a:grpSpLocks noChangeAspect="1"/>
            </p:cNvGrpSpPr>
            <p:nvPr/>
          </p:nvGrpSpPr>
          <p:grpSpPr bwMode="auto">
            <a:xfrm>
              <a:off x="1326581" y="4225925"/>
              <a:ext cx="812800" cy="917575"/>
              <a:chOff x="2624" y="1337"/>
              <a:chExt cx="512" cy="578"/>
            </a:xfrm>
          </p:grpSpPr>
          <p:sp>
            <p:nvSpPr>
              <p:cNvPr id="69"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68" name="TextBox 67"/>
            <p:cNvSpPr txBox="1"/>
            <p:nvPr/>
          </p:nvSpPr>
          <p:spPr>
            <a:xfrm>
              <a:off x="1323975" y="4735971"/>
              <a:ext cx="815406" cy="369332"/>
            </a:xfrm>
            <a:prstGeom prst="rect">
              <a:avLst/>
            </a:prstGeom>
            <a:solidFill>
              <a:schemeClr val="bg1"/>
            </a:solidFill>
            <a:ln>
              <a:solidFill>
                <a:schemeClr val="tx1"/>
              </a:solidFill>
            </a:ln>
          </p:spPr>
          <p:txBody>
            <a:bodyPr wrap="square" rtlCol="0">
              <a:spAutoFit/>
            </a:bodyPr>
            <a:lstStyle/>
            <a:p>
              <a:pPr algn="ctr"/>
              <a:r>
                <a:rPr lang="en-US" sz="600" dirty="0" smtClean="0"/>
                <a:t>DEMAND MANAGEMENT TEMPLATE</a:t>
              </a:r>
              <a:endParaRPr lang="en-US" sz="600" dirty="0"/>
            </a:p>
          </p:txBody>
        </p:sp>
      </p:grpSp>
      <p:cxnSp>
        <p:nvCxnSpPr>
          <p:cNvPr id="75" name="Straight Arrow Connector 86"/>
          <p:cNvCxnSpPr/>
          <p:nvPr/>
        </p:nvCxnSpPr>
        <p:spPr>
          <a:xfrm>
            <a:off x="2528044" y="1562118"/>
            <a:ext cx="0"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6"/>
          <p:cNvCxnSpPr/>
          <p:nvPr/>
        </p:nvCxnSpPr>
        <p:spPr>
          <a:xfrm flipV="1">
            <a:off x="2353856" y="1562119"/>
            <a:ext cx="0" cy="2468037"/>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86"/>
          <p:cNvCxnSpPr/>
          <p:nvPr/>
        </p:nvCxnSpPr>
        <p:spPr>
          <a:xfrm flipV="1">
            <a:off x="1530388" y="1576208"/>
            <a:ext cx="0" cy="2334380"/>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6381168" y="3075122"/>
            <a:ext cx="371071" cy="374662"/>
            <a:chOff x="2978557" y="990529"/>
            <a:chExt cx="371071" cy="374662"/>
          </a:xfrm>
        </p:grpSpPr>
        <p:sp>
          <p:nvSpPr>
            <p:cNvPr id="102" name="Flowchart: Decision 101"/>
            <p:cNvSpPr/>
            <p:nvPr/>
          </p:nvSpPr>
          <p:spPr>
            <a:xfrm>
              <a:off x="2978557" y="990529"/>
              <a:ext cx="371071" cy="37466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03" name="Straight Connector 102"/>
            <p:cNvCxnSpPr/>
            <p:nvPr/>
          </p:nvCxnSpPr>
          <p:spPr>
            <a:xfrm>
              <a:off x="3065463" y="1076973"/>
              <a:ext cx="195262" cy="19834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3071813" y="1081937"/>
              <a:ext cx="180184" cy="1876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5" name="Elbow Connector 148"/>
          <p:cNvCxnSpPr>
            <a:stCxn id="107" idx="3"/>
            <a:endCxn id="102" idx="1"/>
          </p:cNvCxnSpPr>
          <p:nvPr/>
        </p:nvCxnSpPr>
        <p:spPr>
          <a:xfrm flipV="1">
            <a:off x="5616526" y="3262453"/>
            <a:ext cx="764642" cy="86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100215" y="3404855"/>
            <a:ext cx="1071145" cy="276999"/>
          </a:xfrm>
          <a:prstGeom prst="rect">
            <a:avLst/>
          </a:prstGeom>
          <a:noFill/>
          <a:ln>
            <a:noFill/>
          </a:ln>
        </p:spPr>
        <p:txBody>
          <a:bodyPr wrap="square" rtlCol="0">
            <a:spAutoFit/>
          </a:bodyPr>
          <a:lstStyle/>
          <a:p>
            <a:pPr algn="r"/>
            <a:r>
              <a:rPr lang="en-US" sz="1200" dirty="0" smtClean="0">
                <a:solidFill>
                  <a:schemeClr val="bg1"/>
                </a:solidFill>
              </a:rPr>
              <a:t>Acceptable?</a:t>
            </a:r>
            <a:endParaRPr lang="en-US" sz="1200" dirty="0">
              <a:solidFill>
                <a:schemeClr val="bg1"/>
              </a:solidFill>
            </a:endParaRPr>
          </a:p>
        </p:txBody>
      </p:sp>
      <p:sp>
        <p:nvSpPr>
          <p:cNvPr id="110" name="TextBox 109"/>
          <p:cNvSpPr txBox="1"/>
          <p:nvPr/>
        </p:nvSpPr>
        <p:spPr>
          <a:xfrm>
            <a:off x="6970992" y="2965666"/>
            <a:ext cx="380232" cy="276999"/>
          </a:xfrm>
          <a:prstGeom prst="rect">
            <a:avLst/>
          </a:prstGeom>
          <a:noFill/>
          <a:ln>
            <a:noFill/>
          </a:ln>
        </p:spPr>
        <p:txBody>
          <a:bodyPr wrap="none" rtlCol="0">
            <a:spAutoFit/>
          </a:bodyPr>
          <a:lstStyle/>
          <a:p>
            <a:pPr algn="r"/>
            <a:r>
              <a:rPr lang="en-US" sz="1200" dirty="0" smtClean="0">
                <a:solidFill>
                  <a:schemeClr val="bg1"/>
                </a:solidFill>
              </a:rPr>
              <a:t>No</a:t>
            </a:r>
            <a:endParaRPr lang="en-US" sz="1200" dirty="0">
              <a:solidFill>
                <a:schemeClr val="bg1"/>
              </a:solidFill>
            </a:endParaRPr>
          </a:p>
        </p:txBody>
      </p:sp>
      <p:sp>
        <p:nvSpPr>
          <p:cNvPr id="114" name="TextBox 113"/>
          <p:cNvSpPr txBox="1"/>
          <p:nvPr/>
        </p:nvSpPr>
        <p:spPr>
          <a:xfrm>
            <a:off x="6543912" y="2781131"/>
            <a:ext cx="449162" cy="276999"/>
          </a:xfrm>
          <a:prstGeom prst="rect">
            <a:avLst/>
          </a:prstGeom>
          <a:noFill/>
          <a:ln>
            <a:noFill/>
          </a:ln>
        </p:spPr>
        <p:txBody>
          <a:bodyPr wrap="none" rtlCol="0">
            <a:spAutoFit/>
          </a:bodyPr>
          <a:lstStyle/>
          <a:p>
            <a:pPr algn="r"/>
            <a:r>
              <a:rPr lang="en-US" sz="1200" dirty="0" smtClean="0">
                <a:solidFill>
                  <a:schemeClr val="bg1"/>
                </a:solidFill>
              </a:rPr>
              <a:t>Yes</a:t>
            </a:r>
            <a:endParaRPr lang="en-US" sz="1200" dirty="0">
              <a:solidFill>
                <a:schemeClr val="bg1"/>
              </a:solidFill>
            </a:endParaRPr>
          </a:p>
        </p:txBody>
      </p:sp>
      <p:cxnSp>
        <p:nvCxnSpPr>
          <p:cNvPr id="115" name="Elbow Connector 100"/>
          <p:cNvCxnSpPr>
            <a:stCxn id="102" idx="0"/>
            <a:endCxn id="119" idx="2"/>
          </p:cNvCxnSpPr>
          <p:nvPr/>
        </p:nvCxnSpPr>
        <p:spPr>
          <a:xfrm flipH="1" flipV="1">
            <a:off x="6563769" y="2604877"/>
            <a:ext cx="2935" cy="4702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211835" y="3908600"/>
            <a:ext cx="815406" cy="971711"/>
            <a:chOff x="6160331" y="4016176"/>
            <a:chExt cx="815406" cy="971711"/>
          </a:xfrm>
        </p:grpSpPr>
        <p:grpSp>
          <p:nvGrpSpPr>
            <p:cNvPr id="148" name="Group 20"/>
            <p:cNvGrpSpPr>
              <a:grpSpLocks noChangeAspect="1"/>
            </p:cNvGrpSpPr>
            <p:nvPr/>
          </p:nvGrpSpPr>
          <p:grpSpPr bwMode="auto">
            <a:xfrm>
              <a:off x="6162937" y="4016176"/>
              <a:ext cx="812800" cy="917575"/>
              <a:chOff x="2624" y="1337"/>
              <a:chExt cx="512" cy="578"/>
            </a:xfrm>
          </p:grpSpPr>
          <p:sp>
            <p:nvSpPr>
              <p:cNvPr id="152"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51" name="TextBox 150"/>
            <p:cNvSpPr txBox="1"/>
            <p:nvPr/>
          </p:nvSpPr>
          <p:spPr>
            <a:xfrm>
              <a:off x="6160331" y="4526222"/>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INITIAL BUSINESS CASE</a:t>
              </a:r>
              <a:endParaRPr lang="en-US" sz="600" dirty="0"/>
            </a:p>
          </p:txBody>
        </p:sp>
        <p:sp>
          <p:nvSpPr>
            <p:cNvPr id="161" name="TextBox 160"/>
            <p:cNvSpPr txBox="1"/>
            <p:nvPr/>
          </p:nvSpPr>
          <p:spPr>
            <a:xfrm>
              <a:off x="6160331" y="4803221"/>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APPROVED</a:t>
              </a:r>
              <a:endParaRPr lang="en-US" sz="600" dirty="0"/>
            </a:p>
          </p:txBody>
        </p:sp>
      </p:grpSp>
      <p:sp>
        <p:nvSpPr>
          <p:cNvPr id="162" name="Oval 161"/>
          <p:cNvSpPr/>
          <p:nvPr/>
        </p:nvSpPr>
        <p:spPr>
          <a:xfrm>
            <a:off x="8096599" y="2074812"/>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78" name="Rectangle 77"/>
          <p:cNvSpPr/>
          <p:nvPr/>
        </p:nvSpPr>
        <p:spPr>
          <a:xfrm rot="16200000">
            <a:off x="-184580" y="3047991"/>
            <a:ext cx="1032373"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PROCESS OWNER</a:t>
            </a:r>
            <a:endParaRPr lang="en-US" sz="1000" b="1" dirty="0">
              <a:solidFill>
                <a:schemeClr val="accent2"/>
              </a:solidFill>
            </a:endParaRPr>
          </a:p>
        </p:txBody>
      </p:sp>
      <p:sp>
        <p:nvSpPr>
          <p:cNvPr id="79" name="Rectangle 78"/>
          <p:cNvSpPr/>
          <p:nvPr/>
        </p:nvSpPr>
        <p:spPr>
          <a:xfrm>
            <a:off x="120061" y="2752723"/>
            <a:ext cx="8938041" cy="10229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grpSp>
        <p:nvGrpSpPr>
          <p:cNvPr id="106" name="Group 105"/>
          <p:cNvGrpSpPr/>
          <p:nvPr/>
        </p:nvGrpSpPr>
        <p:grpSpPr>
          <a:xfrm>
            <a:off x="4142568" y="2798628"/>
            <a:ext cx="1624375" cy="813783"/>
            <a:chOff x="2826327" y="1813695"/>
            <a:chExt cx="1624375" cy="813783"/>
          </a:xfrm>
        </p:grpSpPr>
        <p:sp>
          <p:nvSpPr>
            <p:cNvPr id="107" name="Rectangle 106"/>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REVIEW PDD</a:t>
              </a:r>
              <a:endParaRPr lang="en-US" sz="1000" b="1" dirty="0">
                <a:solidFill>
                  <a:schemeClr val="accent2"/>
                </a:solidFill>
              </a:endParaRPr>
            </a:p>
          </p:txBody>
        </p:sp>
        <p:sp>
          <p:nvSpPr>
            <p:cNvPr id="116" name="Oval 115"/>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117" name="TextBox 116"/>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10</a:t>
              </a:r>
              <a:endParaRPr lang="en-US" sz="900" dirty="0">
                <a:solidFill>
                  <a:schemeClr val="bg1"/>
                </a:solidFill>
              </a:endParaRPr>
            </a:p>
          </p:txBody>
        </p:sp>
      </p:grpSp>
      <p:grpSp>
        <p:nvGrpSpPr>
          <p:cNvPr id="118" name="Group 117"/>
          <p:cNvGrpSpPr/>
          <p:nvPr/>
        </p:nvGrpSpPr>
        <p:grpSpPr>
          <a:xfrm>
            <a:off x="5826790" y="1791094"/>
            <a:ext cx="1624375" cy="813783"/>
            <a:chOff x="2826327" y="1813695"/>
            <a:chExt cx="1624375" cy="813783"/>
          </a:xfrm>
        </p:grpSpPr>
        <p:sp>
          <p:nvSpPr>
            <p:cNvPr id="119" name="Rectangle 118"/>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SIGN-OFF PDD</a:t>
              </a:r>
              <a:endParaRPr lang="en-US" sz="1000" b="1" dirty="0">
                <a:solidFill>
                  <a:schemeClr val="accent2"/>
                </a:solidFill>
              </a:endParaRPr>
            </a:p>
          </p:txBody>
        </p:sp>
        <p:sp>
          <p:nvSpPr>
            <p:cNvPr id="120" name="Oval 119"/>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123" name="TextBox 122"/>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11</a:t>
              </a:r>
              <a:endParaRPr lang="en-US" sz="900" dirty="0">
                <a:solidFill>
                  <a:schemeClr val="bg1"/>
                </a:solidFill>
              </a:endParaRPr>
            </a:p>
          </p:txBody>
        </p:sp>
      </p:grpSp>
      <p:grpSp>
        <p:nvGrpSpPr>
          <p:cNvPr id="124" name="Group 123"/>
          <p:cNvGrpSpPr/>
          <p:nvPr/>
        </p:nvGrpSpPr>
        <p:grpSpPr>
          <a:xfrm>
            <a:off x="7440748" y="2796137"/>
            <a:ext cx="1624375" cy="813783"/>
            <a:chOff x="2826327" y="1813695"/>
            <a:chExt cx="1624375" cy="813783"/>
          </a:xfrm>
        </p:grpSpPr>
        <p:sp>
          <p:nvSpPr>
            <p:cNvPr id="125" name="Rectangle 124"/>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MODIFY PDD</a:t>
              </a:r>
              <a:endParaRPr lang="en-US" sz="1000" b="1" dirty="0">
                <a:solidFill>
                  <a:schemeClr val="accent2"/>
                </a:solidFill>
              </a:endParaRPr>
            </a:p>
          </p:txBody>
        </p:sp>
        <p:sp>
          <p:nvSpPr>
            <p:cNvPr id="126" name="Oval 125"/>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127" name="TextBox 126"/>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12</a:t>
              </a:r>
              <a:endParaRPr lang="en-US" sz="900" dirty="0">
                <a:solidFill>
                  <a:schemeClr val="bg1"/>
                </a:solidFill>
              </a:endParaRPr>
            </a:p>
          </p:txBody>
        </p:sp>
      </p:grpSp>
      <p:cxnSp>
        <p:nvCxnSpPr>
          <p:cNvPr id="128" name="Elbow Connector 148"/>
          <p:cNvCxnSpPr>
            <a:stCxn id="102" idx="3"/>
            <a:endCxn id="125" idx="1"/>
          </p:cNvCxnSpPr>
          <p:nvPr/>
        </p:nvCxnSpPr>
        <p:spPr>
          <a:xfrm flipV="1">
            <a:off x="6752239" y="3260822"/>
            <a:ext cx="688509" cy="163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48"/>
          <p:cNvCxnSpPr>
            <a:stCxn id="119" idx="3"/>
            <a:endCxn id="162" idx="2"/>
          </p:cNvCxnSpPr>
          <p:nvPr/>
        </p:nvCxnSpPr>
        <p:spPr>
          <a:xfrm flipV="1">
            <a:off x="7300748" y="2255778"/>
            <a:ext cx="795851" cy="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125" idx="2"/>
            <a:endCxn id="107" idx="2"/>
          </p:cNvCxnSpPr>
          <p:nvPr/>
        </p:nvCxnSpPr>
        <p:spPr>
          <a:xfrm rot="5400000">
            <a:off x="6527392" y="1962075"/>
            <a:ext cx="2491" cy="3298180"/>
          </a:xfrm>
          <a:prstGeom prst="bentConnector3">
            <a:avLst>
              <a:gd name="adj1" fmla="val 989389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86"/>
          <p:cNvCxnSpPr/>
          <p:nvPr/>
        </p:nvCxnSpPr>
        <p:spPr>
          <a:xfrm>
            <a:off x="3510316" y="2604877"/>
            <a:ext cx="0" cy="1334830"/>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86"/>
          <p:cNvCxnSpPr/>
          <p:nvPr/>
        </p:nvCxnSpPr>
        <p:spPr>
          <a:xfrm flipV="1">
            <a:off x="3336128" y="2604877"/>
            <a:ext cx="0" cy="1347160"/>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96"/>
          <p:cNvCxnSpPr>
            <a:endCxn id="136" idx="4"/>
          </p:cNvCxnSpPr>
          <p:nvPr/>
        </p:nvCxnSpPr>
        <p:spPr>
          <a:xfrm rot="10800000" flipV="1">
            <a:off x="3665478" y="3609919"/>
            <a:ext cx="991047" cy="552000"/>
          </a:xfrm>
          <a:prstGeom prst="bentConnector3">
            <a:avLst>
              <a:gd name="adj1" fmla="val 378"/>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3070083" y="3907320"/>
            <a:ext cx="815406" cy="917575"/>
            <a:chOff x="6160331" y="4016176"/>
            <a:chExt cx="815406" cy="917575"/>
          </a:xfrm>
        </p:grpSpPr>
        <p:grpSp>
          <p:nvGrpSpPr>
            <p:cNvPr id="145" name="Group 20"/>
            <p:cNvGrpSpPr>
              <a:grpSpLocks noChangeAspect="1"/>
            </p:cNvGrpSpPr>
            <p:nvPr/>
          </p:nvGrpSpPr>
          <p:grpSpPr bwMode="auto">
            <a:xfrm>
              <a:off x="6162937" y="4016176"/>
              <a:ext cx="812800" cy="917575"/>
              <a:chOff x="2624" y="1337"/>
              <a:chExt cx="512" cy="578"/>
            </a:xfrm>
          </p:grpSpPr>
          <p:sp>
            <p:nvSpPr>
              <p:cNvPr id="154"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47" name="TextBox 146"/>
            <p:cNvSpPr txBox="1"/>
            <p:nvPr/>
          </p:nvSpPr>
          <p:spPr>
            <a:xfrm>
              <a:off x="6160331" y="4526222"/>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PDD</a:t>
              </a:r>
              <a:endParaRPr lang="en-US" sz="600" dirty="0"/>
            </a:p>
          </p:txBody>
        </p:sp>
        <p:sp>
          <p:nvSpPr>
            <p:cNvPr id="150" name="TextBox 149"/>
            <p:cNvSpPr txBox="1"/>
            <p:nvPr/>
          </p:nvSpPr>
          <p:spPr>
            <a:xfrm>
              <a:off x="6160331" y="4711013"/>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INITIAL</a:t>
              </a:r>
              <a:endParaRPr lang="en-US" sz="600" dirty="0"/>
            </a:p>
          </p:txBody>
        </p:sp>
      </p:grpSp>
      <p:grpSp>
        <p:nvGrpSpPr>
          <p:cNvPr id="48" name="Group 47"/>
          <p:cNvGrpSpPr/>
          <p:nvPr/>
        </p:nvGrpSpPr>
        <p:grpSpPr>
          <a:xfrm>
            <a:off x="5780673" y="4016176"/>
            <a:ext cx="816686" cy="917575"/>
            <a:chOff x="5780673" y="4016176"/>
            <a:chExt cx="816686" cy="917575"/>
          </a:xfrm>
        </p:grpSpPr>
        <p:grpSp>
          <p:nvGrpSpPr>
            <p:cNvPr id="170" name="Group 20"/>
            <p:cNvGrpSpPr>
              <a:grpSpLocks noChangeAspect="1"/>
            </p:cNvGrpSpPr>
            <p:nvPr/>
          </p:nvGrpSpPr>
          <p:grpSpPr bwMode="auto">
            <a:xfrm>
              <a:off x="5784559" y="4016176"/>
              <a:ext cx="812800" cy="917575"/>
              <a:chOff x="2624" y="1337"/>
              <a:chExt cx="512" cy="578"/>
            </a:xfrm>
          </p:grpSpPr>
          <p:sp>
            <p:nvSpPr>
              <p:cNvPr id="172"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71" name="TextBox 170"/>
            <p:cNvSpPr txBox="1"/>
            <p:nvPr/>
          </p:nvSpPr>
          <p:spPr>
            <a:xfrm>
              <a:off x="5781953" y="4526222"/>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PDD</a:t>
              </a:r>
              <a:endParaRPr lang="en-US" sz="600" dirty="0"/>
            </a:p>
          </p:txBody>
        </p:sp>
        <p:sp>
          <p:nvSpPr>
            <p:cNvPr id="178" name="TextBox 177"/>
            <p:cNvSpPr txBox="1"/>
            <p:nvPr/>
          </p:nvSpPr>
          <p:spPr>
            <a:xfrm>
              <a:off x="5780673" y="4701674"/>
              <a:ext cx="816686" cy="184666"/>
            </a:xfrm>
            <a:prstGeom prst="rect">
              <a:avLst/>
            </a:prstGeom>
            <a:solidFill>
              <a:schemeClr val="bg1"/>
            </a:solidFill>
            <a:ln>
              <a:solidFill>
                <a:schemeClr val="tx1"/>
              </a:solidFill>
            </a:ln>
          </p:spPr>
          <p:txBody>
            <a:bodyPr wrap="square" rtlCol="0">
              <a:spAutoFit/>
            </a:bodyPr>
            <a:lstStyle/>
            <a:p>
              <a:pPr algn="ctr"/>
              <a:r>
                <a:rPr lang="en-US" sz="600" dirty="0" smtClean="0"/>
                <a:t>FINAL</a:t>
              </a:r>
              <a:endParaRPr lang="en-US" sz="600" dirty="0"/>
            </a:p>
          </p:txBody>
        </p:sp>
      </p:grpSp>
      <p:cxnSp>
        <p:nvCxnSpPr>
          <p:cNvPr id="179" name="Straight Arrow Connector 86"/>
          <p:cNvCxnSpPr/>
          <p:nvPr/>
        </p:nvCxnSpPr>
        <p:spPr>
          <a:xfrm>
            <a:off x="6097647" y="2604877"/>
            <a:ext cx="0" cy="1423252"/>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581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061" y="641104"/>
            <a:ext cx="8938041" cy="10819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0" name="Rectangle 9"/>
          <p:cNvSpPr/>
          <p:nvPr/>
        </p:nvSpPr>
        <p:spPr>
          <a:xfrm rot="16200000">
            <a:off x="-200541" y="966662"/>
            <a:ext cx="1073514"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PROCESS ANALYST</a:t>
            </a:r>
            <a:endParaRPr lang="en-US" sz="1000" b="1" dirty="0">
              <a:solidFill>
                <a:schemeClr val="accent2"/>
              </a:solidFill>
            </a:endParaRPr>
          </a:p>
        </p:txBody>
      </p:sp>
      <p:sp>
        <p:nvSpPr>
          <p:cNvPr id="12" name="Rectangle 11"/>
          <p:cNvSpPr/>
          <p:nvPr/>
        </p:nvSpPr>
        <p:spPr>
          <a:xfrm rot="16200000">
            <a:off x="-695931" y="2533724"/>
            <a:ext cx="2060615"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FINANCIAL BOARD</a:t>
            </a:r>
            <a:endParaRPr lang="en-US" sz="1000" b="1" dirty="0">
              <a:solidFill>
                <a:schemeClr val="accent2"/>
              </a:solidFill>
            </a:endParaRPr>
          </a:p>
        </p:txBody>
      </p:sp>
      <p:sp>
        <p:nvSpPr>
          <p:cNvPr id="13" name="Rectangle 12"/>
          <p:cNvSpPr/>
          <p:nvPr/>
        </p:nvSpPr>
        <p:spPr>
          <a:xfrm>
            <a:off x="122831" y="1724336"/>
            <a:ext cx="8938041" cy="20512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5" name="Rectangle 14"/>
          <p:cNvSpPr/>
          <p:nvPr/>
        </p:nvSpPr>
        <p:spPr>
          <a:xfrm>
            <a:off x="122831" y="3775717"/>
            <a:ext cx="8938041" cy="11597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6" name="Rectangle 15"/>
          <p:cNvSpPr/>
          <p:nvPr/>
        </p:nvSpPr>
        <p:spPr>
          <a:xfrm rot="16200000">
            <a:off x="-245514" y="4144066"/>
            <a:ext cx="1159780"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INPUT / OUTPUT</a:t>
            </a:r>
            <a:endParaRPr lang="en-US" sz="1000" b="1" dirty="0">
              <a:solidFill>
                <a:schemeClr val="accent2"/>
              </a:solidFill>
            </a:endParaRPr>
          </a:p>
        </p:txBody>
      </p:sp>
      <p:sp>
        <p:nvSpPr>
          <p:cNvPr id="122" name="Oval 121"/>
          <p:cNvSpPr/>
          <p:nvPr/>
        </p:nvSpPr>
        <p:spPr>
          <a:xfrm>
            <a:off x="657880" y="1033324"/>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5" name="Elbow Connector 24"/>
          <p:cNvCxnSpPr>
            <a:stCxn id="122" idx="6"/>
            <a:endCxn id="83" idx="1"/>
          </p:cNvCxnSpPr>
          <p:nvPr/>
        </p:nvCxnSpPr>
        <p:spPr>
          <a:xfrm flipV="1">
            <a:off x="1027334" y="1213021"/>
            <a:ext cx="283116" cy="1269"/>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8" idx="3"/>
            <a:endCxn id="111" idx="1"/>
          </p:cNvCxnSpPr>
          <p:nvPr/>
        </p:nvCxnSpPr>
        <p:spPr>
          <a:xfrm flipV="1">
            <a:off x="2790535" y="1214493"/>
            <a:ext cx="338186" cy="128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Elbow Connector 148"/>
          <p:cNvCxnSpPr>
            <a:stCxn id="111" idx="2"/>
            <a:endCxn id="107" idx="1"/>
          </p:cNvCxnSpPr>
          <p:nvPr/>
        </p:nvCxnSpPr>
        <p:spPr>
          <a:xfrm rot="16200000" flipH="1">
            <a:off x="3657575" y="1771716"/>
            <a:ext cx="693118" cy="276868"/>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7" name="Google Shape;59;p14"/>
          <p:cNvSpPr txBox="1">
            <a:spLocks/>
          </p:cNvSpPr>
          <p:nvPr/>
        </p:nvSpPr>
        <p:spPr>
          <a:xfrm>
            <a:off x="39560" y="19922"/>
            <a:ext cx="293899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US" sz="1500" b="1" dirty="0" smtClean="0">
                <a:solidFill>
                  <a:schemeClr val="bg1"/>
                </a:solidFill>
              </a:rPr>
              <a:t>FINALIZE BUSINESS CASE</a:t>
            </a:r>
            <a:endParaRPr lang="en-US" sz="1500" b="1" dirty="0">
              <a:solidFill>
                <a:schemeClr val="bg1"/>
              </a:solidFill>
            </a:endParaRPr>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grpSp>
        <p:nvGrpSpPr>
          <p:cNvPr id="66" name="Group 65"/>
          <p:cNvGrpSpPr/>
          <p:nvPr/>
        </p:nvGrpSpPr>
        <p:grpSpPr>
          <a:xfrm>
            <a:off x="2094913" y="4017456"/>
            <a:ext cx="815406" cy="917575"/>
            <a:chOff x="1323975" y="4225925"/>
            <a:chExt cx="815406" cy="917575"/>
          </a:xfrm>
        </p:grpSpPr>
        <p:grpSp>
          <p:nvGrpSpPr>
            <p:cNvPr id="67" name="Group 20"/>
            <p:cNvGrpSpPr>
              <a:grpSpLocks noChangeAspect="1"/>
            </p:cNvGrpSpPr>
            <p:nvPr/>
          </p:nvGrpSpPr>
          <p:grpSpPr bwMode="auto">
            <a:xfrm>
              <a:off x="1326581" y="4225925"/>
              <a:ext cx="812800" cy="917575"/>
              <a:chOff x="2624" y="1337"/>
              <a:chExt cx="512" cy="578"/>
            </a:xfrm>
          </p:grpSpPr>
          <p:sp>
            <p:nvSpPr>
              <p:cNvPr id="69"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68" name="TextBox 67"/>
            <p:cNvSpPr txBox="1"/>
            <p:nvPr/>
          </p:nvSpPr>
          <p:spPr>
            <a:xfrm>
              <a:off x="1323975" y="4735971"/>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COMPLEXITY CALCULATOR</a:t>
              </a:r>
              <a:endParaRPr lang="en-US" sz="600" dirty="0"/>
            </a:p>
          </p:txBody>
        </p:sp>
      </p:grpSp>
      <p:cxnSp>
        <p:nvCxnSpPr>
          <p:cNvPr id="75" name="Straight Arrow Connector 86"/>
          <p:cNvCxnSpPr/>
          <p:nvPr/>
        </p:nvCxnSpPr>
        <p:spPr>
          <a:xfrm>
            <a:off x="2528044" y="1562118"/>
            <a:ext cx="0"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86"/>
          <p:cNvCxnSpPr/>
          <p:nvPr/>
        </p:nvCxnSpPr>
        <p:spPr>
          <a:xfrm flipV="1">
            <a:off x="1530388" y="1576208"/>
            <a:ext cx="0" cy="2334380"/>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211835" y="3908600"/>
            <a:ext cx="815406" cy="917575"/>
            <a:chOff x="6160331" y="4016176"/>
            <a:chExt cx="815406" cy="917575"/>
          </a:xfrm>
        </p:grpSpPr>
        <p:grpSp>
          <p:nvGrpSpPr>
            <p:cNvPr id="148" name="Group 20"/>
            <p:cNvGrpSpPr>
              <a:grpSpLocks noChangeAspect="1"/>
            </p:cNvGrpSpPr>
            <p:nvPr/>
          </p:nvGrpSpPr>
          <p:grpSpPr bwMode="auto">
            <a:xfrm>
              <a:off x="6162937" y="4016176"/>
              <a:ext cx="812800" cy="917575"/>
              <a:chOff x="2624" y="1337"/>
              <a:chExt cx="512" cy="578"/>
            </a:xfrm>
          </p:grpSpPr>
          <p:sp>
            <p:nvSpPr>
              <p:cNvPr id="152"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51" name="TextBox 150"/>
            <p:cNvSpPr txBox="1"/>
            <p:nvPr/>
          </p:nvSpPr>
          <p:spPr>
            <a:xfrm>
              <a:off x="6160331" y="4526222"/>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PDD</a:t>
              </a:r>
              <a:endParaRPr lang="en-US" sz="600" dirty="0"/>
            </a:p>
          </p:txBody>
        </p:sp>
        <p:sp>
          <p:nvSpPr>
            <p:cNvPr id="161" name="TextBox 160"/>
            <p:cNvSpPr txBox="1"/>
            <p:nvPr/>
          </p:nvSpPr>
          <p:spPr>
            <a:xfrm>
              <a:off x="6160331" y="4711013"/>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FINAL</a:t>
              </a:r>
              <a:endParaRPr lang="en-US" sz="600" dirty="0"/>
            </a:p>
          </p:txBody>
        </p:sp>
      </p:gr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grpSp>
        <p:nvGrpSpPr>
          <p:cNvPr id="106" name="Group 105"/>
          <p:cNvGrpSpPr/>
          <p:nvPr/>
        </p:nvGrpSpPr>
        <p:grpSpPr>
          <a:xfrm>
            <a:off x="4142568" y="1792024"/>
            <a:ext cx="1624375" cy="813783"/>
            <a:chOff x="2826327" y="1813695"/>
            <a:chExt cx="1624375" cy="813783"/>
          </a:xfrm>
        </p:grpSpPr>
        <p:sp>
          <p:nvSpPr>
            <p:cNvPr id="107" name="Rectangle 106"/>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REVIEW BUSINESS CASE</a:t>
              </a:r>
              <a:endParaRPr lang="en-US" sz="1000" b="1" dirty="0">
                <a:solidFill>
                  <a:schemeClr val="accent2"/>
                </a:solidFill>
              </a:endParaRPr>
            </a:p>
          </p:txBody>
        </p:sp>
        <p:sp>
          <p:nvSpPr>
            <p:cNvPr id="116" name="Oval 115"/>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117" name="TextBox 116"/>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10</a:t>
              </a:r>
              <a:endParaRPr lang="en-US" sz="900" dirty="0">
                <a:solidFill>
                  <a:schemeClr val="bg1"/>
                </a:solidFill>
              </a:endParaRPr>
            </a:p>
          </p:txBody>
        </p:sp>
      </p:grpSp>
      <p:cxnSp>
        <p:nvCxnSpPr>
          <p:cNvPr id="143" name="Straight Arrow Connector 96"/>
          <p:cNvCxnSpPr>
            <a:endCxn id="72" idx="1"/>
          </p:cNvCxnSpPr>
          <p:nvPr/>
        </p:nvCxnSpPr>
        <p:spPr>
          <a:xfrm rot="5400000">
            <a:off x="1758052" y="2503749"/>
            <a:ext cx="2600889" cy="715451"/>
          </a:xfrm>
          <a:prstGeom prst="bentConnector2">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1316577" y="751088"/>
            <a:ext cx="1624375" cy="813783"/>
            <a:chOff x="2826327" y="1813695"/>
            <a:chExt cx="1624375" cy="813783"/>
          </a:xfrm>
        </p:grpSpPr>
        <p:sp>
          <p:nvSpPr>
            <p:cNvPr id="88" name="Rectangle 87"/>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CALCULATE PROCESS COMPLEXITY BASED ON PDD</a:t>
              </a:r>
              <a:endParaRPr lang="en-US" sz="1000" b="1" dirty="0">
                <a:solidFill>
                  <a:schemeClr val="accent2"/>
                </a:solidFill>
              </a:endParaRPr>
            </a:p>
          </p:txBody>
        </p:sp>
        <p:sp>
          <p:nvSpPr>
            <p:cNvPr id="89" name="Oval 88"/>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90" name="TextBox 89"/>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13</a:t>
              </a:r>
              <a:endParaRPr lang="en-US" sz="900" dirty="0">
                <a:solidFill>
                  <a:schemeClr val="bg1"/>
                </a:solidFill>
              </a:endParaRPr>
            </a:p>
          </p:txBody>
        </p:sp>
      </p:grpSp>
      <p:grpSp>
        <p:nvGrpSpPr>
          <p:cNvPr id="97" name="Group 96"/>
          <p:cNvGrpSpPr/>
          <p:nvPr/>
        </p:nvGrpSpPr>
        <p:grpSpPr>
          <a:xfrm>
            <a:off x="3128721" y="749808"/>
            <a:ext cx="1624375" cy="813783"/>
            <a:chOff x="2826327" y="1813695"/>
            <a:chExt cx="1624375" cy="813783"/>
          </a:xfrm>
        </p:grpSpPr>
        <p:sp>
          <p:nvSpPr>
            <p:cNvPr id="111" name="Rectangle 110"/>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MODIFY BUSINESS CASE</a:t>
              </a:r>
              <a:endParaRPr lang="en-US" sz="1000" b="1" dirty="0">
                <a:solidFill>
                  <a:schemeClr val="accent2"/>
                </a:solidFill>
              </a:endParaRPr>
            </a:p>
          </p:txBody>
        </p:sp>
        <p:sp>
          <p:nvSpPr>
            <p:cNvPr id="112" name="Oval 111"/>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113" name="TextBox 112"/>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13</a:t>
              </a:r>
              <a:endParaRPr lang="en-US" sz="900" dirty="0">
                <a:solidFill>
                  <a:schemeClr val="bg1"/>
                </a:solidFill>
              </a:endParaRPr>
            </a:p>
          </p:txBody>
        </p:sp>
      </p:grpSp>
      <p:cxnSp>
        <p:nvCxnSpPr>
          <p:cNvPr id="121" name="Straight Arrow Connector 86"/>
          <p:cNvCxnSpPr/>
          <p:nvPr/>
        </p:nvCxnSpPr>
        <p:spPr>
          <a:xfrm flipH="1" flipV="1">
            <a:off x="2433588" y="1562118"/>
            <a:ext cx="2252"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96"/>
          <p:cNvCxnSpPr>
            <a:endCxn id="152" idx="0"/>
          </p:cNvCxnSpPr>
          <p:nvPr/>
        </p:nvCxnSpPr>
        <p:spPr>
          <a:xfrm rot="5400000">
            <a:off x="1298610" y="1903590"/>
            <a:ext cx="2327242" cy="1682779"/>
          </a:xfrm>
          <a:prstGeom prst="bentConnector3">
            <a:avLst>
              <a:gd name="adj1" fmla="val 27878"/>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6229105" y="3112914"/>
            <a:ext cx="369454" cy="361931"/>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133"/>
          <p:cNvGrpSpPr/>
          <p:nvPr/>
        </p:nvGrpSpPr>
        <p:grpSpPr>
          <a:xfrm>
            <a:off x="6227488" y="2068518"/>
            <a:ext cx="371071" cy="374662"/>
            <a:chOff x="2978557" y="990529"/>
            <a:chExt cx="371071" cy="374662"/>
          </a:xfrm>
        </p:grpSpPr>
        <p:sp>
          <p:nvSpPr>
            <p:cNvPr id="135" name="Flowchart: Decision 134"/>
            <p:cNvSpPr/>
            <p:nvPr/>
          </p:nvSpPr>
          <p:spPr>
            <a:xfrm>
              <a:off x="2978557" y="990529"/>
              <a:ext cx="371071" cy="37466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36" name="Straight Connector 135"/>
            <p:cNvCxnSpPr/>
            <p:nvPr/>
          </p:nvCxnSpPr>
          <p:spPr>
            <a:xfrm>
              <a:off x="3065463" y="1076973"/>
              <a:ext cx="195262" cy="19834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3071813" y="1081937"/>
              <a:ext cx="180184" cy="1876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8" name="Elbow Connector 148"/>
          <p:cNvCxnSpPr>
            <a:stCxn id="135" idx="3"/>
            <a:endCxn id="193" idx="1"/>
          </p:cNvCxnSpPr>
          <p:nvPr/>
        </p:nvCxnSpPr>
        <p:spPr>
          <a:xfrm flipV="1">
            <a:off x="6598559" y="2255429"/>
            <a:ext cx="531805" cy="4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6025201" y="1799222"/>
            <a:ext cx="1071145" cy="276999"/>
          </a:xfrm>
          <a:prstGeom prst="rect">
            <a:avLst/>
          </a:prstGeom>
          <a:noFill/>
          <a:ln>
            <a:noFill/>
          </a:ln>
        </p:spPr>
        <p:txBody>
          <a:bodyPr wrap="square" rtlCol="0">
            <a:spAutoFit/>
          </a:bodyPr>
          <a:lstStyle/>
          <a:p>
            <a:pPr algn="r"/>
            <a:r>
              <a:rPr lang="en-US" sz="1200" dirty="0" smtClean="0">
                <a:solidFill>
                  <a:schemeClr val="bg1"/>
                </a:solidFill>
              </a:rPr>
              <a:t>Acceptable?</a:t>
            </a:r>
            <a:endParaRPr lang="en-US" sz="1200" dirty="0">
              <a:solidFill>
                <a:schemeClr val="bg1"/>
              </a:solidFill>
            </a:endParaRPr>
          </a:p>
        </p:txBody>
      </p:sp>
      <p:sp>
        <p:nvSpPr>
          <p:cNvPr id="140" name="TextBox 139"/>
          <p:cNvSpPr txBox="1"/>
          <p:nvPr/>
        </p:nvSpPr>
        <p:spPr>
          <a:xfrm>
            <a:off x="6367241" y="2708540"/>
            <a:ext cx="380232" cy="276999"/>
          </a:xfrm>
          <a:prstGeom prst="rect">
            <a:avLst/>
          </a:prstGeom>
          <a:noFill/>
          <a:ln>
            <a:noFill/>
          </a:ln>
        </p:spPr>
        <p:txBody>
          <a:bodyPr wrap="none" rtlCol="0">
            <a:spAutoFit/>
          </a:bodyPr>
          <a:lstStyle/>
          <a:p>
            <a:pPr algn="r"/>
            <a:r>
              <a:rPr lang="en-US" sz="1200" dirty="0" smtClean="0">
                <a:solidFill>
                  <a:schemeClr val="bg1"/>
                </a:solidFill>
              </a:rPr>
              <a:t>No</a:t>
            </a:r>
            <a:endParaRPr lang="en-US" sz="1200" dirty="0">
              <a:solidFill>
                <a:schemeClr val="bg1"/>
              </a:solidFill>
            </a:endParaRPr>
          </a:p>
        </p:txBody>
      </p:sp>
      <p:sp>
        <p:nvSpPr>
          <p:cNvPr id="146" name="TextBox 145"/>
          <p:cNvSpPr txBox="1"/>
          <p:nvPr/>
        </p:nvSpPr>
        <p:spPr>
          <a:xfrm>
            <a:off x="6604072" y="2281540"/>
            <a:ext cx="449162" cy="276999"/>
          </a:xfrm>
          <a:prstGeom prst="rect">
            <a:avLst/>
          </a:prstGeom>
          <a:noFill/>
          <a:ln>
            <a:noFill/>
          </a:ln>
        </p:spPr>
        <p:txBody>
          <a:bodyPr wrap="none" rtlCol="0">
            <a:spAutoFit/>
          </a:bodyPr>
          <a:lstStyle/>
          <a:p>
            <a:pPr algn="r"/>
            <a:r>
              <a:rPr lang="en-US" sz="1200" dirty="0" smtClean="0">
                <a:solidFill>
                  <a:schemeClr val="bg1"/>
                </a:solidFill>
              </a:rPr>
              <a:t>Yes</a:t>
            </a:r>
            <a:endParaRPr lang="en-US" sz="1200" dirty="0">
              <a:solidFill>
                <a:schemeClr val="bg1"/>
              </a:solidFill>
            </a:endParaRPr>
          </a:p>
        </p:txBody>
      </p:sp>
      <p:cxnSp>
        <p:nvCxnSpPr>
          <p:cNvPr id="163" name="Elbow Connector 100"/>
          <p:cNvCxnSpPr>
            <a:stCxn id="135" idx="2"/>
            <a:endCxn id="133" idx="0"/>
          </p:cNvCxnSpPr>
          <p:nvPr/>
        </p:nvCxnSpPr>
        <p:spPr>
          <a:xfrm>
            <a:off x="6413024" y="2443180"/>
            <a:ext cx="808" cy="6697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Elbow Connector 148"/>
          <p:cNvCxnSpPr>
            <a:stCxn id="107" idx="3"/>
            <a:endCxn id="135" idx="1"/>
          </p:cNvCxnSpPr>
          <p:nvPr/>
        </p:nvCxnSpPr>
        <p:spPr>
          <a:xfrm flipV="1">
            <a:off x="5616526" y="2255849"/>
            <a:ext cx="610962" cy="86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7683564" y="3112913"/>
            <a:ext cx="369454" cy="361931"/>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TextBox 169"/>
          <p:cNvSpPr txBox="1"/>
          <p:nvPr/>
        </p:nvSpPr>
        <p:spPr>
          <a:xfrm>
            <a:off x="7613046" y="3205904"/>
            <a:ext cx="1424892" cy="461665"/>
          </a:xfrm>
          <a:prstGeom prst="rect">
            <a:avLst/>
          </a:prstGeom>
          <a:noFill/>
          <a:ln>
            <a:noFill/>
          </a:ln>
        </p:spPr>
        <p:txBody>
          <a:bodyPr wrap="square" rtlCol="0">
            <a:spAutoFit/>
          </a:bodyPr>
          <a:lstStyle/>
          <a:p>
            <a:pPr algn="r"/>
            <a:r>
              <a:rPr lang="en-US" sz="1200" dirty="0" smtClean="0">
                <a:solidFill>
                  <a:schemeClr val="bg1"/>
                </a:solidFill>
              </a:rPr>
              <a:t>Transition to </a:t>
            </a:r>
            <a:r>
              <a:rPr lang="en-US" sz="1200" dirty="0" err="1" smtClean="0">
                <a:solidFill>
                  <a:schemeClr val="bg1"/>
                </a:solidFill>
              </a:rPr>
              <a:t>Solutioning</a:t>
            </a:r>
            <a:endParaRPr lang="en-US" sz="1200" dirty="0">
              <a:solidFill>
                <a:schemeClr val="bg1"/>
              </a:solidFill>
            </a:endParaRPr>
          </a:p>
        </p:txBody>
      </p:sp>
      <p:grpSp>
        <p:nvGrpSpPr>
          <p:cNvPr id="171" name="Group 170"/>
          <p:cNvGrpSpPr/>
          <p:nvPr/>
        </p:nvGrpSpPr>
        <p:grpSpPr>
          <a:xfrm>
            <a:off x="3408877" y="4017456"/>
            <a:ext cx="815406" cy="917575"/>
            <a:chOff x="1323975" y="4225925"/>
            <a:chExt cx="815406" cy="917575"/>
          </a:xfrm>
        </p:grpSpPr>
        <p:grpSp>
          <p:nvGrpSpPr>
            <p:cNvPr id="172" name="Group 20"/>
            <p:cNvGrpSpPr>
              <a:grpSpLocks noChangeAspect="1"/>
            </p:cNvGrpSpPr>
            <p:nvPr/>
          </p:nvGrpSpPr>
          <p:grpSpPr bwMode="auto">
            <a:xfrm>
              <a:off x="1326581" y="4225925"/>
              <a:ext cx="812800" cy="917575"/>
              <a:chOff x="2624" y="1337"/>
              <a:chExt cx="512" cy="578"/>
            </a:xfrm>
          </p:grpSpPr>
          <p:sp>
            <p:nvSpPr>
              <p:cNvPr id="174"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73" name="TextBox 172"/>
            <p:cNvSpPr txBox="1"/>
            <p:nvPr/>
          </p:nvSpPr>
          <p:spPr>
            <a:xfrm>
              <a:off x="1323975" y="4735971"/>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UPDATED BUSINESS CASE</a:t>
              </a:r>
              <a:endParaRPr lang="en-US" sz="600" dirty="0"/>
            </a:p>
          </p:txBody>
        </p:sp>
      </p:grpSp>
      <p:grpSp>
        <p:nvGrpSpPr>
          <p:cNvPr id="180" name="Group 179"/>
          <p:cNvGrpSpPr/>
          <p:nvPr/>
        </p:nvGrpSpPr>
        <p:grpSpPr>
          <a:xfrm>
            <a:off x="7143883" y="3893232"/>
            <a:ext cx="815406" cy="971711"/>
            <a:chOff x="6160331" y="4016176"/>
            <a:chExt cx="815406" cy="971711"/>
          </a:xfrm>
        </p:grpSpPr>
        <p:grpSp>
          <p:nvGrpSpPr>
            <p:cNvPr id="181" name="Group 20"/>
            <p:cNvGrpSpPr>
              <a:grpSpLocks noChangeAspect="1"/>
            </p:cNvGrpSpPr>
            <p:nvPr/>
          </p:nvGrpSpPr>
          <p:grpSpPr bwMode="auto">
            <a:xfrm>
              <a:off x="6162937" y="4016176"/>
              <a:ext cx="812800" cy="917575"/>
              <a:chOff x="2624" y="1337"/>
              <a:chExt cx="512" cy="578"/>
            </a:xfrm>
          </p:grpSpPr>
          <p:sp>
            <p:nvSpPr>
              <p:cNvPr id="184"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82" name="TextBox 181"/>
            <p:cNvSpPr txBox="1"/>
            <p:nvPr/>
          </p:nvSpPr>
          <p:spPr>
            <a:xfrm>
              <a:off x="6160331" y="4526222"/>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UPDATED BUSINESS CASE</a:t>
              </a:r>
              <a:endParaRPr lang="en-US" sz="600" dirty="0"/>
            </a:p>
          </p:txBody>
        </p:sp>
        <p:sp>
          <p:nvSpPr>
            <p:cNvPr id="183" name="TextBox 182"/>
            <p:cNvSpPr txBox="1"/>
            <p:nvPr/>
          </p:nvSpPr>
          <p:spPr>
            <a:xfrm>
              <a:off x="6160331" y="4803221"/>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APPROVED</a:t>
              </a:r>
              <a:endParaRPr lang="en-US" sz="600" dirty="0"/>
            </a:p>
          </p:txBody>
        </p:sp>
      </p:grpSp>
      <p:cxnSp>
        <p:nvCxnSpPr>
          <p:cNvPr id="190" name="Straight Arrow Connector 86"/>
          <p:cNvCxnSpPr/>
          <p:nvPr/>
        </p:nvCxnSpPr>
        <p:spPr>
          <a:xfrm>
            <a:off x="3756204" y="1576206"/>
            <a:ext cx="0"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86"/>
          <p:cNvCxnSpPr/>
          <p:nvPr/>
        </p:nvCxnSpPr>
        <p:spPr>
          <a:xfrm flipH="1" flipV="1">
            <a:off x="3661748" y="1576206"/>
            <a:ext cx="2252"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7130364" y="1790744"/>
            <a:ext cx="1624375" cy="813783"/>
            <a:chOff x="2826327" y="1813695"/>
            <a:chExt cx="1624375" cy="813783"/>
          </a:xfrm>
        </p:grpSpPr>
        <p:sp>
          <p:nvSpPr>
            <p:cNvPr id="193" name="Rectangle 192"/>
            <p:cNvSpPr/>
            <p:nvPr/>
          </p:nvSpPr>
          <p:spPr>
            <a:xfrm>
              <a:off x="2826327" y="1929281"/>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APPROVE BUSINESS CASE</a:t>
              </a:r>
              <a:endParaRPr lang="en-US" sz="1000" b="1" dirty="0">
                <a:solidFill>
                  <a:schemeClr val="accent2"/>
                </a:solidFill>
              </a:endParaRPr>
            </a:p>
          </p:txBody>
        </p:sp>
        <p:sp>
          <p:nvSpPr>
            <p:cNvPr id="194" name="Oval 193"/>
            <p:cNvSpPr/>
            <p:nvPr/>
          </p:nvSpPr>
          <p:spPr>
            <a:xfrm>
              <a:off x="4189397" y="1822609"/>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85000"/>
                  </a:schemeClr>
                </a:solidFill>
              </a:endParaRPr>
            </a:p>
          </p:txBody>
        </p:sp>
        <p:sp>
          <p:nvSpPr>
            <p:cNvPr id="195" name="TextBox 194"/>
            <p:cNvSpPr txBox="1"/>
            <p:nvPr/>
          </p:nvSpPr>
          <p:spPr>
            <a:xfrm>
              <a:off x="4137796" y="1813695"/>
              <a:ext cx="312906" cy="230832"/>
            </a:xfrm>
            <a:prstGeom prst="rect">
              <a:avLst/>
            </a:prstGeom>
            <a:noFill/>
          </p:spPr>
          <p:txBody>
            <a:bodyPr wrap="none" rtlCol="0">
              <a:spAutoFit/>
            </a:bodyPr>
            <a:lstStyle/>
            <a:p>
              <a:r>
                <a:rPr lang="en-US" sz="900" dirty="0" smtClean="0">
                  <a:solidFill>
                    <a:schemeClr val="bg1"/>
                  </a:solidFill>
                </a:rPr>
                <a:t>10</a:t>
              </a:r>
              <a:endParaRPr lang="en-US" sz="900" dirty="0">
                <a:solidFill>
                  <a:schemeClr val="bg1"/>
                </a:solidFill>
              </a:endParaRPr>
            </a:p>
          </p:txBody>
        </p:sp>
      </p:grpSp>
      <p:cxnSp>
        <p:nvCxnSpPr>
          <p:cNvPr id="196" name="Elbow Connector 100"/>
          <p:cNvCxnSpPr>
            <a:stCxn id="193" idx="2"/>
            <a:endCxn id="169" idx="0"/>
          </p:cNvCxnSpPr>
          <p:nvPr/>
        </p:nvCxnSpPr>
        <p:spPr>
          <a:xfrm>
            <a:off x="7867343" y="2604527"/>
            <a:ext cx="948" cy="50838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86"/>
          <p:cNvCxnSpPr/>
          <p:nvPr/>
        </p:nvCxnSpPr>
        <p:spPr>
          <a:xfrm>
            <a:off x="7496154" y="2604527"/>
            <a:ext cx="0" cy="1301405"/>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96"/>
          <p:cNvCxnSpPr>
            <a:endCxn id="175" idx="4"/>
          </p:cNvCxnSpPr>
          <p:nvPr/>
        </p:nvCxnSpPr>
        <p:spPr>
          <a:xfrm rot="5400000">
            <a:off x="3404196" y="3215066"/>
            <a:ext cx="1557390" cy="336316"/>
          </a:xfrm>
          <a:prstGeom prst="bentConnector2">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96"/>
          <p:cNvCxnSpPr/>
          <p:nvPr/>
        </p:nvCxnSpPr>
        <p:spPr>
          <a:xfrm rot="10800000" flipV="1">
            <a:off x="3867603" y="2595889"/>
            <a:ext cx="3391579" cy="1753251"/>
          </a:xfrm>
          <a:prstGeom prst="bentConnector3">
            <a:avLst>
              <a:gd name="adj1" fmla="val -297"/>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99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p:nvPr/>
        </p:nvSpPr>
        <p:spPr>
          <a:xfrm>
            <a:off x="1068936" y="0"/>
            <a:ext cx="608782"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28" name="Google Shape;228;p28"/>
          <p:cNvGrpSpPr/>
          <p:nvPr/>
        </p:nvGrpSpPr>
        <p:grpSpPr>
          <a:xfrm>
            <a:off x="1" y="1063373"/>
            <a:ext cx="5527496" cy="862441"/>
            <a:chOff x="1" y="707962"/>
            <a:chExt cx="7970291" cy="1630907"/>
          </a:xfrm>
        </p:grpSpPr>
        <p:sp>
          <p:nvSpPr>
            <p:cNvPr id="229" name="Google Shape;229;p28"/>
            <p:cNvSpPr/>
            <p:nvPr/>
          </p:nvSpPr>
          <p:spPr>
            <a:xfrm>
              <a:off x="2430999" y="1189024"/>
              <a:ext cx="5539293" cy="1149845"/>
            </a:xfrm>
            <a:prstGeom prst="homePlate">
              <a:avLst>
                <a:gd name="adj" fmla="val 50000"/>
              </a:avLst>
            </a:prstGeom>
            <a:gradFill>
              <a:gsLst>
                <a:gs pos="0">
                  <a:srgbClr val="9E0000"/>
                </a:gs>
                <a:gs pos="50000">
                  <a:srgbClr val="E40000"/>
                </a:gs>
                <a:gs pos="100000">
                  <a:schemeClr val="accent3"/>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Governance </a:t>
              </a:r>
              <a:r>
                <a:rPr lang="en-US" sz="1350" b="1" dirty="0">
                  <a:solidFill>
                    <a:srgbClr val="FFFFFF"/>
                  </a:solidFill>
                </a:rPr>
                <a:t>Model Overview</a:t>
              </a:r>
              <a:endParaRPr sz="1350" b="1" dirty="0">
                <a:solidFill>
                  <a:srgbClr val="FFFFFF"/>
                </a:solidFill>
                <a:latin typeface="Calibri"/>
                <a:ea typeface="Calibri"/>
                <a:cs typeface="Calibri"/>
                <a:sym typeface="Calibri"/>
              </a:endParaRPr>
            </a:p>
          </p:txBody>
        </p:sp>
        <p:sp>
          <p:nvSpPr>
            <p:cNvPr id="230" name="Google Shape;230;p28"/>
            <p:cNvSpPr/>
            <p:nvPr/>
          </p:nvSpPr>
          <p:spPr>
            <a:xfrm>
              <a:off x="1" y="1189023"/>
              <a:ext cx="1542190" cy="1149845"/>
            </a:xfrm>
            <a:prstGeom prst="rect">
              <a:avLst/>
            </a:prstGeom>
            <a:gradFill>
              <a:gsLst>
                <a:gs pos="0">
                  <a:srgbClr val="9E0000"/>
                </a:gs>
                <a:gs pos="50000">
                  <a:srgbClr val="E40000"/>
                </a:gs>
                <a:gs pos="100000">
                  <a:schemeClr val="accent3"/>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1" name="Google Shape;231;p28"/>
            <p:cNvGrpSpPr/>
            <p:nvPr/>
          </p:nvGrpSpPr>
          <p:grpSpPr>
            <a:xfrm>
              <a:off x="1299942" y="707962"/>
              <a:ext cx="1373307" cy="1630907"/>
              <a:chOff x="1333213" y="283213"/>
              <a:chExt cx="1373307" cy="1630907"/>
            </a:xfrm>
          </p:grpSpPr>
          <p:grpSp>
            <p:nvGrpSpPr>
              <p:cNvPr id="232" name="Google Shape;232;p28"/>
              <p:cNvGrpSpPr/>
              <p:nvPr/>
            </p:nvGrpSpPr>
            <p:grpSpPr>
              <a:xfrm>
                <a:off x="1333213" y="1647988"/>
                <a:ext cx="1373307" cy="266132"/>
                <a:chOff x="1333208" y="1624082"/>
                <a:chExt cx="1373307" cy="266132"/>
              </a:xfrm>
            </p:grpSpPr>
            <p:sp>
              <p:nvSpPr>
                <p:cNvPr id="233" name="Google Shape;233;p28"/>
                <p:cNvSpPr/>
                <p:nvPr/>
              </p:nvSpPr>
              <p:spPr>
                <a:xfrm rot="10800000" flipH="1">
                  <a:off x="2464266"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34" name="Google Shape;234;p28"/>
                <p:cNvSpPr/>
                <p:nvPr/>
              </p:nvSpPr>
              <p:spPr>
                <a:xfrm rot="10800000">
                  <a:off x="1333208"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35" name="Google Shape;235;p28"/>
              <p:cNvSpPr/>
              <p:nvPr/>
            </p:nvSpPr>
            <p:spPr>
              <a:xfrm>
                <a:off x="1334066" y="283213"/>
                <a:ext cx="1371600" cy="1371600"/>
              </a:xfrm>
              <a:prstGeom prst="rect">
                <a:avLst/>
              </a:prstGeom>
              <a:solidFill>
                <a:schemeClr val="accent3"/>
              </a:solidFill>
              <a:ln>
                <a:noFill/>
              </a:ln>
            </p:spPr>
            <p:txBody>
              <a:bodyPr spcFirstLastPara="1" wrap="square" lIns="68569" tIns="34275" rIns="68569" bIns="34275" anchor="ctr" anchorCtr="0">
                <a:noAutofit/>
              </a:bodyPr>
              <a:lstStyle/>
              <a:p>
                <a:pPr algn="ctr"/>
                <a:r>
                  <a:rPr lang="en-US" sz="4500" b="1" dirty="0">
                    <a:solidFill>
                      <a:srgbClr val="FFFFFF"/>
                    </a:solidFill>
                  </a:rPr>
                  <a:t>01</a:t>
                </a:r>
                <a:endParaRPr sz="1050" dirty="0"/>
              </a:p>
            </p:txBody>
          </p:sp>
        </p:grpSp>
      </p:grpSp>
      <p:grpSp>
        <p:nvGrpSpPr>
          <p:cNvPr id="244" name="Google Shape;244;p28"/>
          <p:cNvGrpSpPr/>
          <p:nvPr/>
        </p:nvGrpSpPr>
        <p:grpSpPr>
          <a:xfrm>
            <a:off x="1" y="2811139"/>
            <a:ext cx="5527496" cy="862442"/>
            <a:chOff x="1" y="4723842"/>
            <a:chExt cx="7970291" cy="1630908"/>
          </a:xfrm>
          <a:solidFill>
            <a:schemeClr val="bg1">
              <a:lumMod val="50000"/>
            </a:schemeClr>
          </a:solidFill>
        </p:grpSpPr>
        <p:sp>
          <p:nvSpPr>
            <p:cNvPr id="245" name="Google Shape;245;p28"/>
            <p:cNvSpPr/>
            <p:nvPr/>
          </p:nvSpPr>
          <p:spPr>
            <a:xfrm>
              <a:off x="2430145" y="5204905"/>
              <a:ext cx="5540147" cy="1149845"/>
            </a:xfrm>
            <a:prstGeom prst="homePlate">
              <a:avLst>
                <a:gd name="adj" fmla="val 50000"/>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Contents of PDD</a:t>
              </a:r>
              <a:endParaRPr sz="1350" b="1" dirty="0">
                <a:solidFill>
                  <a:srgbClr val="FFFFFF"/>
                </a:solidFill>
                <a:latin typeface="Calibri"/>
                <a:ea typeface="Calibri"/>
                <a:cs typeface="Calibri"/>
                <a:sym typeface="Calibri"/>
              </a:endParaRPr>
            </a:p>
          </p:txBody>
        </p:sp>
        <p:sp>
          <p:nvSpPr>
            <p:cNvPr id="246" name="Google Shape;246;p28"/>
            <p:cNvSpPr/>
            <p:nvPr/>
          </p:nvSpPr>
          <p:spPr>
            <a:xfrm>
              <a:off x="1" y="5204904"/>
              <a:ext cx="1541336" cy="1149845"/>
            </a:xfrm>
            <a:prstGeom prst="rect">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47" name="Google Shape;247;p28"/>
            <p:cNvGrpSpPr/>
            <p:nvPr/>
          </p:nvGrpSpPr>
          <p:grpSpPr>
            <a:xfrm>
              <a:off x="1299088" y="4723842"/>
              <a:ext cx="1373307" cy="1630907"/>
              <a:chOff x="1333213" y="283213"/>
              <a:chExt cx="1373307" cy="1630907"/>
            </a:xfrm>
            <a:grpFill/>
          </p:grpSpPr>
          <p:grpSp>
            <p:nvGrpSpPr>
              <p:cNvPr id="248" name="Google Shape;248;p28"/>
              <p:cNvGrpSpPr/>
              <p:nvPr/>
            </p:nvGrpSpPr>
            <p:grpSpPr>
              <a:xfrm>
                <a:off x="1333213" y="1647988"/>
                <a:ext cx="1373307" cy="266132"/>
                <a:chOff x="1333208" y="1624082"/>
                <a:chExt cx="1373307" cy="266132"/>
              </a:xfrm>
              <a:grpFill/>
            </p:grpSpPr>
            <p:sp>
              <p:nvSpPr>
                <p:cNvPr id="249" name="Google Shape;249;p28"/>
                <p:cNvSpPr/>
                <p:nvPr/>
              </p:nvSpPr>
              <p:spPr>
                <a:xfrm rot="10800000" flipH="1">
                  <a:off x="2464266"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50" name="Google Shape;250;p28"/>
                <p:cNvSpPr/>
                <p:nvPr/>
              </p:nvSpPr>
              <p:spPr>
                <a:xfrm rot="10800000">
                  <a:off x="1333208"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51" name="Google Shape;251;p28"/>
              <p:cNvSpPr/>
              <p:nvPr/>
            </p:nvSpPr>
            <p:spPr>
              <a:xfrm>
                <a:off x="1334066" y="283213"/>
                <a:ext cx="1371600" cy="1371600"/>
              </a:xfrm>
              <a:prstGeom prst="rect">
                <a:avLst/>
              </a:prstGeom>
              <a:grpFill/>
              <a:ln>
                <a:noFill/>
              </a:ln>
            </p:spPr>
            <p:txBody>
              <a:bodyPr spcFirstLastPara="1" wrap="square" lIns="68569" tIns="34275" rIns="68569" bIns="34275" anchor="ctr" anchorCtr="0">
                <a:noAutofit/>
              </a:bodyPr>
              <a:lstStyle/>
              <a:p>
                <a:pPr algn="ctr"/>
                <a:r>
                  <a:rPr lang="en-US" sz="4500" b="1" dirty="0">
                    <a:solidFill>
                      <a:srgbClr val="FFFFFF"/>
                    </a:solidFill>
                  </a:rPr>
                  <a:t>03</a:t>
                </a:r>
                <a:endParaRPr sz="1050" dirty="0"/>
              </a:p>
            </p:txBody>
          </p:sp>
        </p:grpSp>
      </p:grpSp>
      <p:sp>
        <p:nvSpPr>
          <p:cNvPr id="252" name="Google Shape;252;p28"/>
          <p:cNvSpPr/>
          <p:nvPr/>
        </p:nvSpPr>
        <p:spPr>
          <a:xfrm>
            <a:off x="5357102" y="1317762"/>
            <a:ext cx="2105346" cy="608051"/>
          </a:xfrm>
          <a:prstGeom prst="chevron">
            <a:avLst>
              <a:gd name="adj" fmla="val 50000"/>
            </a:avLst>
          </a:prstGeom>
          <a:solidFill>
            <a:schemeClr val="accent3"/>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4" name="Google Shape;254;p28"/>
          <p:cNvSpPr/>
          <p:nvPr/>
        </p:nvSpPr>
        <p:spPr>
          <a:xfrm>
            <a:off x="5357102" y="3073374"/>
            <a:ext cx="2105346" cy="608051"/>
          </a:xfrm>
          <a:prstGeom prst="chevron">
            <a:avLst>
              <a:gd name="adj" fmla="val 50000"/>
            </a:avLst>
          </a:prstGeom>
          <a:solidFill>
            <a:schemeClr val="bg1">
              <a:lumMod val="50000"/>
            </a:schemeClr>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grpSp>
        <p:nvGrpSpPr>
          <p:cNvPr id="3" name="Group 2"/>
          <p:cNvGrpSpPr/>
          <p:nvPr/>
        </p:nvGrpSpPr>
        <p:grpSpPr>
          <a:xfrm>
            <a:off x="1" y="3692473"/>
            <a:ext cx="5527496" cy="862441"/>
            <a:chOff x="1" y="3235273"/>
            <a:chExt cx="5527496" cy="862441"/>
          </a:xfrm>
          <a:solidFill>
            <a:schemeClr val="bg1">
              <a:lumMod val="50000"/>
            </a:schemeClr>
          </a:solidFill>
        </p:grpSpPr>
        <p:sp>
          <p:nvSpPr>
            <p:cNvPr id="59" name="Google Shape;229;p28"/>
            <p:cNvSpPr/>
            <p:nvPr/>
          </p:nvSpPr>
          <p:spPr>
            <a:xfrm>
              <a:off x="1685928" y="3489664"/>
              <a:ext cx="3841569" cy="608050"/>
            </a:xfrm>
            <a:prstGeom prst="homePlate">
              <a:avLst>
                <a:gd name="adj" fmla="val 50000"/>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Post-test</a:t>
              </a:r>
              <a:endParaRPr sz="1350" b="1" dirty="0">
                <a:solidFill>
                  <a:srgbClr val="FFFFFF"/>
                </a:solidFill>
                <a:latin typeface="Calibri"/>
                <a:ea typeface="Calibri"/>
                <a:cs typeface="Calibri"/>
                <a:sym typeface="Calibri"/>
              </a:endParaRPr>
            </a:p>
          </p:txBody>
        </p:sp>
        <p:sp>
          <p:nvSpPr>
            <p:cNvPr id="60" name="Google Shape;230;p28"/>
            <p:cNvSpPr/>
            <p:nvPr/>
          </p:nvSpPr>
          <p:spPr>
            <a:xfrm>
              <a:off x="1" y="3489663"/>
              <a:ext cx="1069528" cy="608050"/>
            </a:xfrm>
            <a:prstGeom prst="rect">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62" name="Google Shape;232;p28"/>
            <p:cNvGrpSpPr/>
            <p:nvPr/>
          </p:nvGrpSpPr>
          <p:grpSpPr>
            <a:xfrm>
              <a:off x="901526" y="3956981"/>
              <a:ext cx="952405" cy="140733"/>
              <a:chOff x="1333208" y="1624082"/>
              <a:chExt cx="1373307" cy="266132"/>
            </a:xfrm>
            <a:grpFill/>
          </p:grpSpPr>
          <p:sp>
            <p:nvSpPr>
              <p:cNvPr id="64" name="Google Shape;233;p28"/>
              <p:cNvSpPr/>
              <p:nvPr/>
            </p:nvSpPr>
            <p:spPr>
              <a:xfrm rot="10800000" flipH="1">
                <a:off x="2464266"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65" name="Google Shape;234;p28"/>
              <p:cNvSpPr/>
              <p:nvPr/>
            </p:nvSpPr>
            <p:spPr>
              <a:xfrm rot="10800000">
                <a:off x="1333208"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63" name="Google Shape;235;p28"/>
            <p:cNvSpPr/>
            <p:nvPr/>
          </p:nvSpPr>
          <p:spPr>
            <a:xfrm>
              <a:off x="902118" y="3235273"/>
              <a:ext cx="951221" cy="725317"/>
            </a:xfrm>
            <a:prstGeom prst="rect">
              <a:avLst/>
            </a:prstGeom>
            <a:grpFill/>
            <a:ln>
              <a:noFill/>
            </a:ln>
          </p:spPr>
          <p:txBody>
            <a:bodyPr spcFirstLastPara="1" wrap="square" lIns="68569" tIns="34275" rIns="68569" bIns="34275" anchor="ctr" anchorCtr="0">
              <a:noAutofit/>
            </a:bodyPr>
            <a:lstStyle/>
            <a:p>
              <a:pPr algn="ctr"/>
              <a:r>
                <a:rPr lang="en-US" sz="4500" b="1" dirty="0" smtClean="0">
                  <a:solidFill>
                    <a:srgbClr val="FFFFFF"/>
                  </a:solidFill>
                </a:rPr>
                <a:t>04</a:t>
              </a:r>
              <a:endParaRPr sz="1050" dirty="0"/>
            </a:p>
          </p:txBody>
        </p:sp>
      </p:grpSp>
      <p:sp>
        <p:nvSpPr>
          <p:cNvPr id="74" name="Google Shape;252;p28"/>
          <p:cNvSpPr/>
          <p:nvPr/>
        </p:nvSpPr>
        <p:spPr>
          <a:xfrm>
            <a:off x="5357102" y="3946862"/>
            <a:ext cx="2105346" cy="608051"/>
          </a:xfrm>
          <a:prstGeom prst="chevron">
            <a:avLst>
              <a:gd name="adj" fmla="val 50000"/>
            </a:avLst>
          </a:prstGeom>
          <a:solidFill>
            <a:schemeClr val="bg1">
              <a:lumMod val="50000"/>
            </a:schemeClr>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grpSp>
        <p:nvGrpSpPr>
          <p:cNvPr id="47" name="Google Shape;236;p28"/>
          <p:cNvGrpSpPr/>
          <p:nvPr/>
        </p:nvGrpSpPr>
        <p:grpSpPr>
          <a:xfrm>
            <a:off x="1" y="1937257"/>
            <a:ext cx="5527496" cy="862441"/>
            <a:chOff x="1" y="2560623"/>
            <a:chExt cx="7970291" cy="1630907"/>
          </a:xfrm>
        </p:grpSpPr>
        <p:sp>
          <p:nvSpPr>
            <p:cNvPr id="48" name="Google Shape;237;p28"/>
            <p:cNvSpPr/>
            <p:nvPr/>
          </p:nvSpPr>
          <p:spPr>
            <a:xfrm>
              <a:off x="2430999" y="3041685"/>
              <a:ext cx="5539293" cy="1149845"/>
            </a:xfrm>
            <a:prstGeom prst="homePlate">
              <a:avLst>
                <a:gd name="adj" fmla="val 50000"/>
              </a:avLst>
            </a:prstGeom>
            <a:gradFill>
              <a:gsLst>
                <a:gs pos="0">
                  <a:srgbClr val="005E91"/>
                </a:gs>
                <a:gs pos="50000">
                  <a:srgbClr val="0089D2"/>
                </a:gs>
                <a:gs pos="100000">
                  <a:srgbClr val="00A5FC"/>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What is PDD</a:t>
              </a:r>
              <a:endParaRPr sz="1350" b="1" dirty="0">
                <a:solidFill>
                  <a:srgbClr val="FFFFFF"/>
                </a:solidFill>
                <a:latin typeface="Calibri"/>
                <a:ea typeface="Calibri"/>
                <a:cs typeface="Calibri"/>
                <a:sym typeface="Calibri"/>
              </a:endParaRPr>
            </a:p>
          </p:txBody>
        </p:sp>
        <p:sp>
          <p:nvSpPr>
            <p:cNvPr id="49" name="Google Shape;238;p28"/>
            <p:cNvSpPr/>
            <p:nvPr/>
          </p:nvSpPr>
          <p:spPr>
            <a:xfrm>
              <a:off x="1" y="3041684"/>
              <a:ext cx="1542190" cy="1149845"/>
            </a:xfrm>
            <a:prstGeom prst="rect">
              <a:avLst/>
            </a:prstGeom>
            <a:gradFill>
              <a:gsLst>
                <a:gs pos="0">
                  <a:srgbClr val="005E91"/>
                </a:gs>
                <a:gs pos="50000">
                  <a:srgbClr val="0089D2"/>
                </a:gs>
                <a:gs pos="100000">
                  <a:srgbClr val="00A5FC"/>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50" name="Google Shape;239;p28"/>
            <p:cNvGrpSpPr/>
            <p:nvPr/>
          </p:nvGrpSpPr>
          <p:grpSpPr>
            <a:xfrm>
              <a:off x="1299942" y="2560623"/>
              <a:ext cx="1373307" cy="1630907"/>
              <a:chOff x="1333213" y="283213"/>
              <a:chExt cx="1373307" cy="1630907"/>
            </a:xfrm>
          </p:grpSpPr>
          <p:grpSp>
            <p:nvGrpSpPr>
              <p:cNvPr id="51" name="Google Shape;240;p28"/>
              <p:cNvGrpSpPr/>
              <p:nvPr/>
            </p:nvGrpSpPr>
            <p:grpSpPr>
              <a:xfrm>
                <a:off x="1333213" y="1647988"/>
                <a:ext cx="1373307" cy="266132"/>
                <a:chOff x="1333208" y="1624082"/>
                <a:chExt cx="1373307" cy="266132"/>
              </a:xfrm>
            </p:grpSpPr>
            <p:sp>
              <p:nvSpPr>
                <p:cNvPr id="53" name="Google Shape;241;p28"/>
                <p:cNvSpPr/>
                <p:nvPr/>
              </p:nvSpPr>
              <p:spPr>
                <a:xfrm rot="10800000" flipH="1">
                  <a:off x="2464266" y="1624082"/>
                  <a:ext cx="242249" cy="266132"/>
                </a:xfrm>
                <a:prstGeom prst="rtTriangle">
                  <a:avLst/>
                </a:prstGeom>
                <a:solidFill>
                  <a:srgbClr val="0077B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54" name="Google Shape;242;p28"/>
                <p:cNvSpPr/>
                <p:nvPr/>
              </p:nvSpPr>
              <p:spPr>
                <a:xfrm rot="10800000">
                  <a:off x="1333208" y="1624082"/>
                  <a:ext cx="242249" cy="266132"/>
                </a:xfrm>
                <a:prstGeom prst="rtTriangle">
                  <a:avLst/>
                </a:prstGeom>
                <a:solidFill>
                  <a:srgbClr val="0077B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52" name="Google Shape;243;p28"/>
              <p:cNvSpPr/>
              <p:nvPr/>
            </p:nvSpPr>
            <p:spPr>
              <a:xfrm>
                <a:off x="1334066" y="283213"/>
                <a:ext cx="1371600" cy="1371600"/>
              </a:xfrm>
              <a:prstGeom prst="rect">
                <a:avLst/>
              </a:prstGeom>
              <a:solidFill>
                <a:schemeClr val="accent5"/>
              </a:solidFill>
              <a:ln>
                <a:noFill/>
              </a:ln>
            </p:spPr>
            <p:txBody>
              <a:bodyPr spcFirstLastPara="1" wrap="square" lIns="68569" tIns="34275" rIns="68569" bIns="34275" anchor="ctr" anchorCtr="0">
                <a:noAutofit/>
              </a:bodyPr>
              <a:lstStyle/>
              <a:p>
                <a:pPr algn="ctr"/>
                <a:r>
                  <a:rPr lang="en-US" sz="4500" b="1">
                    <a:solidFill>
                      <a:srgbClr val="FFFFFF"/>
                    </a:solidFill>
                  </a:rPr>
                  <a:t>02</a:t>
                </a:r>
                <a:endParaRPr sz="1050"/>
              </a:p>
            </p:txBody>
          </p:sp>
        </p:grpSp>
      </p:grpSp>
      <p:sp>
        <p:nvSpPr>
          <p:cNvPr id="55" name="Google Shape;253;p28"/>
          <p:cNvSpPr/>
          <p:nvPr/>
        </p:nvSpPr>
        <p:spPr>
          <a:xfrm>
            <a:off x="5357102" y="2209552"/>
            <a:ext cx="2105346" cy="608051"/>
          </a:xfrm>
          <a:prstGeom prst="chevron">
            <a:avLst>
              <a:gd name="adj" fmla="val 50000"/>
            </a:avLst>
          </a:prstGeom>
          <a:solidFill>
            <a:schemeClr val="accent5"/>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56" name="Google Shape;59;p14"/>
          <p:cNvSpPr txBox="1">
            <a:spLocks/>
          </p:cNvSpPr>
          <p:nvPr/>
        </p:nvSpPr>
        <p:spPr>
          <a:xfrm>
            <a:off x="1769337" y="20432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smtClean="0">
                <a:solidFill>
                  <a:schemeClr val="bg1"/>
                </a:solidFill>
              </a:rPr>
              <a:t>COURSE OUTLINE</a:t>
            </a:r>
            <a:endParaRPr lang="en-US" b="1" dirty="0">
              <a:solidFill>
                <a:schemeClr val="bg1"/>
              </a:solidFill>
            </a:endParaRPr>
          </a:p>
        </p:txBody>
      </p:sp>
    </p:spTree>
    <p:extLst>
      <p:ext uri="{BB962C8B-B14F-4D97-AF65-F5344CB8AC3E}">
        <p14:creationId xmlns:p14="http://schemas.microsoft.com/office/powerpoint/2010/main" val="327283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0047" y="2315688"/>
            <a:ext cx="7433953" cy="1092530"/>
          </a:xfrm>
          <a:prstGeom prst="rect">
            <a:avLst/>
          </a:prstGeom>
          <a:solidFill>
            <a:srgbClr val="009FEB">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lowchart: Decision 100"/>
          <p:cNvSpPr/>
          <p:nvPr/>
        </p:nvSpPr>
        <p:spPr>
          <a:xfrm>
            <a:off x="-1967185" y="-791303"/>
            <a:ext cx="5511710" cy="4745785"/>
          </a:xfrm>
          <a:prstGeom prst="flowChartDecision">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108" name="Flowchart: Decision 107"/>
          <p:cNvSpPr/>
          <p:nvPr/>
        </p:nvSpPr>
        <p:spPr>
          <a:xfrm>
            <a:off x="437707" y="2815942"/>
            <a:ext cx="2003745" cy="2029726"/>
          </a:xfrm>
          <a:prstGeom prst="flowChartDecision">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105" name="Flowchart: Decision 104"/>
          <p:cNvSpPr/>
          <p:nvPr/>
        </p:nvSpPr>
        <p:spPr>
          <a:xfrm>
            <a:off x="0" y="1908959"/>
            <a:ext cx="1439580" cy="1430975"/>
          </a:xfrm>
          <a:prstGeom prst="flowChartDecisi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104" name="Flowchart: Decision 103"/>
          <p:cNvSpPr/>
          <p:nvPr/>
        </p:nvSpPr>
        <p:spPr>
          <a:xfrm>
            <a:off x="1262910" y="884712"/>
            <a:ext cx="1796102" cy="1769423"/>
          </a:xfrm>
          <a:prstGeom prst="flowChartDecisi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3" name="Flowchart: Decision 2"/>
          <p:cNvSpPr/>
          <p:nvPr/>
        </p:nvSpPr>
        <p:spPr>
          <a:xfrm>
            <a:off x="788670" y="1977777"/>
            <a:ext cx="1812026" cy="1774826"/>
          </a:xfrm>
          <a:prstGeom prst="flowChartDecision">
            <a:avLst/>
          </a:prstGeom>
          <a:solidFill>
            <a:srgbClr val="009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b="1" dirty="0" smtClean="0"/>
              <a:t>02</a:t>
            </a:r>
            <a:endParaRPr lang="en-PH" sz="3600" b="1" dirty="0"/>
          </a:p>
        </p:txBody>
      </p:sp>
      <p:sp>
        <p:nvSpPr>
          <p:cNvPr id="4" name="TextBox 3"/>
          <p:cNvSpPr txBox="1"/>
          <p:nvPr/>
        </p:nvSpPr>
        <p:spPr>
          <a:xfrm>
            <a:off x="3736244" y="2508010"/>
            <a:ext cx="3886000" cy="707886"/>
          </a:xfrm>
          <a:prstGeom prst="rect">
            <a:avLst/>
          </a:prstGeom>
          <a:noFill/>
        </p:spPr>
        <p:txBody>
          <a:bodyPr wrap="none" rtlCol="0">
            <a:spAutoFit/>
          </a:bodyPr>
          <a:lstStyle/>
          <a:p>
            <a:r>
              <a:rPr lang="en-PH" sz="4000" b="1" dirty="0" smtClean="0">
                <a:solidFill>
                  <a:schemeClr val="bg1"/>
                </a:solidFill>
              </a:rPr>
              <a:t>WHAT IS PDD?</a:t>
            </a:r>
            <a:endParaRPr lang="en-PH" sz="4000" b="1" dirty="0">
              <a:solidFill>
                <a:schemeClr val="bg1"/>
              </a:solidFill>
            </a:endParaRPr>
          </a:p>
        </p:txBody>
      </p:sp>
    </p:spTree>
    <p:extLst>
      <p:ext uri="{BB962C8B-B14F-4D97-AF65-F5344CB8AC3E}">
        <p14:creationId xmlns:p14="http://schemas.microsoft.com/office/powerpoint/2010/main" val="1825382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14" name="Google Shape;175;p27"/>
          <p:cNvSpPr/>
          <p:nvPr/>
        </p:nvSpPr>
        <p:spPr>
          <a:xfrm>
            <a:off x="930029" y="1914594"/>
            <a:ext cx="3792596" cy="1337311"/>
          </a:xfrm>
          <a:prstGeom prst="rect">
            <a:avLst/>
          </a:prstGeom>
          <a:solidFill>
            <a:srgbClr val="1D6DB2"/>
          </a:solidFill>
          <a:ln>
            <a:noFill/>
          </a:ln>
        </p:spPr>
        <p:txBody>
          <a:bodyPr spcFirstLastPara="1" wrap="square" lIns="68569" tIns="34275" rIns="68569" bIns="34275" anchor="ctr" anchorCtr="0">
            <a:noAutofit/>
          </a:bodyPr>
          <a:lstStyle/>
          <a:p>
            <a:pPr>
              <a:lnSpc>
                <a:spcPct val="130000"/>
              </a:lnSpc>
            </a:pPr>
            <a:r>
              <a:rPr lang="en-US" sz="1500" b="1" dirty="0">
                <a:solidFill>
                  <a:prstClr val="white"/>
                </a:solidFill>
                <a:latin typeface="Lato Light"/>
                <a:cs typeface="Lato Light"/>
              </a:rPr>
              <a:t>Who are the people </a:t>
            </a:r>
            <a:r>
              <a:rPr lang="en-US" sz="1500" b="1" dirty="0" smtClean="0">
                <a:solidFill>
                  <a:prstClr val="white"/>
                </a:solidFill>
                <a:latin typeface="Lato Light"/>
                <a:cs typeface="Lato Light"/>
              </a:rPr>
              <a:t>involved</a:t>
            </a:r>
          </a:p>
          <a:p>
            <a:pPr>
              <a:lnSpc>
                <a:spcPct val="130000"/>
              </a:lnSpc>
            </a:pPr>
            <a:r>
              <a:rPr lang="en-US" sz="1500" b="1" dirty="0" smtClean="0">
                <a:solidFill>
                  <a:prstClr val="white"/>
                </a:solidFill>
                <a:latin typeface="Lato Light"/>
                <a:cs typeface="Lato Light"/>
              </a:rPr>
              <a:t>in </a:t>
            </a:r>
            <a:r>
              <a:rPr lang="en-US" sz="1500" b="1" dirty="0">
                <a:solidFill>
                  <a:prstClr val="white"/>
                </a:solidFill>
                <a:latin typeface="Lato Light"/>
                <a:cs typeface="Lato Light"/>
              </a:rPr>
              <a:t>doing the process?</a:t>
            </a:r>
          </a:p>
        </p:txBody>
      </p:sp>
      <p:sp>
        <p:nvSpPr>
          <p:cNvPr id="18" name="Google Shape;175;p27"/>
          <p:cNvSpPr/>
          <p:nvPr/>
        </p:nvSpPr>
        <p:spPr>
          <a:xfrm>
            <a:off x="4722625" y="1919591"/>
            <a:ext cx="3792596" cy="1337311"/>
          </a:xfrm>
          <a:prstGeom prst="rect">
            <a:avLst/>
          </a:prstGeom>
          <a:solidFill>
            <a:srgbClr val="EB223D"/>
          </a:solidFill>
          <a:ln>
            <a:noFill/>
          </a:ln>
        </p:spPr>
        <p:txBody>
          <a:bodyPr spcFirstLastPara="1" wrap="square" lIns="68569" tIns="34275" rIns="68569" bIns="34275" anchor="ctr" anchorCtr="0">
            <a:noAutofit/>
          </a:bodyPr>
          <a:lstStyle/>
          <a:p>
            <a:pPr marL="1258888">
              <a:lnSpc>
                <a:spcPct val="130000"/>
              </a:lnSpc>
            </a:pPr>
            <a:r>
              <a:rPr lang="en-PH" sz="1500" b="1" dirty="0">
                <a:solidFill>
                  <a:prstClr val="white"/>
                </a:solidFill>
                <a:latin typeface="Lato Light"/>
                <a:cs typeface="Lato Light"/>
              </a:rPr>
              <a:t>When is the process executed?</a:t>
            </a:r>
          </a:p>
        </p:txBody>
      </p:sp>
      <p:sp>
        <p:nvSpPr>
          <p:cNvPr id="20" name="Google Shape;175;p27"/>
          <p:cNvSpPr/>
          <p:nvPr/>
        </p:nvSpPr>
        <p:spPr>
          <a:xfrm>
            <a:off x="930029" y="3251905"/>
            <a:ext cx="3792596" cy="1337311"/>
          </a:xfrm>
          <a:prstGeom prst="rect">
            <a:avLst/>
          </a:prstGeom>
          <a:solidFill>
            <a:srgbClr val="5F8638"/>
          </a:solidFill>
          <a:ln>
            <a:noFill/>
          </a:ln>
        </p:spPr>
        <p:txBody>
          <a:bodyPr spcFirstLastPara="1" wrap="square" lIns="68569" tIns="34275" rIns="68569" bIns="34275" anchor="ctr" anchorCtr="0">
            <a:noAutofit/>
          </a:bodyPr>
          <a:lstStyle/>
          <a:p>
            <a:pPr>
              <a:lnSpc>
                <a:spcPct val="130000"/>
              </a:lnSpc>
            </a:pPr>
            <a:r>
              <a:rPr lang="en-PH" sz="1500" b="1" dirty="0">
                <a:solidFill>
                  <a:prstClr val="white"/>
                </a:solidFill>
                <a:latin typeface="Lato Light"/>
                <a:cs typeface="Lato Light"/>
              </a:rPr>
              <a:t>What are the </a:t>
            </a:r>
            <a:r>
              <a:rPr lang="en-PH" sz="1500" b="1" dirty="0" smtClean="0">
                <a:solidFill>
                  <a:prstClr val="white"/>
                </a:solidFill>
                <a:latin typeface="Lato Light"/>
                <a:cs typeface="Lato Light"/>
              </a:rPr>
              <a:t>applications,</a:t>
            </a:r>
          </a:p>
          <a:p>
            <a:pPr>
              <a:lnSpc>
                <a:spcPct val="130000"/>
              </a:lnSpc>
            </a:pPr>
            <a:r>
              <a:rPr lang="en-PH" sz="1500" b="1" dirty="0" smtClean="0">
                <a:solidFill>
                  <a:prstClr val="white"/>
                </a:solidFill>
                <a:latin typeface="Lato Light"/>
                <a:cs typeface="Lato Light"/>
              </a:rPr>
              <a:t>platforms </a:t>
            </a:r>
            <a:r>
              <a:rPr lang="en-PH" sz="1500" b="1" dirty="0">
                <a:solidFill>
                  <a:prstClr val="white"/>
                </a:solidFill>
                <a:latin typeface="Lato Light"/>
                <a:cs typeface="Lato Light"/>
              </a:rPr>
              <a:t>or systems </a:t>
            </a:r>
            <a:r>
              <a:rPr lang="en-PH" sz="1500" b="1" dirty="0" smtClean="0">
                <a:solidFill>
                  <a:prstClr val="white"/>
                </a:solidFill>
                <a:latin typeface="Lato Light"/>
                <a:cs typeface="Lato Light"/>
              </a:rPr>
              <a:t>used</a:t>
            </a:r>
          </a:p>
          <a:p>
            <a:pPr>
              <a:lnSpc>
                <a:spcPct val="130000"/>
              </a:lnSpc>
            </a:pPr>
            <a:r>
              <a:rPr lang="en-PH" sz="1500" b="1" dirty="0" smtClean="0">
                <a:solidFill>
                  <a:prstClr val="white"/>
                </a:solidFill>
                <a:latin typeface="Lato Light"/>
                <a:cs typeface="Lato Light"/>
              </a:rPr>
              <a:t>in </a:t>
            </a:r>
            <a:r>
              <a:rPr lang="en-PH" sz="1500" b="1" dirty="0">
                <a:solidFill>
                  <a:prstClr val="white"/>
                </a:solidFill>
                <a:latin typeface="Lato Light"/>
                <a:cs typeface="Lato Light"/>
              </a:rPr>
              <a:t>the process</a:t>
            </a:r>
            <a:r>
              <a:rPr lang="en-PH" sz="1500" b="1" dirty="0" smtClean="0">
                <a:solidFill>
                  <a:prstClr val="white"/>
                </a:solidFill>
                <a:latin typeface="Lato Light"/>
                <a:cs typeface="Lato Light"/>
              </a:rPr>
              <a:t>?</a:t>
            </a:r>
            <a:endParaRPr lang="en-PH" sz="1500" b="1" dirty="0">
              <a:solidFill>
                <a:prstClr val="white"/>
              </a:solidFill>
              <a:latin typeface="Lato Light"/>
              <a:cs typeface="Lato Light"/>
            </a:endParaRPr>
          </a:p>
        </p:txBody>
      </p:sp>
      <p:sp>
        <p:nvSpPr>
          <p:cNvPr id="22" name="Google Shape;175;p27"/>
          <p:cNvSpPr/>
          <p:nvPr/>
        </p:nvSpPr>
        <p:spPr>
          <a:xfrm>
            <a:off x="4722625" y="3246908"/>
            <a:ext cx="3792596" cy="1337311"/>
          </a:xfrm>
          <a:prstGeom prst="rect">
            <a:avLst/>
          </a:prstGeom>
          <a:solidFill>
            <a:srgbClr val="F1992D"/>
          </a:solidFill>
          <a:ln>
            <a:noFill/>
          </a:ln>
        </p:spPr>
        <p:txBody>
          <a:bodyPr spcFirstLastPara="1" wrap="square" lIns="68569" tIns="34275" rIns="68569" bIns="34275" anchor="ctr" anchorCtr="0">
            <a:noAutofit/>
          </a:bodyPr>
          <a:lstStyle/>
          <a:p>
            <a:pPr marL="1258888">
              <a:lnSpc>
                <a:spcPct val="130000"/>
              </a:lnSpc>
            </a:pPr>
            <a:r>
              <a:rPr lang="en-PH" sz="1500" b="1" dirty="0">
                <a:solidFill>
                  <a:prstClr val="white"/>
                </a:solidFill>
                <a:latin typeface="Lato Light"/>
                <a:cs typeface="Lato Light"/>
              </a:rPr>
              <a:t>How is the process executed?</a:t>
            </a:r>
          </a:p>
        </p:txBody>
      </p:sp>
      <p:sp>
        <p:nvSpPr>
          <p:cNvPr id="23" name="Oval 22"/>
          <p:cNvSpPr/>
          <p:nvPr/>
        </p:nvSpPr>
        <p:spPr>
          <a:xfrm>
            <a:off x="3439697" y="1909597"/>
            <a:ext cx="2565856" cy="2674622"/>
          </a:xfrm>
          <a:prstGeom prst="ellipse">
            <a:avLst/>
          </a:prstGeom>
          <a:solidFill>
            <a:schemeClr val="bg1">
              <a:lumMod val="95000"/>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lIns="99064" tIns="49532" rIns="99064" bIns="49532" rtlCol="0" anchor="ctr"/>
          <a:lstStyle/>
          <a:p>
            <a:pPr algn="ctr" defTabSz="914217"/>
            <a:endParaRPr lang="en-US" sz="1463" dirty="0">
              <a:solidFill>
                <a:prstClr val="white"/>
              </a:solidFill>
              <a:latin typeface="Lato Ligh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44" y="2363296"/>
            <a:ext cx="661992" cy="66199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063" y="2363296"/>
            <a:ext cx="662400" cy="6624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036" y="3445636"/>
            <a:ext cx="662400" cy="6624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2912" y="3445636"/>
            <a:ext cx="662400" cy="662400"/>
          </a:xfrm>
          <a:prstGeom prst="rect">
            <a:avLst/>
          </a:prstGeom>
        </p:spPr>
      </p:pic>
      <p:sp>
        <p:nvSpPr>
          <p:cNvPr id="28" name="Title 20"/>
          <p:cNvSpPr txBox="1">
            <a:spLocks/>
          </p:cNvSpPr>
          <p:nvPr/>
        </p:nvSpPr>
        <p:spPr>
          <a:xfrm>
            <a:off x="930029" y="1231581"/>
            <a:ext cx="7585192" cy="680190"/>
          </a:xfrm>
          <a:prstGeom prst="rect">
            <a:avLst/>
          </a:prstGeom>
        </p:spPr>
        <p:txBody>
          <a:bodyPr vert="horz" wrap="square" lIns="99064" tIns="49532" rIns="99064" bIns="49532" numCol="1" spcCol="97514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en-US" sz="1400" dirty="0" smtClean="0">
                <a:solidFill>
                  <a:schemeClr val="bg1"/>
                </a:solidFill>
                <a:latin typeface="Lato Light"/>
                <a:cs typeface="Lato Light"/>
              </a:rPr>
              <a:t>A </a:t>
            </a:r>
            <a:r>
              <a:rPr lang="en-US" sz="1400" b="1" dirty="0" smtClean="0">
                <a:solidFill>
                  <a:schemeClr val="bg1"/>
                </a:solidFill>
                <a:latin typeface="Lato Light"/>
                <a:cs typeface="Lato Light"/>
              </a:rPr>
              <a:t>Process Definition Document (PDD)</a:t>
            </a:r>
            <a:r>
              <a:rPr lang="en-US" sz="1400" dirty="0" smtClean="0">
                <a:solidFill>
                  <a:schemeClr val="bg1"/>
                </a:solidFill>
                <a:latin typeface="Lato Light"/>
                <a:cs typeface="Lato Light"/>
              </a:rPr>
              <a:t> details the As-Is process that will be automated.</a:t>
            </a:r>
          </a:p>
          <a:p>
            <a:pPr algn="just">
              <a:lnSpc>
                <a:spcPct val="130000"/>
              </a:lnSpc>
            </a:pPr>
            <a:r>
              <a:rPr lang="en-US" sz="1400" dirty="0" smtClean="0">
                <a:solidFill>
                  <a:schemeClr val="bg1"/>
                </a:solidFill>
                <a:latin typeface="Lato Light"/>
                <a:cs typeface="Lato Light"/>
              </a:rPr>
              <a:t>To be able to fully define a process, we need to provide the </a:t>
            </a:r>
            <a:r>
              <a:rPr lang="en-US" sz="1400" dirty="0" err="1" smtClean="0">
                <a:solidFill>
                  <a:schemeClr val="bg1"/>
                </a:solidFill>
                <a:latin typeface="Lato Light"/>
                <a:cs typeface="Lato Light"/>
              </a:rPr>
              <a:t>ff</a:t>
            </a:r>
            <a:r>
              <a:rPr lang="en-US" sz="1400" dirty="0" smtClean="0">
                <a:solidFill>
                  <a:schemeClr val="bg1"/>
                </a:solidFill>
                <a:latin typeface="Lato Light"/>
                <a:cs typeface="Lato Light"/>
              </a:rPr>
              <a:t>:</a:t>
            </a:r>
            <a:endParaRPr lang="en-US" sz="1400" dirty="0">
              <a:solidFill>
                <a:schemeClr val="bg1"/>
              </a:solidFill>
              <a:latin typeface="Lato Light"/>
              <a:cs typeface="Lato Light"/>
            </a:endParaRPr>
          </a:p>
        </p:txBody>
      </p:sp>
      <p:sp>
        <p:nvSpPr>
          <p:cNvPr id="29" name="TextBox 28"/>
          <p:cNvSpPr txBox="1"/>
          <p:nvPr/>
        </p:nvSpPr>
        <p:spPr>
          <a:xfrm>
            <a:off x="2211407" y="556693"/>
            <a:ext cx="5022436" cy="587792"/>
          </a:xfrm>
          <a:prstGeom prst="rect">
            <a:avLst/>
          </a:prstGeom>
          <a:noFill/>
        </p:spPr>
        <p:txBody>
          <a:bodyPr wrap="square" lIns="37150" tIns="18575" rIns="37150" bIns="18575" rtlCol="0">
            <a:spAutoFit/>
          </a:bodyPr>
          <a:lstStyle/>
          <a:p>
            <a:pPr algn="ctr" defTabSz="914217"/>
            <a:r>
              <a:rPr lang="en-PH" sz="3576" b="1" dirty="0" smtClean="0">
                <a:solidFill>
                  <a:schemeClr val="bg1"/>
                </a:solidFill>
                <a:latin typeface="Lato Regular"/>
                <a:cs typeface="Lato Regular"/>
              </a:rPr>
              <a:t>WHAT IS A PDD?</a:t>
            </a:r>
            <a:endParaRPr lang="id-ID" sz="3576" b="1" dirty="0">
              <a:solidFill>
                <a:schemeClr val="bg1"/>
              </a:solidFill>
              <a:latin typeface="Lato Regular"/>
              <a:cs typeface="Lato Regular"/>
            </a:endParaRPr>
          </a:p>
        </p:txBody>
      </p:sp>
    </p:spTree>
    <p:extLst>
      <p:ext uri="{BB962C8B-B14F-4D97-AF65-F5344CB8AC3E}">
        <p14:creationId xmlns:p14="http://schemas.microsoft.com/office/powerpoint/2010/main" val="422955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6518373" y="1218842"/>
            <a:ext cx="2361909" cy="3302335"/>
          </a:xfrm>
          <a:prstGeom prst="roundRect">
            <a:avLst/>
          </a:prstGeom>
          <a:noFill/>
          <a:ln w="28575">
            <a:solidFill>
              <a:srgbClr val="15A1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ounded Rectangle 18"/>
          <p:cNvSpPr/>
          <p:nvPr/>
        </p:nvSpPr>
        <p:spPr>
          <a:xfrm>
            <a:off x="252429" y="1213096"/>
            <a:ext cx="2361909" cy="3302335"/>
          </a:xfrm>
          <a:prstGeom prst="roundRect">
            <a:avLst/>
          </a:prstGeom>
          <a:no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graphicFrame>
        <p:nvGraphicFramePr>
          <p:cNvPr id="15" name="Chart 14"/>
          <p:cNvGraphicFramePr/>
          <p:nvPr>
            <p:extLst>
              <p:ext uri="{D42A27DB-BD31-4B8C-83A1-F6EECF244321}">
                <p14:modId xmlns:p14="http://schemas.microsoft.com/office/powerpoint/2010/main" val="1390875594"/>
              </p:ext>
            </p:extLst>
          </p:nvPr>
        </p:nvGraphicFramePr>
        <p:xfrm>
          <a:off x="2036540" y="1022020"/>
          <a:ext cx="5039981" cy="3716235"/>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p:cNvSpPr txBox="1"/>
          <p:nvPr/>
        </p:nvSpPr>
        <p:spPr>
          <a:xfrm>
            <a:off x="3383501" y="2124234"/>
            <a:ext cx="2422154" cy="1688349"/>
          </a:xfrm>
          <a:prstGeom prst="rect">
            <a:avLst/>
          </a:prstGeom>
          <a:noFill/>
        </p:spPr>
        <p:txBody>
          <a:bodyPr wrap="square" lIns="37150" tIns="18575" rIns="37150" bIns="18575" rtlCol="0">
            <a:spAutoFit/>
          </a:bodyPr>
          <a:lstStyle/>
          <a:p>
            <a:pPr algn="ctr" defTabSz="914217"/>
            <a:r>
              <a:rPr lang="en-PH" sz="3576" b="1" dirty="0" smtClean="0">
                <a:solidFill>
                  <a:schemeClr val="tx1"/>
                </a:solidFill>
                <a:latin typeface="Lato Regular"/>
                <a:cs typeface="Lato Regular"/>
              </a:rPr>
              <a:t>WHAT IS </a:t>
            </a:r>
          </a:p>
          <a:p>
            <a:pPr algn="ctr" defTabSz="914217"/>
            <a:r>
              <a:rPr lang="en-PH" sz="3576" b="1" dirty="0" smtClean="0">
                <a:solidFill>
                  <a:schemeClr val="tx1"/>
                </a:solidFill>
                <a:latin typeface="Lato Regular"/>
                <a:cs typeface="Lato Regular"/>
              </a:rPr>
              <a:t>PDD </a:t>
            </a:r>
          </a:p>
          <a:p>
            <a:pPr algn="ctr" defTabSz="914217"/>
            <a:r>
              <a:rPr lang="en-PH" sz="3576" b="1" dirty="0" smtClean="0">
                <a:solidFill>
                  <a:schemeClr val="tx1"/>
                </a:solidFill>
                <a:latin typeface="Lato Regular"/>
                <a:cs typeface="Lato Regular"/>
              </a:rPr>
              <a:t>FOR?</a:t>
            </a:r>
            <a:endParaRPr lang="id-ID" sz="3576" b="1" dirty="0">
              <a:solidFill>
                <a:schemeClr val="tx1"/>
              </a:solidFill>
              <a:latin typeface="Lato Regular"/>
              <a:cs typeface="Lato Regular"/>
            </a:endParaRPr>
          </a:p>
        </p:txBody>
      </p:sp>
      <p:cxnSp>
        <p:nvCxnSpPr>
          <p:cNvPr id="46" name="Straight Connector 45"/>
          <p:cNvCxnSpPr/>
          <p:nvPr/>
        </p:nvCxnSpPr>
        <p:spPr>
          <a:xfrm>
            <a:off x="2614338" y="1614311"/>
            <a:ext cx="0" cy="2460978"/>
          </a:xfrm>
          <a:prstGeom prst="line">
            <a:avLst/>
          </a:prstGeom>
          <a:ln w="38100">
            <a:solidFill>
              <a:srgbClr val="3F3F3F"/>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77772" y="1461325"/>
            <a:ext cx="273132" cy="296883"/>
          </a:xfrm>
          <a:prstGeom prst="ellipse">
            <a:avLst/>
          </a:pr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2" name="Oval 51"/>
          <p:cNvSpPr/>
          <p:nvPr/>
        </p:nvSpPr>
        <p:spPr>
          <a:xfrm>
            <a:off x="2474187" y="3917244"/>
            <a:ext cx="273132" cy="296883"/>
          </a:xfrm>
          <a:prstGeom prst="ellipse">
            <a:avLst/>
          </a:pr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Oval 52"/>
          <p:cNvSpPr/>
          <p:nvPr/>
        </p:nvSpPr>
        <p:spPr>
          <a:xfrm>
            <a:off x="2532434" y="1523666"/>
            <a:ext cx="163287" cy="169894"/>
          </a:xfrm>
          <a:prstGeom prst="ellipse">
            <a:avLst/>
          </a:prstGeom>
          <a:solidFill>
            <a:srgbClr val="F39C1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Oval 32"/>
          <p:cNvSpPr/>
          <p:nvPr/>
        </p:nvSpPr>
        <p:spPr>
          <a:xfrm>
            <a:off x="2525784" y="3977750"/>
            <a:ext cx="163287" cy="169894"/>
          </a:xfrm>
          <a:prstGeom prst="ellipse">
            <a:avLst/>
          </a:prstGeom>
          <a:solidFill>
            <a:srgbClr val="F39C1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54" name="Straight Connector 53"/>
          <p:cNvCxnSpPr/>
          <p:nvPr/>
        </p:nvCxnSpPr>
        <p:spPr>
          <a:xfrm>
            <a:off x="6518373" y="1737919"/>
            <a:ext cx="0" cy="2460978"/>
          </a:xfrm>
          <a:prstGeom prst="line">
            <a:avLst/>
          </a:prstGeom>
          <a:ln w="38100">
            <a:solidFill>
              <a:srgbClr val="3F3F3F"/>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381807" y="4029685"/>
            <a:ext cx="273132" cy="296883"/>
          </a:xfrm>
          <a:prstGeom prst="ellipse">
            <a:avLst/>
          </a:prstGeom>
          <a:solidFill>
            <a:srgbClr val="15A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Oval 54"/>
          <p:cNvSpPr/>
          <p:nvPr/>
        </p:nvSpPr>
        <p:spPr>
          <a:xfrm>
            <a:off x="6381807" y="1536010"/>
            <a:ext cx="273132" cy="296883"/>
          </a:xfrm>
          <a:prstGeom prst="ellipse">
            <a:avLst/>
          </a:prstGeom>
          <a:solidFill>
            <a:srgbClr val="15A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6" name="Oval 55"/>
          <p:cNvSpPr/>
          <p:nvPr/>
        </p:nvSpPr>
        <p:spPr>
          <a:xfrm>
            <a:off x="6434458" y="4093312"/>
            <a:ext cx="163287" cy="169894"/>
          </a:xfrm>
          <a:prstGeom prst="ellipse">
            <a:avLst/>
          </a:prstGeom>
          <a:solidFill>
            <a:srgbClr val="15A1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Oval 38"/>
          <p:cNvSpPr/>
          <p:nvPr/>
        </p:nvSpPr>
        <p:spPr>
          <a:xfrm>
            <a:off x="6433333" y="1598289"/>
            <a:ext cx="163287" cy="169894"/>
          </a:xfrm>
          <a:prstGeom prst="ellipse">
            <a:avLst/>
          </a:prstGeom>
          <a:solidFill>
            <a:srgbClr val="15A1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02" name="Group 101"/>
          <p:cNvGrpSpPr/>
          <p:nvPr/>
        </p:nvGrpSpPr>
        <p:grpSpPr>
          <a:xfrm>
            <a:off x="6376896" y="2079808"/>
            <a:ext cx="1189238" cy="1689356"/>
            <a:chOff x="9540149" y="3086791"/>
            <a:chExt cx="5277493" cy="8704568"/>
          </a:xfrm>
          <a:solidFill>
            <a:schemeClr val="accent3">
              <a:lumMod val="50000"/>
            </a:schemeClr>
          </a:solidFill>
        </p:grpSpPr>
        <p:sp>
          <p:nvSpPr>
            <p:cNvPr id="103" name="Freeform 6641"/>
            <p:cNvSpPr>
              <a:spLocks noChangeArrowheads="1"/>
            </p:cNvSpPr>
            <p:nvPr/>
          </p:nvSpPr>
          <p:spPr bwMode="auto">
            <a:xfrm>
              <a:off x="11444884" y="11421810"/>
              <a:ext cx="1417633" cy="369549"/>
            </a:xfrm>
            <a:custGeom>
              <a:avLst/>
              <a:gdLst>
                <a:gd name="T0" fmla="*/ 1868 w 1869"/>
                <a:gd name="T1" fmla="*/ 245 h 492"/>
                <a:gd name="T2" fmla="*/ 1868 w 1869"/>
                <a:gd name="T3" fmla="*/ 245 h 492"/>
                <a:gd name="T4" fmla="*/ 1603 w 1869"/>
                <a:gd name="T5" fmla="*/ 491 h 492"/>
                <a:gd name="T6" fmla="*/ 264 w 1869"/>
                <a:gd name="T7" fmla="*/ 491 h 492"/>
                <a:gd name="T8" fmla="*/ 0 w 1869"/>
                <a:gd name="T9" fmla="*/ 245 h 492"/>
                <a:gd name="T10" fmla="*/ 0 w 1869"/>
                <a:gd name="T11" fmla="*/ 245 h 492"/>
                <a:gd name="T12" fmla="*/ 264 w 1869"/>
                <a:gd name="T13" fmla="*/ 0 h 492"/>
                <a:gd name="T14" fmla="*/ 1603 w 1869"/>
                <a:gd name="T15" fmla="*/ 0 h 492"/>
                <a:gd name="T16" fmla="*/ 1868 w 1869"/>
                <a:gd name="T17" fmla="*/ 24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492">
                  <a:moveTo>
                    <a:pt x="1868" y="245"/>
                  </a:moveTo>
                  <a:lnTo>
                    <a:pt x="1868" y="245"/>
                  </a:lnTo>
                  <a:cubicBezTo>
                    <a:pt x="1868" y="380"/>
                    <a:pt x="1747" y="491"/>
                    <a:pt x="1603" y="491"/>
                  </a:cubicBezTo>
                  <a:cubicBezTo>
                    <a:pt x="264" y="491"/>
                    <a:pt x="264" y="491"/>
                    <a:pt x="264" y="491"/>
                  </a:cubicBezTo>
                  <a:cubicBezTo>
                    <a:pt x="120" y="491"/>
                    <a:pt x="0" y="380"/>
                    <a:pt x="0" y="245"/>
                  </a:cubicBezTo>
                  <a:lnTo>
                    <a:pt x="0" y="245"/>
                  </a:lnTo>
                  <a:cubicBezTo>
                    <a:pt x="0" y="111"/>
                    <a:pt x="120" y="0"/>
                    <a:pt x="264" y="0"/>
                  </a:cubicBezTo>
                  <a:cubicBezTo>
                    <a:pt x="1603" y="0"/>
                    <a:pt x="1603" y="0"/>
                    <a:pt x="1603" y="0"/>
                  </a:cubicBezTo>
                  <a:cubicBezTo>
                    <a:pt x="1747" y="0"/>
                    <a:pt x="1868" y="111"/>
                    <a:pt x="1868" y="245"/>
                  </a:cubicBezTo>
                </a:path>
              </a:pathLst>
            </a:custGeom>
            <a:grpFill/>
            <a:ln>
              <a:noFill/>
            </a:ln>
            <a:effectLst/>
            <a:extLst/>
          </p:spPr>
          <p:txBody>
            <a:bodyPr wrap="none" anchor="ctr"/>
            <a:lstStyle/>
            <a:p>
              <a:pPr defTabSz="804511"/>
              <a:endParaRPr lang="en-US" sz="644">
                <a:solidFill>
                  <a:srgbClr val="445469"/>
                </a:solidFill>
              </a:endParaRPr>
            </a:p>
          </p:txBody>
        </p:sp>
        <p:sp>
          <p:nvSpPr>
            <p:cNvPr id="104" name="Freeform 6642"/>
            <p:cNvSpPr>
              <a:spLocks noChangeArrowheads="1"/>
            </p:cNvSpPr>
            <p:nvPr/>
          </p:nvSpPr>
          <p:spPr bwMode="auto">
            <a:xfrm>
              <a:off x="11105593" y="11280709"/>
              <a:ext cx="2096215" cy="305719"/>
            </a:xfrm>
            <a:custGeom>
              <a:avLst/>
              <a:gdLst>
                <a:gd name="T0" fmla="*/ 375 w 2760"/>
                <a:gd name="T1" fmla="*/ 409 h 410"/>
                <a:gd name="T2" fmla="*/ 375 w 2760"/>
                <a:gd name="T3" fmla="*/ 409 h 410"/>
                <a:gd name="T4" fmla="*/ 2388 w 2760"/>
                <a:gd name="T5" fmla="*/ 409 h 410"/>
                <a:gd name="T6" fmla="*/ 2552 w 2760"/>
                <a:gd name="T7" fmla="*/ 245 h 410"/>
                <a:gd name="T8" fmla="*/ 2759 w 2760"/>
                <a:gd name="T9" fmla="*/ 0 h 410"/>
                <a:gd name="T10" fmla="*/ 0 w 2760"/>
                <a:gd name="T11" fmla="*/ 0 h 410"/>
                <a:gd name="T12" fmla="*/ 20 w 2760"/>
                <a:gd name="T13" fmla="*/ 34 h 410"/>
                <a:gd name="T14" fmla="*/ 375 w 2760"/>
                <a:gd name="T15" fmla="*/ 409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0" h="410">
                  <a:moveTo>
                    <a:pt x="375" y="409"/>
                  </a:moveTo>
                  <a:lnTo>
                    <a:pt x="375" y="409"/>
                  </a:lnTo>
                  <a:cubicBezTo>
                    <a:pt x="2388" y="409"/>
                    <a:pt x="2388" y="409"/>
                    <a:pt x="2388" y="409"/>
                  </a:cubicBezTo>
                  <a:cubicBezTo>
                    <a:pt x="2417" y="380"/>
                    <a:pt x="2465" y="332"/>
                    <a:pt x="2552" y="245"/>
                  </a:cubicBezTo>
                  <a:cubicBezTo>
                    <a:pt x="2662" y="130"/>
                    <a:pt x="2730" y="53"/>
                    <a:pt x="2759" y="0"/>
                  </a:cubicBezTo>
                  <a:cubicBezTo>
                    <a:pt x="0" y="0"/>
                    <a:pt x="0" y="0"/>
                    <a:pt x="0" y="0"/>
                  </a:cubicBezTo>
                  <a:cubicBezTo>
                    <a:pt x="5" y="10"/>
                    <a:pt x="10" y="24"/>
                    <a:pt x="20" y="34"/>
                  </a:cubicBezTo>
                  <a:cubicBezTo>
                    <a:pt x="48" y="67"/>
                    <a:pt x="308" y="342"/>
                    <a:pt x="375" y="409"/>
                  </a:cubicBezTo>
                </a:path>
              </a:pathLst>
            </a:custGeom>
            <a:grpFill/>
            <a:ln>
              <a:noFill/>
            </a:ln>
            <a:effectLst/>
            <a:extLst/>
          </p:spPr>
          <p:txBody>
            <a:bodyPr wrap="none" anchor="ctr"/>
            <a:lstStyle/>
            <a:p>
              <a:pPr defTabSz="804511"/>
              <a:endParaRPr lang="en-US" sz="644">
                <a:solidFill>
                  <a:srgbClr val="445469"/>
                </a:solidFill>
              </a:endParaRPr>
            </a:p>
          </p:txBody>
        </p:sp>
        <p:sp>
          <p:nvSpPr>
            <p:cNvPr id="105" name="Freeform 6643"/>
            <p:cNvSpPr>
              <a:spLocks noChangeArrowheads="1"/>
            </p:cNvSpPr>
            <p:nvPr/>
          </p:nvSpPr>
          <p:spPr bwMode="auto">
            <a:xfrm>
              <a:off x="11035046" y="10245971"/>
              <a:ext cx="2250746" cy="204933"/>
            </a:xfrm>
            <a:custGeom>
              <a:avLst/>
              <a:gdLst>
                <a:gd name="T0" fmla="*/ 2962 w 2963"/>
                <a:gd name="T1" fmla="*/ 140 h 280"/>
                <a:gd name="T2" fmla="*/ 2962 w 2963"/>
                <a:gd name="T3" fmla="*/ 140 h 280"/>
                <a:gd name="T4" fmla="*/ 2837 w 2963"/>
                <a:gd name="T5" fmla="*/ 279 h 280"/>
                <a:gd name="T6" fmla="*/ 126 w 2963"/>
                <a:gd name="T7" fmla="*/ 279 h 280"/>
                <a:gd name="T8" fmla="*/ 0 w 2963"/>
                <a:gd name="T9" fmla="*/ 140 h 280"/>
                <a:gd name="T10" fmla="*/ 0 w 2963"/>
                <a:gd name="T11" fmla="*/ 140 h 280"/>
                <a:gd name="T12" fmla="*/ 126 w 2963"/>
                <a:gd name="T13" fmla="*/ 0 h 280"/>
                <a:gd name="T14" fmla="*/ 2837 w 2963"/>
                <a:gd name="T15" fmla="*/ 0 h 280"/>
                <a:gd name="T16" fmla="*/ 2962 w 2963"/>
                <a:gd name="T17" fmla="*/ 1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3" h="280">
                  <a:moveTo>
                    <a:pt x="2962" y="140"/>
                  </a:moveTo>
                  <a:lnTo>
                    <a:pt x="2962" y="140"/>
                  </a:lnTo>
                  <a:cubicBezTo>
                    <a:pt x="2962" y="217"/>
                    <a:pt x="2904" y="279"/>
                    <a:pt x="2837" y="279"/>
                  </a:cubicBezTo>
                  <a:cubicBezTo>
                    <a:pt x="126" y="279"/>
                    <a:pt x="126" y="279"/>
                    <a:pt x="126" y="279"/>
                  </a:cubicBezTo>
                  <a:cubicBezTo>
                    <a:pt x="58" y="279"/>
                    <a:pt x="0" y="217"/>
                    <a:pt x="0" y="140"/>
                  </a:cubicBezTo>
                  <a:lnTo>
                    <a:pt x="0" y="140"/>
                  </a:lnTo>
                  <a:cubicBezTo>
                    <a:pt x="0" y="63"/>
                    <a:pt x="58" y="0"/>
                    <a:pt x="126" y="0"/>
                  </a:cubicBezTo>
                  <a:cubicBezTo>
                    <a:pt x="2837" y="0"/>
                    <a:pt x="2837" y="0"/>
                    <a:pt x="2837" y="0"/>
                  </a:cubicBezTo>
                  <a:cubicBezTo>
                    <a:pt x="2904" y="0"/>
                    <a:pt x="2962" y="63"/>
                    <a:pt x="2962" y="140"/>
                  </a:cubicBezTo>
                </a:path>
              </a:pathLst>
            </a:custGeom>
            <a:grpFill/>
            <a:ln>
              <a:noFill/>
            </a:ln>
            <a:effectLst/>
            <a:extLst/>
          </p:spPr>
          <p:txBody>
            <a:bodyPr wrap="none" anchor="ctr"/>
            <a:lstStyle/>
            <a:p>
              <a:pPr defTabSz="804511"/>
              <a:endParaRPr lang="en-US" sz="644">
                <a:solidFill>
                  <a:srgbClr val="445469"/>
                </a:solidFill>
              </a:endParaRPr>
            </a:p>
          </p:txBody>
        </p:sp>
        <p:sp>
          <p:nvSpPr>
            <p:cNvPr id="106" name="Freeform 6644"/>
            <p:cNvSpPr>
              <a:spLocks noChangeArrowheads="1"/>
            </p:cNvSpPr>
            <p:nvPr/>
          </p:nvSpPr>
          <p:spPr bwMode="auto">
            <a:xfrm>
              <a:off x="11035046" y="10561768"/>
              <a:ext cx="2250746" cy="211652"/>
            </a:xfrm>
            <a:custGeom>
              <a:avLst/>
              <a:gdLst>
                <a:gd name="T0" fmla="*/ 2962 w 2963"/>
                <a:gd name="T1" fmla="*/ 139 h 285"/>
                <a:gd name="T2" fmla="*/ 2962 w 2963"/>
                <a:gd name="T3" fmla="*/ 139 h 285"/>
                <a:gd name="T4" fmla="*/ 2837 w 2963"/>
                <a:gd name="T5" fmla="*/ 284 h 285"/>
                <a:gd name="T6" fmla="*/ 126 w 2963"/>
                <a:gd name="T7" fmla="*/ 284 h 285"/>
                <a:gd name="T8" fmla="*/ 0 w 2963"/>
                <a:gd name="T9" fmla="*/ 139 h 285"/>
                <a:gd name="T10" fmla="*/ 0 w 2963"/>
                <a:gd name="T11" fmla="*/ 139 h 285"/>
                <a:gd name="T12" fmla="*/ 126 w 2963"/>
                <a:gd name="T13" fmla="*/ 0 h 285"/>
                <a:gd name="T14" fmla="*/ 2837 w 2963"/>
                <a:gd name="T15" fmla="*/ 0 h 285"/>
                <a:gd name="T16" fmla="*/ 2962 w 2963"/>
                <a:gd name="T17" fmla="*/ 13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3" h="285">
                  <a:moveTo>
                    <a:pt x="2962" y="139"/>
                  </a:moveTo>
                  <a:lnTo>
                    <a:pt x="2962" y="139"/>
                  </a:lnTo>
                  <a:cubicBezTo>
                    <a:pt x="2962" y="217"/>
                    <a:pt x="2904" y="284"/>
                    <a:pt x="2837" y="284"/>
                  </a:cubicBezTo>
                  <a:cubicBezTo>
                    <a:pt x="126" y="284"/>
                    <a:pt x="126" y="284"/>
                    <a:pt x="126" y="284"/>
                  </a:cubicBezTo>
                  <a:cubicBezTo>
                    <a:pt x="58" y="284"/>
                    <a:pt x="0" y="217"/>
                    <a:pt x="0" y="139"/>
                  </a:cubicBezTo>
                  <a:lnTo>
                    <a:pt x="0" y="139"/>
                  </a:lnTo>
                  <a:cubicBezTo>
                    <a:pt x="0" y="63"/>
                    <a:pt x="58" y="0"/>
                    <a:pt x="126" y="0"/>
                  </a:cubicBezTo>
                  <a:cubicBezTo>
                    <a:pt x="2837" y="0"/>
                    <a:pt x="2837" y="0"/>
                    <a:pt x="2837" y="0"/>
                  </a:cubicBezTo>
                  <a:cubicBezTo>
                    <a:pt x="2904" y="0"/>
                    <a:pt x="2962" y="63"/>
                    <a:pt x="2962" y="139"/>
                  </a:cubicBezTo>
                </a:path>
              </a:pathLst>
            </a:custGeom>
            <a:grpFill/>
            <a:ln>
              <a:noFill/>
            </a:ln>
            <a:effectLst/>
            <a:extLst/>
          </p:spPr>
          <p:txBody>
            <a:bodyPr wrap="none" anchor="ctr"/>
            <a:lstStyle/>
            <a:p>
              <a:pPr defTabSz="804511"/>
              <a:endParaRPr lang="en-US" sz="644">
                <a:solidFill>
                  <a:srgbClr val="445469"/>
                </a:solidFill>
              </a:endParaRPr>
            </a:p>
          </p:txBody>
        </p:sp>
        <p:sp>
          <p:nvSpPr>
            <p:cNvPr id="107" name="Freeform 6645"/>
            <p:cNvSpPr>
              <a:spLocks noChangeArrowheads="1"/>
            </p:cNvSpPr>
            <p:nvPr/>
          </p:nvSpPr>
          <p:spPr bwMode="auto">
            <a:xfrm>
              <a:off x="11035046" y="10877564"/>
              <a:ext cx="2250746" cy="211652"/>
            </a:xfrm>
            <a:custGeom>
              <a:avLst/>
              <a:gdLst>
                <a:gd name="T0" fmla="*/ 2962 w 2963"/>
                <a:gd name="T1" fmla="*/ 145 h 285"/>
                <a:gd name="T2" fmla="*/ 2962 w 2963"/>
                <a:gd name="T3" fmla="*/ 145 h 285"/>
                <a:gd name="T4" fmla="*/ 2837 w 2963"/>
                <a:gd name="T5" fmla="*/ 284 h 285"/>
                <a:gd name="T6" fmla="*/ 126 w 2963"/>
                <a:gd name="T7" fmla="*/ 284 h 285"/>
                <a:gd name="T8" fmla="*/ 0 w 2963"/>
                <a:gd name="T9" fmla="*/ 145 h 285"/>
                <a:gd name="T10" fmla="*/ 0 w 2963"/>
                <a:gd name="T11" fmla="*/ 145 h 285"/>
                <a:gd name="T12" fmla="*/ 126 w 2963"/>
                <a:gd name="T13" fmla="*/ 0 h 285"/>
                <a:gd name="T14" fmla="*/ 2837 w 2963"/>
                <a:gd name="T15" fmla="*/ 0 h 285"/>
                <a:gd name="T16" fmla="*/ 2962 w 2963"/>
                <a:gd name="T17" fmla="*/ 1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3" h="285">
                  <a:moveTo>
                    <a:pt x="2962" y="145"/>
                  </a:moveTo>
                  <a:lnTo>
                    <a:pt x="2962" y="145"/>
                  </a:lnTo>
                  <a:cubicBezTo>
                    <a:pt x="2962" y="222"/>
                    <a:pt x="2904" y="284"/>
                    <a:pt x="2837" y="284"/>
                  </a:cubicBezTo>
                  <a:cubicBezTo>
                    <a:pt x="126" y="284"/>
                    <a:pt x="126" y="284"/>
                    <a:pt x="126" y="284"/>
                  </a:cubicBezTo>
                  <a:cubicBezTo>
                    <a:pt x="58" y="284"/>
                    <a:pt x="0" y="222"/>
                    <a:pt x="0" y="145"/>
                  </a:cubicBezTo>
                  <a:lnTo>
                    <a:pt x="0" y="145"/>
                  </a:lnTo>
                  <a:cubicBezTo>
                    <a:pt x="0" y="63"/>
                    <a:pt x="58" y="0"/>
                    <a:pt x="126" y="0"/>
                  </a:cubicBezTo>
                  <a:cubicBezTo>
                    <a:pt x="2837" y="0"/>
                    <a:pt x="2837" y="0"/>
                    <a:pt x="2837" y="0"/>
                  </a:cubicBezTo>
                  <a:cubicBezTo>
                    <a:pt x="2904" y="0"/>
                    <a:pt x="2962" y="63"/>
                    <a:pt x="2962" y="145"/>
                  </a:cubicBezTo>
                </a:path>
              </a:pathLst>
            </a:custGeom>
            <a:grpFill/>
            <a:ln>
              <a:noFill/>
            </a:ln>
            <a:effectLst/>
            <a:extLst/>
          </p:spPr>
          <p:txBody>
            <a:bodyPr wrap="none" anchor="ctr"/>
            <a:lstStyle/>
            <a:p>
              <a:pPr defTabSz="804511"/>
              <a:endParaRPr lang="en-US" sz="644">
                <a:solidFill>
                  <a:srgbClr val="445469"/>
                </a:solidFill>
              </a:endParaRPr>
            </a:p>
          </p:txBody>
        </p:sp>
        <p:sp>
          <p:nvSpPr>
            <p:cNvPr id="108" name="Freeform 6646"/>
            <p:cNvSpPr>
              <a:spLocks noChangeArrowheads="1"/>
            </p:cNvSpPr>
            <p:nvPr/>
          </p:nvSpPr>
          <p:spPr bwMode="auto">
            <a:xfrm>
              <a:off x="11035046" y="11159766"/>
              <a:ext cx="2233949" cy="131023"/>
            </a:xfrm>
            <a:custGeom>
              <a:avLst/>
              <a:gdLst>
                <a:gd name="T0" fmla="*/ 2942 w 2943"/>
                <a:gd name="T1" fmla="*/ 91 h 179"/>
                <a:gd name="T2" fmla="*/ 2942 w 2943"/>
                <a:gd name="T3" fmla="*/ 91 h 179"/>
                <a:gd name="T4" fmla="*/ 2812 w 2943"/>
                <a:gd name="T5" fmla="*/ 178 h 179"/>
                <a:gd name="T6" fmla="*/ 126 w 2943"/>
                <a:gd name="T7" fmla="*/ 178 h 179"/>
                <a:gd name="T8" fmla="*/ 0 w 2943"/>
                <a:gd name="T9" fmla="*/ 91 h 179"/>
                <a:gd name="T10" fmla="*/ 0 w 2943"/>
                <a:gd name="T11" fmla="*/ 91 h 179"/>
                <a:gd name="T12" fmla="*/ 126 w 2943"/>
                <a:gd name="T13" fmla="*/ 0 h 179"/>
                <a:gd name="T14" fmla="*/ 2812 w 2943"/>
                <a:gd name="T15" fmla="*/ 0 h 179"/>
                <a:gd name="T16" fmla="*/ 2942 w 2943"/>
                <a:gd name="T17" fmla="*/ 9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3" h="179">
                  <a:moveTo>
                    <a:pt x="2942" y="91"/>
                  </a:moveTo>
                  <a:lnTo>
                    <a:pt x="2942" y="91"/>
                  </a:lnTo>
                  <a:cubicBezTo>
                    <a:pt x="2942" y="140"/>
                    <a:pt x="2885" y="178"/>
                    <a:pt x="2812" y="178"/>
                  </a:cubicBezTo>
                  <a:cubicBezTo>
                    <a:pt x="126" y="178"/>
                    <a:pt x="126" y="178"/>
                    <a:pt x="126" y="178"/>
                  </a:cubicBezTo>
                  <a:cubicBezTo>
                    <a:pt x="53" y="178"/>
                    <a:pt x="0" y="140"/>
                    <a:pt x="0" y="91"/>
                  </a:cubicBezTo>
                  <a:lnTo>
                    <a:pt x="0" y="91"/>
                  </a:lnTo>
                  <a:cubicBezTo>
                    <a:pt x="0" y="43"/>
                    <a:pt x="53" y="0"/>
                    <a:pt x="126" y="0"/>
                  </a:cubicBezTo>
                  <a:cubicBezTo>
                    <a:pt x="2812" y="0"/>
                    <a:pt x="2812" y="0"/>
                    <a:pt x="2812" y="0"/>
                  </a:cubicBezTo>
                  <a:cubicBezTo>
                    <a:pt x="2885" y="0"/>
                    <a:pt x="2942" y="43"/>
                    <a:pt x="2942" y="91"/>
                  </a:cubicBezTo>
                </a:path>
              </a:pathLst>
            </a:custGeom>
            <a:grpFill/>
            <a:ln>
              <a:noFill/>
            </a:ln>
            <a:effectLst/>
            <a:extLst/>
          </p:spPr>
          <p:txBody>
            <a:bodyPr wrap="none" anchor="ctr"/>
            <a:lstStyle/>
            <a:p>
              <a:pPr defTabSz="804511"/>
              <a:endParaRPr lang="en-US" sz="644">
                <a:solidFill>
                  <a:srgbClr val="445469"/>
                </a:solidFill>
              </a:endParaRPr>
            </a:p>
          </p:txBody>
        </p:sp>
        <p:sp>
          <p:nvSpPr>
            <p:cNvPr id="109" name="Freeform 6647"/>
            <p:cNvSpPr>
              <a:spLocks noChangeArrowheads="1"/>
            </p:cNvSpPr>
            <p:nvPr/>
          </p:nvSpPr>
          <p:spPr bwMode="auto">
            <a:xfrm>
              <a:off x="11018249" y="9926813"/>
              <a:ext cx="2287697" cy="211652"/>
            </a:xfrm>
            <a:custGeom>
              <a:avLst/>
              <a:gdLst>
                <a:gd name="T0" fmla="*/ 3009 w 3010"/>
                <a:gd name="T1" fmla="*/ 140 h 286"/>
                <a:gd name="T2" fmla="*/ 3009 w 3010"/>
                <a:gd name="T3" fmla="*/ 140 h 286"/>
                <a:gd name="T4" fmla="*/ 2879 w 3010"/>
                <a:gd name="T5" fmla="*/ 285 h 286"/>
                <a:gd name="T6" fmla="*/ 130 w 3010"/>
                <a:gd name="T7" fmla="*/ 285 h 286"/>
                <a:gd name="T8" fmla="*/ 0 w 3010"/>
                <a:gd name="T9" fmla="*/ 140 h 286"/>
                <a:gd name="T10" fmla="*/ 0 w 3010"/>
                <a:gd name="T11" fmla="*/ 140 h 286"/>
                <a:gd name="T12" fmla="*/ 130 w 3010"/>
                <a:gd name="T13" fmla="*/ 0 h 286"/>
                <a:gd name="T14" fmla="*/ 2879 w 3010"/>
                <a:gd name="T15" fmla="*/ 0 h 286"/>
                <a:gd name="T16" fmla="*/ 3009 w 3010"/>
                <a:gd name="T17"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0" h="286">
                  <a:moveTo>
                    <a:pt x="3009" y="140"/>
                  </a:moveTo>
                  <a:lnTo>
                    <a:pt x="3009" y="140"/>
                  </a:lnTo>
                  <a:cubicBezTo>
                    <a:pt x="3009" y="221"/>
                    <a:pt x="2951" y="285"/>
                    <a:pt x="2879" y="285"/>
                  </a:cubicBezTo>
                  <a:cubicBezTo>
                    <a:pt x="130" y="285"/>
                    <a:pt x="130" y="285"/>
                    <a:pt x="130" y="285"/>
                  </a:cubicBezTo>
                  <a:cubicBezTo>
                    <a:pt x="57" y="285"/>
                    <a:pt x="0" y="221"/>
                    <a:pt x="0" y="140"/>
                  </a:cubicBezTo>
                  <a:lnTo>
                    <a:pt x="0" y="140"/>
                  </a:lnTo>
                  <a:cubicBezTo>
                    <a:pt x="0" y="63"/>
                    <a:pt x="57" y="0"/>
                    <a:pt x="130" y="0"/>
                  </a:cubicBezTo>
                  <a:cubicBezTo>
                    <a:pt x="2879" y="0"/>
                    <a:pt x="2879" y="0"/>
                    <a:pt x="2879" y="0"/>
                  </a:cubicBezTo>
                  <a:cubicBezTo>
                    <a:pt x="2951" y="0"/>
                    <a:pt x="3009" y="63"/>
                    <a:pt x="3009" y="140"/>
                  </a:cubicBezTo>
                </a:path>
              </a:pathLst>
            </a:custGeom>
            <a:grpFill/>
            <a:ln>
              <a:noFill/>
            </a:ln>
            <a:effectLst/>
            <a:extLst/>
          </p:spPr>
          <p:txBody>
            <a:bodyPr wrap="none" anchor="ctr"/>
            <a:lstStyle/>
            <a:p>
              <a:pPr defTabSz="804511"/>
              <a:endParaRPr lang="en-US" sz="644">
                <a:solidFill>
                  <a:srgbClr val="445469"/>
                </a:solidFill>
              </a:endParaRPr>
            </a:p>
          </p:txBody>
        </p:sp>
        <p:sp>
          <p:nvSpPr>
            <p:cNvPr id="110" name="Freeform 6648"/>
            <p:cNvSpPr>
              <a:spLocks noChangeArrowheads="1"/>
            </p:cNvSpPr>
            <p:nvPr/>
          </p:nvSpPr>
          <p:spPr bwMode="auto">
            <a:xfrm>
              <a:off x="11337385" y="3086791"/>
              <a:ext cx="3480257" cy="2197139"/>
            </a:xfrm>
            <a:custGeom>
              <a:avLst/>
              <a:gdLst>
                <a:gd name="T0" fmla="*/ 0 w 4576"/>
                <a:gd name="T1" fmla="*/ 0 h 2895"/>
                <a:gd name="T2" fmla="*/ 4575 w 4576"/>
                <a:gd name="T3" fmla="*/ 2894 h 2895"/>
                <a:gd name="T4" fmla="*/ 3698 w 4576"/>
                <a:gd name="T5" fmla="*/ 1016 h 2895"/>
                <a:gd name="T6" fmla="*/ 1705 w 4576"/>
                <a:gd name="T7" fmla="*/ 0 h 2895"/>
                <a:gd name="T8" fmla="*/ 0 w 4576"/>
                <a:gd name="T9" fmla="*/ 0 h 2895"/>
              </a:gdLst>
              <a:ahLst/>
              <a:cxnLst>
                <a:cxn ang="0">
                  <a:pos x="T0" y="T1"/>
                </a:cxn>
                <a:cxn ang="0">
                  <a:pos x="T2" y="T3"/>
                </a:cxn>
                <a:cxn ang="0">
                  <a:pos x="T4" y="T5"/>
                </a:cxn>
                <a:cxn ang="0">
                  <a:pos x="T6" y="T7"/>
                </a:cxn>
                <a:cxn ang="0">
                  <a:pos x="T8" y="T9"/>
                </a:cxn>
              </a:cxnLst>
              <a:rect l="0" t="0" r="r" b="b"/>
              <a:pathLst>
                <a:path w="4576" h="2895">
                  <a:moveTo>
                    <a:pt x="0" y="0"/>
                  </a:moveTo>
                  <a:lnTo>
                    <a:pt x="4575" y="2894"/>
                  </a:lnTo>
                  <a:lnTo>
                    <a:pt x="3698" y="1016"/>
                  </a:lnTo>
                  <a:lnTo>
                    <a:pt x="1705" y="0"/>
                  </a:lnTo>
                  <a:lnTo>
                    <a:pt x="0" y="0"/>
                  </a:lnTo>
                </a:path>
              </a:pathLst>
            </a:custGeom>
            <a:grpFill/>
            <a:ln>
              <a:noFill/>
            </a:ln>
            <a:effectLst/>
            <a:extLst/>
          </p:spPr>
          <p:txBody>
            <a:bodyPr wrap="none" anchor="ctr"/>
            <a:lstStyle/>
            <a:p>
              <a:pPr defTabSz="804511"/>
              <a:endParaRPr lang="en-US" sz="644">
                <a:solidFill>
                  <a:srgbClr val="445469"/>
                </a:solidFill>
              </a:endParaRPr>
            </a:p>
          </p:txBody>
        </p:sp>
        <p:sp>
          <p:nvSpPr>
            <p:cNvPr id="111" name="Freeform 6649"/>
            <p:cNvSpPr>
              <a:spLocks noChangeArrowheads="1"/>
            </p:cNvSpPr>
            <p:nvPr/>
          </p:nvSpPr>
          <p:spPr bwMode="auto">
            <a:xfrm>
              <a:off x="11337385" y="3086791"/>
              <a:ext cx="3480257" cy="2197139"/>
            </a:xfrm>
            <a:custGeom>
              <a:avLst/>
              <a:gdLst>
                <a:gd name="T0" fmla="*/ 0 w 4576"/>
                <a:gd name="T1" fmla="*/ 0 h 2895"/>
                <a:gd name="T2" fmla="*/ 4575 w 4576"/>
                <a:gd name="T3" fmla="*/ 2894 h 2895"/>
                <a:gd name="T4" fmla="*/ 3698 w 4576"/>
                <a:gd name="T5" fmla="*/ 1016 h 2895"/>
                <a:gd name="T6" fmla="*/ 1705 w 4576"/>
                <a:gd name="T7" fmla="*/ 0 h 2895"/>
              </a:gdLst>
              <a:ahLst/>
              <a:cxnLst>
                <a:cxn ang="0">
                  <a:pos x="T0" y="T1"/>
                </a:cxn>
                <a:cxn ang="0">
                  <a:pos x="T2" y="T3"/>
                </a:cxn>
                <a:cxn ang="0">
                  <a:pos x="T4" y="T5"/>
                </a:cxn>
                <a:cxn ang="0">
                  <a:pos x="T6" y="T7"/>
                </a:cxn>
              </a:cxnLst>
              <a:rect l="0" t="0" r="r" b="b"/>
              <a:pathLst>
                <a:path w="4576" h="2895">
                  <a:moveTo>
                    <a:pt x="0" y="0"/>
                  </a:moveTo>
                  <a:lnTo>
                    <a:pt x="4575" y="2894"/>
                  </a:lnTo>
                  <a:lnTo>
                    <a:pt x="3698" y="1016"/>
                  </a:lnTo>
                  <a:lnTo>
                    <a:pt x="1705" y="0"/>
                  </a:lnTo>
                </a:path>
              </a:pathLst>
            </a:custGeom>
            <a:gr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sp>
          <p:nvSpPr>
            <p:cNvPr id="112" name="Freeform 6650"/>
            <p:cNvSpPr>
              <a:spLocks noChangeArrowheads="1"/>
            </p:cNvSpPr>
            <p:nvPr/>
          </p:nvSpPr>
          <p:spPr bwMode="auto">
            <a:xfrm>
              <a:off x="9540149" y="4884146"/>
              <a:ext cx="5277493" cy="1552107"/>
            </a:xfrm>
            <a:custGeom>
              <a:avLst/>
              <a:gdLst>
                <a:gd name="T0" fmla="*/ 0 w 6935"/>
                <a:gd name="T1" fmla="*/ 0 h 2047"/>
                <a:gd name="T2" fmla="*/ 6934 w 6935"/>
                <a:gd name="T3" fmla="*/ 876 h 2047"/>
                <a:gd name="T4" fmla="*/ 6861 w 6935"/>
                <a:gd name="T5" fmla="*/ 1815 h 2047"/>
                <a:gd name="T6" fmla="*/ 5 w 6935"/>
                <a:gd name="T7" fmla="*/ 2046 h 2047"/>
                <a:gd name="T8" fmla="*/ 0 w 6935"/>
                <a:gd name="T9" fmla="*/ 0 h 2047"/>
              </a:gdLst>
              <a:ahLst/>
              <a:cxnLst>
                <a:cxn ang="0">
                  <a:pos x="T0" y="T1"/>
                </a:cxn>
                <a:cxn ang="0">
                  <a:pos x="T2" y="T3"/>
                </a:cxn>
                <a:cxn ang="0">
                  <a:pos x="T4" y="T5"/>
                </a:cxn>
                <a:cxn ang="0">
                  <a:pos x="T6" y="T7"/>
                </a:cxn>
                <a:cxn ang="0">
                  <a:pos x="T8" y="T9"/>
                </a:cxn>
              </a:cxnLst>
              <a:rect l="0" t="0" r="r" b="b"/>
              <a:pathLst>
                <a:path w="6935" h="2047">
                  <a:moveTo>
                    <a:pt x="0" y="0"/>
                  </a:moveTo>
                  <a:lnTo>
                    <a:pt x="6934" y="876"/>
                  </a:lnTo>
                  <a:lnTo>
                    <a:pt x="6861" y="1815"/>
                  </a:lnTo>
                  <a:lnTo>
                    <a:pt x="5" y="2046"/>
                  </a:lnTo>
                  <a:lnTo>
                    <a:pt x="0" y="0"/>
                  </a:lnTo>
                </a:path>
              </a:pathLst>
            </a:custGeom>
            <a:grpFill/>
            <a:ln>
              <a:noFill/>
            </a:ln>
            <a:effectLst/>
            <a:extLst/>
          </p:spPr>
          <p:txBody>
            <a:bodyPr wrap="none" anchor="ctr"/>
            <a:lstStyle/>
            <a:p>
              <a:pPr defTabSz="804511"/>
              <a:endParaRPr lang="en-US" sz="644">
                <a:solidFill>
                  <a:srgbClr val="445469"/>
                </a:solidFill>
              </a:endParaRPr>
            </a:p>
          </p:txBody>
        </p:sp>
        <p:sp>
          <p:nvSpPr>
            <p:cNvPr id="113" name="Freeform 6651"/>
            <p:cNvSpPr>
              <a:spLocks noChangeArrowheads="1"/>
            </p:cNvSpPr>
            <p:nvPr/>
          </p:nvSpPr>
          <p:spPr bwMode="auto">
            <a:xfrm>
              <a:off x="9946627" y="3859485"/>
              <a:ext cx="4871015" cy="3826517"/>
            </a:xfrm>
            <a:custGeom>
              <a:avLst/>
              <a:gdLst>
                <a:gd name="T0" fmla="*/ 5523 w 6401"/>
                <a:gd name="T1" fmla="*/ 0 h 5037"/>
                <a:gd name="T2" fmla="*/ 0 w 6401"/>
                <a:gd name="T3" fmla="*/ 4598 h 5037"/>
                <a:gd name="T4" fmla="*/ 246 w 6401"/>
                <a:gd name="T5" fmla="*/ 5036 h 5037"/>
                <a:gd name="T6" fmla="*/ 6400 w 6401"/>
                <a:gd name="T7" fmla="*/ 1878 h 5037"/>
                <a:gd name="T8" fmla="*/ 5523 w 6401"/>
                <a:gd name="T9" fmla="*/ 0 h 5037"/>
              </a:gdLst>
              <a:ahLst/>
              <a:cxnLst>
                <a:cxn ang="0">
                  <a:pos x="T0" y="T1"/>
                </a:cxn>
                <a:cxn ang="0">
                  <a:pos x="T2" y="T3"/>
                </a:cxn>
                <a:cxn ang="0">
                  <a:pos x="T4" y="T5"/>
                </a:cxn>
                <a:cxn ang="0">
                  <a:pos x="T6" y="T7"/>
                </a:cxn>
                <a:cxn ang="0">
                  <a:pos x="T8" y="T9"/>
                </a:cxn>
              </a:cxnLst>
              <a:rect l="0" t="0" r="r" b="b"/>
              <a:pathLst>
                <a:path w="6401" h="5037">
                  <a:moveTo>
                    <a:pt x="5523" y="0"/>
                  </a:moveTo>
                  <a:lnTo>
                    <a:pt x="0" y="4598"/>
                  </a:lnTo>
                  <a:lnTo>
                    <a:pt x="246" y="5036"/>
                  </a:lnTo>
                  <a:lnTo>
                    <a:pt x="6400" y="1878"/>
                  </a:lnTo>
                  <a:lnTo>
                    <a:pt x="5523" y="0"/>
                  </a:lnTo>
                </a:path>
              </a:pathLst>
            </a:custGeom>
            <a:grpFill/>
            <a:ln>
              <a:noFill/>
            </a:ln>
            <a:effectLst/>
            <a:extLst/>
          </p:spPr>
          <p:txBody>
            <a:bodyPr wrap="none" anchor="ctr"/>
            <a:lstStyle/>
            <a:p>
              <a:pPr defTabSz="804511"/>
              <a:endParaRPr lang="en-US" sz="644">
                <a:solidFill>
                  <a:srgbClr val="445469"/>
                </a:solidFill>
              </a:endParaRPr>
            </a:p>
          </p:txBody>
        </p:sp>
        <p:sp>
          <p:nvSpPr>
            <p:cNvPr id="114" name="Freeform 6652"/>
            <p:cNvSpPr>
              <a:spLocks noChangeArrowheads="1"/>
            </p:cNvSpPr>
            <p:nvPr/>
          </p:nvSpPr>
          <p:spPr bwMode="auto">
            <a:xfrm>
              <a:off x="9946627" y="3859485"/>
              <a:ext cx="4871015" cy="3826517"/>
            </a:xfrm>
            <a:custGeom>
              <a:avLst/>
              <a:gdLst>
                <a:gd name="T0" fmla="*/ 5523 w 6401"/>
                <a:gd name="T1" fmla="*/ 0 h 5037"/>
                <a:gd name="T2" fmla="*/ 0 w 6401"/>
                <a:gd name="T3" fmla="*/ 4598 h 5037"/>
                <a:gd name="T4" fmla="*/ 246 w 6401"/>
                <a:gd name="T5" fmla="*/ 5036 h 5037"/>
                <a:gd name="T6" fmla="*/ 6400 w 6401"/>
                <a:gd name="T7" fmla="*/ 1878 h 5037"/>
              </a:gdLst>
              <a:ahLst/>
              <a:cxnLst>
                <a:cxn ang="0">
                  <a:pos x="T0" y="T1"/>
                </a:cxn>
                <a:cxn ang="0">
                  <a:pos x="T2" y="T3"/>
                </a:cxn>
                <a:cxn ang="0">
                  <a:pos x="T4" y="T5"/>
                </a:cxn>
                <a:cxn ang="0">
                  <a:pos x="T6" y="T7"/>
                </a:cxn>
              </a:cxnLst>
              <a:rect l="0" t="0" r="r" b="b"/>
              <a:pathLst>
                <a:path w="6401" h="5037">
                  <a:moveTo>
                    <a:pt x="5523" y="0"/>
                  </a:moveTo>
                  <a:lnTo>
                    <a:pt x="0" y="4598"/>
                  </a:lnTo>
                  <a:lnTo>
                    <a:pt x="246" y="5036"/>
                  </a:lnTo>
                  <a:lnTo>
                    <a:pt x="6400" y="1878"/>
                  </a:lnTo>
                </a:path>
              </a:pathLst>
            </a:custGeom>
            <a:gr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sp>
          <p:nvSpPr>
            <p:cNvPr id="115" name="Freeform 6653"/>
            <p:cNvSpPr>
              <a:spLocks noChangeArrowheads="1"/>
            </p:cNvSpPr>
            <p:nvPr/>
          </p:nvSpPr>
          <p:spPr bwMode="auto">
            <a:xfrm>
              <a:off x="9946627" y="7363486"/>
              <a:ext cx="3923686" cy="1558826"/>
            </a:xfrm>
            <a:custGeom>
              <a:avLst/>
              <a:gdLst>
                <a:gd name="T0" fmla="*/ 0 w 5158"/>
                <a:gd name="T1" fmla="*/ 0 h 2057"/>
                <a:gd name="T2" fmla="*/ 5157 w 5158"/>
                <a:gd name="T3" fmla="*/ 1098 h 2057"/>
                <a:gd name="T4" fmla="*/ 4854 w 5158"/>
                <a:gd name="T5" fmla="*/ 2056 h 2057"/>
                <a:gd name="T6" fmla="*/ 246 w 5158"/>
                <a:gd name="T7" fmla="*/ 438 h 2057"/>
                <a:gd name="T8" fmla="*/ 0 w 5158"/>
                <a:gd name="T9" fmla="*/ 0 h 2057"/>
              </a:gdLst>
              <a:ahLst/>
              <a:cxnLst>
                <a:cxn ang="0">
                  <a:pos x="T0" y="T1"/>
                </a:cxn>
                <a:cxn ang="0">
                  <a:pos x="T2" y="T3"/>
                </a:cxn>
                <a:cxn ang="0">
                  <a:pos x="T4" y="T5"/>
                </a:cxn>
                <a:cxn ang="0">
                  <a:pos x="T6" y="T7"/>
                </a:cxn>
                <a:cxn ang="0">
                  <a:pos x="T8" y="T9"/>
                </a:cxn>
              </a:cxnLst>
              <a:rect l="0" t="0" r="r" b="b"/>
              <a:pathLst>
                <a:path w="5158" h="2057">
                  <a:moveTo>
                    <a:pt x="0" y="0"/>
                  </a:moveTo>
                  <a:lnTo>
                    <a:pt x="5157" y="1098"/>
                  </a:lnTo>
                  <a:lnTo>
                    <a:pt x="4854" y="2056"/>
                  </a:lnTo>
                  <a:lnTo>
                    <a:pt x="246" y="438"/>
                  </a:lnTo>
                  <a:lnTo>
                    <a:pt x="0" y="0"/>
                  </a:lnTo>
                </a:path>
              </a:pathLst>
            </a:custGeom>
            <a:grpFill/>
            <a:ln>
              <a:noFill/>
            </a:ln>
            <a:effectLst/>
            <a:extLst/>
          </p:spPr>
          <p:txBody>
            <a:bodyPr wrap="none" anchor="ctr"/>
            <a:lstStyle/>
            <a:p>
              <a:pPr defTabSz="804511"/>
              <a:endParaRPr lang="en-US" sz="644">
                <a:solidFill>
                  <a:srgbClr val="445469"/>
                </a:solidFill>
              </a:endParaRPr>
            </a:p>
          </p:txBody>
        </p:sp>
        <p:sp>
          <p:nvSpPr>
            <p:cNvPr id="116" name="Freeform 6654"/>
            <p:cNvSpPr>
              <a:spLocks noChangeArrowheads="1"/>
            </p:cNvSpPr>
            <p:nvPr/>
          </p:nvSpPr>
          <p:spPr bwMode="auto">
            <a:xfrm>
              <a:off x="10484117" y="5549335"/>
              <a:ext cx="4330164" cy="3151248"/>
            </a:xfrm>
            <a:custGeom>
              <a:avLst/>
              <a:gdLst>
                <a:gd name="T0" fmla="*/ 5692 w 5693"/>
                <a:gd name="T1" fmla="*/ 0 h 4146"/>
                <a:gd name="T2" fmla="*/ 0 w 5693"/>
                <a:gd name="T3" fmla="*/ 3668 h 4146"/>
                <a:gd name="T4" fmla="*/ 135 w 5693"/>
                <a:gd name="T5" fmla="*/ 4145 h 4146"/>
                <a:gd name="T6" fmla="*/ 5619 w 5693"/>
                <a:gd name="T7" fmla="*/ 939 h 4146"/>
                <a:gd name="T8" fmla="*/ 5692 w 5693"/>
                <a:gd name="T9" fmla="*/ 0 h 4146"/>
              </a:gdLst>
              <a:ahLst/>
              <a:cxnLst>
                <a:cxn ang="0">
                  <a:pos x="T0" y="T1"/>
                </a:cxn>
                <a:cxn ang="0">
                  <a:pos x="T2" y="T3"/>
                </a:cxn>
                <a:cxn ang="0">
                  <a:pos x="T4" y="T5"/>
                </a:cxn>
                <a:cxn ang="0">
                  <a:pos x="T6" y="T7"/>
                </a:cxn>
                <a:cxn ang="0">
                  <a:pos x="T8" y="T9"/>
                </a:cxn>
              </a:cxnLst>
              <a:rect l="0" t="0" r="r" b="b"/>
              <a:pathLst>
                <a:path w="5693" h="4146">
                  <a:moveTo>
                    <a:pt x="5692" y="0"/>
                  </a:moveTo>
                  <a:lnTo>
                    <a:pt x="0" y="3668"/>
                  </a:lnTo>
                  <a:lnTo>
                    <a:pt x="135" y="4145"/>
                  </a:lnTo>
                  <a:lnTo>
                    <a:pt x="5619" y="939"/>
                  </a:lnTo>
                  <a:lnTo>
                    <a:pt x="5692" y="0"/>
                  </a:lnTo>
                </a:path>
              </a:pathLst>
            </a:custGeom>
            <a:grpFill/>
            <a:ln>
              <a:noFill/>
            </a:ln>
            <a:effectLst/>
            <a:extLst/>
          </p:spPr>
          <p:txBody>
            <a:bodyPr wrap="none" anchor="ctr"/>
            <a:lstStyle/>
            <a:p>
              <a:pPr defTabSz="804511"/>
              <a:endParaRPr lang="en-US" sz="644">
                <a:solidFill>
                  <a:srgbClr val="445469"/>
                </a:solidFill>
              </a:endParaRPr>
            </a:p>
          </p:txBody>
        </p:sp>
        <p:sp>
          <p:nvSpPr>
            <p:cNvPr id="117" name="Freeform 6655"/>
            <p:cNvSpPr>
              <a:spLocks noChangeArrowheads="1"/>
            </p:cNvSpPr>
            <p:nvPr/>
          </p:nvSpPr>
          <p:spPr bwMode="auto">
            <a:xfrm>
              <a:off x="10484117" y="5549335"/>
              <a:ext cx="4330164" cy="3151248"/>
            </a:xfrm>
            <a:custGeom>
              <a:avLst/>
              <a:gdLst>
                <a:gd name="T0" fmla="*/ 5692 w 5693"/>
                <a:gd name="T1" fmla="*/ 0 h 4146"/>
                <a:gd name="T2" fmla="*/ 0 w 5693"/>
                <a:gd name="T3" fmla="*/ 3668 h 4146"/>
                <a:gd name="T4" fmla="*/ 135 w 5693"/>
                <a:gd name="T5" fmla="*/ 4145 h 4146"/>
                <a:gd name="T6" fmla="*/ 5619 w 5693"/>
                <a:gd name="T7" fmla="*/ 939 h 4146"/>
              </a:gdLst>
              <a:ahLst/>
              <a:cxnLst>
                <a:cxn ang="0">
                  <a:pos x="T0" y="T1"/>
                </a:cxn>
                <a:cxn ang="0">
                  <a:pos x="T2" y="T3"/>
                </a:cxn>
                <a:cxn ang="0">
                  <a:pos x="T4" y="T5"/>
                </a:cxn>
                <a:cxn ang="0">
                  <a:pos x="T6" y="T7"/>
                </a:cxn>
              </a:cxnLst>
              <a:rect l="0" t="0" r="r" b="b"/>
              <a:pathLst>
                <a:path w="5693" h="4146">
                  <a:moveTo>
                    <a:pt x="5692" y="0"/>
                  </a:moveTo>
                  <a:lnTo>
                    <a:pt x="0" y="3668"/>
                  </a:lnTo>
                  <a:lnTo>
                    <a:pt x="135" y="4145"/>
                  </a:lnTo>
                  <a:lnTo>
                    <a:pt x="5619" y="939"/>
                  </a:lnTo>
                </a:path>
              </a:pathLst>
            </a:custGeom>
            <a:gr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sp>
          <p:nvSpPr>
            <p:cNvPr id="118" name="Freeform 6656"/>
            <p:cNvSpPr>
              <a:spLocks noChangeArrowheads="1"/>
            </p:cNvSpPr>
            <p:nvPr/>
          </p:nvSpPr>
          <p:spPr bwMode="auto">
            <a:xfrm>
              <a:off x="10484117" y="8344471"/>
              <a:ext cx="2962921" cy="1377411"/>
            </a:xfrm>
            <a:custGeom>
              <a:avLst/>
              <a:gdLst>
                <a:gd name="T0" fmla="*/ 0 w 3897"/>
                <a:gd name="T1" fmla="*/ 0 h 1816"/>
                <a:gd name="T2" fmla="*/ 3896 w 3897"/>
                <a:gd name="T3" fmla="*/ 1541 h 1816"/>
                <a:gd name="T4" fmla="*/ 3684 w 3897"/>
                <a:gd name="T5" fmla="*/ 1815 h 1816"/>
                <a:gd name="T6" fmla="*/ 135 w 3897"/>
                <a:gd name="T7" fmla="*/ 477 h 1816"/>
                <a:gd name="T8" fmla="*/ 0 w 3897"/>
                <a:gd name="T9" fmla="*/ 0 h 1816"/>
              </a:gdLst>
              <a:ahLst/>
              <a:cxnLst>
                <a:cxn ang="0">
                  <a:pos x="T0" y="T1"/>
                </a:cxn>
                <a:cxn ang="0">
                  <a:pos x="T2" y="T3"/>
                </a:cxn>
                <a:cxn ang="0">
                  <a:pos x="T4" y="T5"/>
                </a:cxn>
                <a:cxn ang="0">
                  <a:pos x="T6" y="T7"/>
                </a:cxn>
                <a:cxn ang="0">
                  <a:pos x="T8" y="T9"/>
                </a:cxn>
              </a:cxnLst>
              <a:rect l="0" t="0" r="r" b="b"/>
              <a:pathLst>
                <a:path w="3897" h="1816">
                  <a:moveTo>
                    <a:pt x="0" y="0"/>
                  </a:moveTo>
                  <a:lnTo>
                    <a:pt x="3896" y="1541"/>
                  </a:lnTo>
                  <a:lnTo>
                    <a:pt x="3684" y="1815"/>
                  </a:lnTo>
                  <a:lnTo>
                    <a:pt x="135" y="477"/>
                  </a:lnTo>
                  <a:lnTo>
                    <a:pt x="0" y="0"/>
                  </a:lnTo>
                </a:path>
              </a:pathLst>
            </a:custGeom>
            <a:grpFill/>
            <a:ln>
              <a:noFill/>
            </a:ln>
            <a:effectLst/>
            <a:extLst/>
          </p:spPr>
          <p:txBody>
            <a:bodyPr wrap="none" anchor="ctr"/>
            <a:lstStyle/>
            <a:p>
              <a:pPr defTabSz="804511"/>
              <a:endParaRPr lang="en-US" sz="644">
                <a:solidFill>
                  <a:srgbClr val="445469"/>
                </a:solidFill>
              </a:endParaRPr>
            </a:p>
          </p:txBody>
        </p:sp>
        <p:sp>
          <p:nvSpPr>
            <p:cNvPr id="119" name="Freeform 6657"/>
            <p:cNvSpPr>
              <a:spLocks noChangeArrowheads="1"/>
            </p:cNvSpPr>
            <p:nvPr/>
          </p:nvSpPr>
          <p:spPr bwMode="auto">
            <a:xfrm>
              <a:off x="9540149" y="3086791"/>
              <a:ext cx="3090575" cy="3346101"/>
            </a:xfrm>
            <a:custGeom>
              <a:avLst/>
              <a:gdLst>
                <a:gd name="T0" fmla="*/ 2359 w 4065"/>
                <a:gd name="T1" fmla="*/ 0 h 4407"/>
                <a:gd name="T2" fmla="*/ 0 w 4065"/>
                <a:gd name="T3" fmla="*/ 2360 h 4407"/>
                <a:gd name="T4" fmla="*/ 5 w 4065"/>
                <a:gd name="T5" fmla="*/ 4406 h 4407"/>
                <a:gd name="T6" fmla="*/ 4064 w 4065"/>
                <a:gd name="T7" fmla="*/ 0 h 4407"/>
                <a:gd name="T8" fmla="*/ 2359 w 4065"/>
                <a:gd name="T9" fmla="*/ 0 h 4407"/>
              </a:gdLst>
              <a:ahLst/>
              <a:cxnLst>
                <a:cxn ang="0">
                  <a:pos x="T0" y="T1"/>
                </a:cxn>
                <a:cxn ang="0">
                  <a:pos x="T2" y="T3"/>
                </a:cxn>
                <a:cxn ang="0">
                  <a:pos x="T4" y="T5"/>
                </a:cxn>
                <a:cxn ang="0">
                  <a:pos x="T6" y="T7"/>
                </a:cxn>
                <a:cxn ang="0">
                  <a:pos x="T8" y="T9"/>
                </a:cxn>
              </a:cxnLst>
              <a:rect l="0" t="0" r="r" b="b"/>
              <a:pathLst>
                <a:path w="4065" h="4407">
                  <a:moveTo>
                    <a:pt x="2359" y="0"/>
                  </a:moveTo>
                  <a:lnTo>
                    <a:pt x="0" y="2360"/>
                  </a:lnTo>
                  <a:lnTo>
                    <a:pt x="5" y="4406"/>
                  </a:lnTo>
                  <a:lnTo>
                    <a:pt x="4064" y="0"/>
                  </a:lnTo>
                  <a:lnTo>
                    <a:pt x="2359" y="0"/>
                  </a:lnTo>
                </a:path>
              </a:pathLst>
            </a:custGeom>
            <a:grpFill/>
            <a:ln>
              <a:noFill/>
            </a:ln>
            <a:effectLst/>
            <a:extLst/>
          </p:spPr>
          <p:txBody>
            <a:bodyPr wrap="none" anchor="ctr"/>
            <a:lstStyle/>
            <a:p>
              <a:pPr defTabSz="804511"/>
              <a:endParaRPr lang="en-US" sz="644">
                <a:solidFill>
                  <a:srgbClr val="445469"/>
                </a:solidFill>
              </a:endParaRPr>
            </a:p>
          </p:txBody>
        </p:sp>
        <p:sp>
          <p:nvSpPr>
            <p:cNvPr id="120" name="Freeform 6658"/>
            <p:cNvSpPr>
              <a:spLocks noChangeArrowheads="1"/>
            </p:cNvSpPr>
            <p:nvPr/>
          </p:nvSpPr>
          <p:spPr bwMode="auto">
            <a:xfrm>
              <a:off x="10877159" y="8196652"/>
              <a:ext cx="2989796" cy="1521872"/>
            </a:xfrm>
            <a:custGeom>
              <a:avLst/>
              <a:gdLst>
                <a:gd name="T0" fmla="*/ 249 w 3934"/>
                <a:gd name="T1" fmla="*/ 2007 h 2008"/>
                <a:gd name="T2" fmla="*/ 3630 w 3934"/>
                <a:gd name="T3" fmla="*/ 958 h 2008"/>
                <a:gd name="T4" fmla="*/ 3933 w 3934"/>
                <a:gd name="T5" fmla="*/ 0 h 2008"/>
                <a:gd name="T6" fmla="*/ 0 w 3934"/>
                <a:gd name="T7" fmla="*/ 1776 h 2008"/>
                <a:gd name="T8" fmla="*/ 249 w 3934"/>
                <a:gd name="T9" fmla="*/ 2007 h 2008"/>
              </a:gdLst>
              <a:ahLst/>
              <a:cxnLst>
                <a:cxn ang="0">
                  <a:pos x="T0" y="T1"/>
                </a:cxn>
                <a:cxn ang="0">
                  <a:pos x="T2" y="T3"/>
                </a:cxn>
                <a:cxn ang="0">
                  <a:pos x="T4" y="T5"/>
                </a:cxn>
                <a:cxn ang="0">
                  <a:pos x="T6" y="T7"/>
                </a:cxn>
                <a:cxn ang="0">
                  <a:pos x="T8" y="T9"/>
                </a:cxn>
              </a:cxnLst>
              <a:rect l="0" t="0" r="r" b="b"/>
              <a:pathLst>
                <a:path w="3934" h="2008">
                  <a:moveTo>
                    <a:pt x="249" y="2007"/>
                  </a:moveTo>
                  <a:lnTo>
                    <a:pt x="3630" y="958"/>
                  </a:lnTo>
                  <a:lnTo>
                    <a:pt x="3933" y="0"/>
                  </a:lnTo>
                  <a:lnTo>
                    <a:pt x="0" y="1776"/>
                  </a:lnTo>
                  <a:lnTo>
                    <a:pt x="249" y="2007"/>
                  </a:lnTo>
                </a:path>
              </a:pathLst>
            </a:custGeom>
            <a:grpFill/>
            <a:ln>
              <a:noFill/>
            </a:ln>
            <a:effectLst/>
            <a:extLst/>
          </p:spPr>
          <p:txBody>
            <a:bodyPr wrap="none" anchor="ctr"/>
            <a:lstStyle/>
            <a:p>
              <a:pPr defTabSz="804511"/>
              <a:endParaRPr lang="en-US" sz="644">
                <a:solidFill>
                  <a:srgbClr val="445469"/>
                </a:solidFill>
              </a:endParaRPr>
            </a:p>
          </p:txBody>
        </p:sp>
        <p:sp>
          <p:nvSpPr>
            <p:cNvPr id="121" name="Freeform 6659"/>
            <p:cNvSpPr>
              <a:spLocks noChangeArrowheads="1"/>
            </p:cNvSpPr>
            <p:nvPr/>
          </p:nvSpPr>
          <p:spPr bwMode="auto">
            <a:xfrm>
              <a:off x="10877159" y="9516950"/>
              <a:ext cx="2569880" cy="201572"/>
            </a:xfrm>
            <a:custGeom>
              <a:avLst/>
              <a:gdLst>
                <a:gd name="T0" fmla="*/ 0 w 3381"/>
                <a:gd name="T1" fmla="*/ 43 h 275"/>
                <a:gd name="T2" fmla="*/ 3380 w 3381"/>
                <a:gd name="T3" fmla="*/ 0 h 275"/>
                <a:gd name="T4" fmla="*/ 3168 w 3381"/>
                <a:gd name="T5" fmla="*/ 274 h 275"/>
                <a:gd name="T6" fmla="*/ 249 w 3381"/>
                <a:gd name="T7" fmla="*/ 274 h 275"/>
                <a:gd name="T8" fmla="*/ 0 w 3381"/>
                <a:gd name="T9" fmla="*/ 43 h 275"/>
              </a:gdLst>
              <a:ahLst/>
              <a:cxnLst>
                <a:cxn ang="0">
                  <a:pos x="T0" y="T1"/>
                </a:cxn>
                <a:cxn ang="0">
                  <a:pos x="T2" y="T3"/>
                </a:cxn>
                <a:cxn ang="0">
                  <a:pos x="T4" y="T5"/>
                </a:cxn>
                <a:cxn ang="0">
                  <a:pos x="T6" y="T7"/>
                </a:cxn>
                <a:cxn ang="0">
                  <a:pos x="T8" y="T9"/>
                </a:cxn>
              </a:cxnLst>
              <a:rect l="0" t="0" r="r" b="b"/>
              <a:pathLst>
                <a:path w="3381" h="275">
                  <a:moveTo>
                    <a:pt x="0" y="43"/>
                  </a:moveTo>
                  <a:lnTo>
                    <a:pt x="3380" y="0"/>
                  </a:lnTo>
                  <a:lnTo>
                    <a:pt x="3168" y="274"/>
                  </a:lnTo>
                  <a:lnTo>
                    <a:pt x="249" y="274"/>
                  </a:lnTo>
                  <a:lnTo>
                    <a:pt x="0" y="43"/>
                  </a:lnTo>
                </a:path>
              </a:pathLst>
            </a:custGeom>
            <a:grpFill/>
            <a:ln>
              <a:noFill/>
            </a:ln>
            <a:effectLst/>
            <a:extLst/>
          </p:spPr>
          <p:txBody>
            <a:bodyPr wrap="none" anchor="ctr"/>
            <a:lstStyle/>
            <a:p>
              <a:pPr defTabSz="804511"/>
              <a:endParaRPr lang="en-US" sz="644">
                <a:solidFill>
                  <a:srgbClr val="445469"/>
                </a:solidFill>
              </a:endParaRPr>
            </a:p>
          </p:txBody>
        </p:sp>
      </p:grpSp>
      <p:grpSp>
        <p:nvGrpSpPr>
          <p:cNvPr id="122" name="Group 121"/>
          <p:cNvGrpSpPr/>
          <p:nvPr/>
        </p:nvGrpSpPr>
        <p:grpSpPr>
          <a:xfrm>
            <a:off x="7551441" y="2145724"/>
            <a:ext cx="429713" cy="161150"/>
            <a:chOff x="15227478" y="4370135"/>
            <a:chExt cx="3077140" cy="1017942"/>
          </a:xfrm>
          <a:solidFill>
            <a:schemeClr val="accent1"/>
          </a:solidFill>
        </p:grpSpPr>
        <p:sp>
          <p:nvSpPr>
            <p:cNvPr id="123" name="Freeform 6700"/>
            <p:cNvSpPr>
              <a:spLocks noChangeArrowheads="1"/>
            </p:cNvSpPr>
            <p:nvPr/>
          </p:nvSpPr>
          <p:spPr bwMode="auto">
            <a:xfrm>
              <a:off x="15227478" y="4370135"/>
              <a:ext cx="819675" cy="819728"/>
            </a:xfrm>
            <a:custGeom>
              <a:avLst/>
              <a:gdLst>
                <a:gd name="T0" fmla="*/ 1083 w 1084"/>
                <a:gd name="T1" fmla="*/ 540 h 1085"/>
                <a:gd name="T2" fmla="*/ 1083 w 1084"/>
                <a:gd name="T3" fmla="*/ 540 h 1085"/>
                <a:gd name="T4" fmla="*/ 544 w 1084"/>
                <a:gd name="T5" fmla="*/ 1084 h 1085"/>
                <a:gd name="T6" fmla="*/ 0 w 1084"/>
                <a:gd name="T7" fmla="*/ 540 h 1085"/>
                <a:gd name="T8" fmla="*/ 544 w 1084"/>
                <a:gd name="T9" fmla="*/ 0 h 1085"/>
                <a:gd name="T10" fmla="*/ 1083 w 1084"/>
                <a:gd name="T11" fmla="*/ 540 h 1085"/>
              </a:gdLst>
              <a:ahLst/>
              <a:cxnLst>
                <a:cxn ang="0">
                  <a:pos x="T0" y="T1"/>
                </a:cxn>
                <a:cxn ang="0">
                  <a:pos x="T2" y="T3"/>
                </a:cxn>
                <a:cxn ang="0">
                  <a:pos x="T4" y="T5"/>
                </a:cxn>
                <a:cxn ang="0">
                  <a:pos x="T6" y="T7"/>
                </a:cxn>
                <a:cxn ang="0">
                  <a:pos x="T8" y="T9"/>
                </a:cxn>
                <a:cxn ang="0">
                  <a:pos x="T10" y="T11"/>
                </a:cxn>
              </a:cxnLst>
              <a:rect l="0" t="0" r="r" b="b"/>
              <a:pathLst>
                <a:path w="1084" h="1085">
                  <a:moveTo>
                    <a:pt x="1083" y="540"/>
                  </a:moveTo>
                  <a:lnTo>
                    <a:pt x="1083" y="540"/>
                  </a:lnTo>
                  <a:cubicBezTo>
                    <a:pt x="1083" y="838"/>
                    <a:pt x="843" y="1084"/>
                    <a:pt x="544" y="1084"/>
                  </a:cubicBezTo>
                  <a:cubicBezTo>
                    <a:pt x="241" y="1084"/>
                    <a:pt x="0" y="838"/>
                    <a:pt x="0" y="540"/>
                  </a:cubicBezTo>
                  <a:cubicBezTo>
                    <a:pt x="0" y="241"/>
                    <a:pt x="241" y="0"/>
                    <a:pt x="544" y="0"/>
                  </a:cubicBezTo>
                  <a:cubicBezTo>
                    <a:pt x="843" y="0"/>
                    <a:pt x="1083" y="241"/>
                    <a:pt x="1083" y="540"/>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sp>
          <p:nvSpPr>
            <p:cNvPr id="124" name="Freeform 6703"/>
            <p:cNvSpPr>
              <a:spLocks noChangeArrowheads="1"/>
            </p:cNvSpPr>
            <p:nvPr/>
          </p:nvSpPr>
          <p:spPr bwMode="auto">
            <a:xfrm>
              <a:off x="15983327" y="4984932"/>
              <a:ext cx="2321291" cy="403145"/>
            </a:xfrm>
            <a:custGeom>
              <a:avLst/>
              <a:gdLst>
                <a:gd name="T0" fmla="*/ 3057 w 3058"/>
                <a:gd name="T1" fmla="*/ 538 h 539"/>
                <a:gd name="T2" fmla="*/ 895 w 3058"/>
                <a:gd name="T3" fmla="*/ 538 h 539"/>
                <a:gd name="T4" fmla="*/ 0 w 3058"/>
                <a:gd name="T5" fmla="*/ 38 h 539"/>
                <a:gd name="T6" fmla="*/ 24 w 3058"/>
                <a:gd name="T7" fmla="*/ 0 h 539"/>
                <a:gd name="T8" fmla="*/ 910 w 3058"/>
                <a:gd name="T9" fmla="*/ 495 h 539"/>
                <a:gd name="T10" fmla="*/ 3057 w 3058"/>
                <a:gd name="T11" fmla="*/ 495 h 539"/>
                <a:gd name="T12" fmla="*/ 3057 w 3058"/>
                <a:gd name="T13" fmla="*/ 538 h 539"/>
              </a:gdLst>
              <a:ahLst/>
              <a:cxnLst>
                <a:cxn ang="0">
                  <a:pos x="T0" y="T1"/>
                </a:cxn>
                <a:cxn ang="0">
                  <a:pos x="T2" y="T3"/>
                </a:cxn>
                <a:cxn ang="0">
                  <a:pos x="T4" y="T5"/>
                </a:cxn>
                <a:cxn ang="0">
                  <a:pos x="T6" y="T7"/>
                </a:cxn>
                <a:cxn ang="0">
                  <a:pos x="T8" y="T9"/>
                </a:cxn>
                <a:cxn ang="0">
                  <a:pos x="T10" y="T11"/>
                </a:cxn>
                <a:cxn ang="0">
                  <a:pos x="T12" y="T13"/>
                </a:cxn>
              </a:cxnLst>
              <a:rect l="0" t="0" r="r" b="b"/>
              <a:pathLst>
                <a:path w="3058" h="539">
                  <a:moveTo>
                    <a:pt x="3057" y="538"/>
                  </a:moveTo>
                  <a:lnTo>
                    <a:pt x="895" y="538"/>
                  </a:lnTo>
                  <a:lnTo>
                    <a:pt x="0" y="38"/>
                  </a:lnTo>
                  <a:lnTo>
                    <a:pt x="24" y="0"/>
                  </a:lnTo>
                  <a:lnTo>
                    <a:pt x="910" y="495"/>
                  </a:lnTo>
                  <a:lnTo>
                    <a:pt x="3057" y="495"/>
                  </a:lnTo>
                  <a:lnTo>
                    <a:pt x="3057" y="538"/>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grpSp>
      <p:grpSp>
        <p:nvGrpSpPr>
          <p:cNvPr id="125" name="Group 124"/>
          <p:cNvGrpSpPr/>
          <p:nvPr/>
        </p:nvGrpSpPr>
        <p:grpSpPr>
          <a:xfrm>
            <a:off x="7565376" y="3061082"/>
            <a:ext cx="428400" cy="162000"/>
            <a:chOff x="15314822" y="6960341"/>
            <a:chExt cx="3070419" cy="1011222"/>
          </a:xfrm>
          <a:solidFill>
            <a:schemeClr val="accent2"/>
          </a:solidFill>
        </p:grpSpPr>
        <p:sp>
          <p:nvSpPr>
            <p:cNvPr id="126" name="Freeform 6744"/>
            <p:cNvSpPr>
              <a:spLocks noChangeArrowheads="1"/>
            </p:cNvSpPr>
            <p:nvPr/>
          </p:nvSpPr>
          <p:spPr bwMode="auto">
            <a:xfrm>
              <a:off x="15314822" y="6960341"/>
              <a:ext cx="819675" cy="819728"/>
            </a:xfrm>
            <a:custGeom>
              <a:avLst/>
              <a:gdLst>
                <a:gd name="T0" fmla="*/ 1083 w 1084"/>
                <a:gd name="T1" fmla="*/ 540 h 1085"/>
                <a:gd name="T2" fmla="*/ 1083 w 1084"/>
                <a:gd name="T3" fmla="*/ 540 h 1085"/>
                <a:gd name="T4" fmla="*/ 540 w 1084"/>
                <a:gd name="T5" fmla="*/ 1084 h 1085"/>
                <a:gd name="T6" fmla="*/ 0 w 1084"/>
                <a:gd name="T7" fmla="*/ 540 h 1085"/>
                <a:gd name="T8" fmla="*/ 540 w 1084"/>
                <a:gd name="T9" fmla="*/ 0 h 1085"/>
                <a:gd name="T10" fmla="*/ 1083 w 1084"/>
                <a:gd name="T11" fmla="*/ 540 h 1085"/>
              </a:gdLst>
              <a:ahLst/>
              <a:cxnLst>
                <a:cxn ang="0">
                  <a:pos x="T0" y="T1"/>
                </a:cxn>
                <a:cxn ang="0">
                  <a:pos x="T2" y="T3"/>
                </a:cxn>
                <a:cxn ang="0">
                  <a:pos x="T4" y="T5"/>
                </a:cxn>
                <a:cxn ang="0">
                  <a:pos x="T6" y="T7"/>
                </a:cxn>
                <a:cxn ang="0">
                  <a:pos x="T8" y="T9"/>
                </a:cxn>
                <a:cxn ang="0">
                  <a:pos x="T10" y="T11"/>
                </a:cxn>
              </a:cxnLst>
              <a:rect l="0" t="0" r="r" b="b"/>
              <a:pathLst>
                <a:path w="1084" h="1085">
                  <a:moveTo>
                    <a:pt x="1083" y="540"/>
                  </a:moveTo>
                  <a:lnTo>
                    <a:pt x="1083" y="540"/>
                  </a:lnTo>
                  <a:cubicBezTo>
                    <a:pt x="1083" y="843"/>
                    <a:pt x="838" y="1084"/>
                    <a:pt x="540" y="1084"/>
                  </a:cubicBezTo>
                  <a:cubicBezTo>
                    <a:pt x="241" y="1084"/>
                    <a:pt x="0" y="843"/>
                    <a:pt x="0" y="540"/>
                  </a:cubicBezTo>
                  <a:cubicBezTo>
                    <a:pt x="0" y="241"/>
                    <a:pt x="241" y="0"/>
                    <a:pt x="540" y="0"/>
                  </a:cubicBezTo>
                  <a:cubicBezTo>
                    <a:pt x="838" y="0"/>
                    <a:pt x="1083" y="241"/>
                    <a:pt x="1083" y="540"/>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sp>
          <p:nvSpPr>
            <p:cNvPr id="127" name="Freeform 6747"/>
            <p:cNvSpPr>
              <a:spLocks noChangeArrowheads="1"/>
            </p:cNvSpPr>
            <p:nvPr/>
          </p:nvSpPr>
          <p:spPr bwMode="auto">
            <a:xfrm>
              <a:off x="16063950" y="7565058"/>
              <a:ext cx="2321291" cy="406505"/>
            </a:xfrm>
            <a:custGeom>
              <a:avLst/>
              <a:gdLst>
                <a:gd name="T0" fmla="*/ 3057 w 3058"/>
                <a:gd name="T1" fmla="*/ 540 h 541"/>
                <a:gd name="T2" fmla="*/ 895 w 3058"/>
                <a:gd name="T3" fmla="*/ 540 h 541"/>
                <a:gd name="T4" fmla="*/ 890 w 3058"/>
                <a:gd name="T5" fmla="*/ 540 h 541"/>
                <a:gd name="T6" fmla="*/ 0 w 3058"/>
                <a:gd name="T7" fmla="*/ 39 h 541"/>
                <a:gd name="T8" fmla="*/ 24 w 3058"/>
                <a:gd name="T9" fmla="*/ 0 h 541"/>
                <a:gd name="T10" fmla="*/ 910 w 3058"/>
                <a:gd name="T11" fmla="*/ 497 h 541"/>
                <a:gd name="T12" fmla="*/ 3057 w 3058"/>
                <a:gd name="T13" fmla="*/ 497 h 541"/>
                <a:gd name="T14" fmla="*/ 3057 w 3058"/>
                <a:gd name="T15" fmla="*/ 54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8" h="541">
                  <a:moveTo>
                    <a:pt x="3057" y="540"/>
                  </a:moveTo>
                  <a:lnTo>
                    <a:pt x="895" y="540"/>
                  </a:lnTo>
                  <a:lnTo>
                    <a:pt x="890" y="540"/>
                  </a:lnTo>
                  <a:lnTo>
                    <a:pt x="0" y="39"/>
                  </a:lnTo>
                  <a:lnTo>
                    <a:pt x="24" y="0"/>
                  </a:lnTo>
                  <a:lnTo>
                    <a:pt x="910" y="497"/>
                  </a:lnTo>
                  <a:lnTo>
                    <a:pt x="3057" y="497"/>
                  </a:lnTo>
                  <a:lnTo>
                    <a:pt x="3057" y="54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04511"/>
              <a:endParaRPr lang="en-US" sz="644">
                <a:solidFill>
                  <a:srgbClr val="445469"/>
                </a:solidFill>
              </a:endParaRPr>
            </a:p>
          </p:txBody>
        </p:sp>
      </p:grpSp>
      <p:sp>
        <p:nvSpPr>
          <p:cNvPr id="47" name="TextBox 46"/>
          <p:cNvSpPr txBox="1"/>
          <p:nvPr/>
        </p:nvSpPr>
        <p:spPr>
          <a:xfrm>
            <a:off x="7950046" y="2966172"/>
            <a:ext cx="1061993" cy="461665"/>
          </a:xfrm>
          <a:prstGeom prst="rect">
            <a:avLst/>
          </a:prstGeom>
          <a:noFill/>
        </p:spPr>
        <p:txBody>
          <a:bodyPr wrap="square" rtlCol="0">
            <a:spAutoFit/>
          </a:bodyPr>
          <a:lstStyle/>
          <a:p>
            <a:r>
              <a:rPr lang="en-PH" sz="1200" b="1" dirty="0" smtClean="0">
                <a:solidFill>
                  <a:schemeClr val="bg1"/>
                </a:solidFill>
              </a:rPr>
              <a:t>ROI Calculator</a:t>
            </a:r>
            <a:endParaRPr lang="en-PH" sz="1200" b="1" dirty="0">
              <a:solidFill>
                <a:schemeClr val="bg1"/>
              </a:solidFill>
            </a:endParaRPr>
          </a:p>
        </p:txBody>
      </p:sp>
      <p:sp>
        <p:nvSpPr>
          <p:cNvPr id="128" name="TextBox 127"/>
          <p:cNvSpPr txBox="1"/>
          <p:nvPr/>
        </p:nvSpPr>
        <p:spPr>
          <a:xfrm>
            <a:off x="7930999" y="2061858"/>
            <a:ext cx="1226762" cy="461665"/>
          </a:xfrm>
          <a:prstGeom prst="rect">
            <a:avLst/>
          </a:prstGeom>
          <a:noFill/>
        </p:spPr>
        <p:txBody>
          <a:bodyPr wrap="square" rtlCol="0">
            <a:spAutoFit/>
          </a:bodyPr>
          <a:lstStyle/>
          <a:p>
            <a:r>
              <a:rPr lang="en-PH" sz="1200" b="1" dirty="0" smtClean="0">
                <a:solidFill>
                  <a:schemeClr val="bg1"/>
                </a:solidFill>
              </a:rPr>
              <a:t>Complexity</a:t>
            </a:r>
          </a:p>
          <a:p>
            <a:r>
              <a:rPr lang="en-PH" sz="1200" b="1" dirty="0" smtClean="0">
                <a:solidFill>
                  <a:schemeClr val="bg1"/>
                </a:solidFill>
              </a:rPr>
              <a:t>Calculator</a:t>
            </a:r>
            <a:endParaRPr lang="en-PH" sz="1200" b="1" dirty="0">
              <a:solidFill>
                <a:schemeClr val="bg1"/>
              </a:solidFill>
            </a:endParaRPr>
          </a:p>
        </p:txBody>
      </p:sp>
      <p:sp>
        <p:nvSpPr>
          <p:cNvPr id="129" name="Chevron 128"/>
          <p:cNvSpPr/>
          <p:nvPr/>
        </p:nvSpPr>
        <p:spPr>
          <a:xfrm>
            <a:off x="6780236" y="3890247"/>
            <a:ext cx="104836" cy="202120"/>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30" name="Chevron 129"/>
          <p:cNvSpPr/>
          <p:nvPr/>
        </p:nvSpPr>
        <p:spPr>
          <a:xfrm>
            <a:off x="6841170" y="3892248"/>
            <a:ext cx="104836" cy="202120"/>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31" name="Chevron 130"/>
          <p:cNvSpPr/>
          <p:nvPr/>
        </p:nvSpPr>
        <p:spPr>
          <a:xfrm>
            <a:off x="6721554" y="3889768"/>
            <a:ext cx="104836" cy="202120"/>
          </a:xfrm>
          <a:prstGeom prst="chevr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32" name="Chevron 131"/>
          <p:cNvSpPr/>
          <p:nvPr/>
        </p:nvSpPr>
        <p:spPr>
          <a:xfrm>
            <a:off x="6900478" y="3892248"/>
            <a:ext cx="104836" cy="202120"/>
          </a:xfrm>
          <a:prstGeom prst="chevro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33" name="Chevron 132"/>
          <p:cNvSpPr/>
          <p:nvPr/>
        </p:nvSpPr>
        <p:spPr>
          <a:xfrm>
            <a:off x="6663241" y="3892248"/>
            <a:ext cx="104836" cy="202120"/>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8" name="TextBox 47"/>
          <p:cNvSpPr txBox="1"/>
          <p:nvPr/>
        </p:nvSpPr>
        <p:spPr>
          <a:xfrm>
            <a:off x="6965458" y="3869229"/>
            <a:ext cx="1968339" cy="253916"/>
          </a:xfrm>
          <a:prstGeom prst="rect">
            <a:avLst/>
          </a:prstGeom>
          <a:noFill/>
        </p:spPr>
        <p:txBody>
          <a:bodyPr wrap="square" rtlCol="0">
            <a:spAutoFit/>
          </a:bodyPr>
          <a:lstStyle/>
          <a:p>
            <a:r>
              <a:rPr lang="en-PH" sz="1050" b="1" dirty="0" smtClean="0">
                <a:solidFill>
                  <a:schemeClr val="bg1"/>
                </a:solidFill>
              </a:rPr>
              <a:t>UPDATED BUSINESS CASE</a:t>
            </a:r>
            <a:endParaRPr lang="en-PH" sz="1050" b="1" dirty="0">
              <a:solidFill>
                <a:schemeClr val="bg1"/>
              </a:solidFill>
            </a:endParaRPr>
          </a:p>
        </p:txBody>
      </p:sp>
      <p:sp>
        <p:nvSpPr>
          <p:cNvPr id="49" name="TextBox 48"/>
          <p:cNvSpPr txBox="1"/>
          <p:nvPr/>
        </p:nvSpPr>
        <p:spPr>
          <a:xfrm>
            <a:off x="7624430" y="2482760"/>
            <a:ext cx="1351652" cy="307777"/>
          </a:xfrm>
          <a:prstGeom prst="rect">
            <a:avLst/>
          </a:prstGeom>
          <a:noFill/>
        </p:spPr>
        <p:txBody>
          <a:bodyPr wrap="none" rtlCol="0">
            <a:spAutoFit/>
          </a:bodyPr>
          <a:lstStyle/>
          <a:p>
            <a:r>
              <a:rPr lang="en-PH" sz="700" dirty="0" smtClean="0">
                <a:solidFill>
                  <a:schemeClr val="bg1"/>
                </a:solidFill>
              </a:rPr>
              <a:t>Determines the </a:t>
            </a:r>
            <a:r>
              <a:rPr lang="en-PH" sz="700" b="1" dirty="0" smtClean="0">
                <a:solidFill>
                  <a:srgbClr val="F1992D"/>
                </a:solidFill>
              </a:rPr>
              <a:t>difficulty</a:t>
            </a:r>
            <a:r>
              <a:rPr lang="en-PH" sz="700" dirty="0" smtClean="0">
                <a:solidFill>
                  <a:schemeClr val="bg1"/>
                </a:solidFill>
              </a:rPr>
              <a:t> of</a:t>
            </a:r>
          </a:p>
          <a:p>
            <a:r>
              <a:rPr lang="en-PH" sz="700" dirty="0" smtClean="0">
                <a:solidFill>
                  <a:schemeClr val="bg1"/>
                </a:solidFill>
              </a:rPr>
              <a:t>the process to be automated </a:t>
            </a:r>
            <a:endParaRPr lang="en-PH" sz="700" dirty="0">
              <a:solidFill>
                <a:schemeClr val="bg1"/>
              </a:solidFill>
            </a:endParaRPr>
          </a:p>
        </p:txBody>
      </p:sp>
      <p:sp>
        <p:nvSpPr>
          <p:cNvPr id="134" name="TextBox 133"/>
          <p:cNvSpPr txBox="1"/>
          <p:nvPr/>
        </p:nvSpPr>
        <p:spPr>
          <a:xfrm>
            <a:off x="7457908" y="3379488"/>
            <a:ext cx="1470274" cy="307777"/>
          </a:xfrm>
          <a:prstGeom prst="rect">
            <a:avLst/>
          </a:prstGeom>
          <a:noFill/>
        </p:spPr>
        <p:txBody>
          <a:bodyPr wrap="none" rtlCol="0">
            <a:spAutoFit/>
          </a:bodyPr>
          <a:lstStyle/>
          <a:p>
            <a:r>
              <a:rPr lang="en-US" sz="700" dirty="0">
                <a:solidFill>
                  <a:schemeClr val="bg1"/>
                </a:solidFill>
              </a:rPr>
              <a:t>Determines the </a:t>
            </a:r>
            <a:r>
              <a:rPr lang="en-US" sz="700" b="1" dirty="0">
                <a:solidFill>
                  <a:srgbClr val="F1992D"/>
                </a:solidFill>
              </a:rPr>
              <a:t>payback </a:t>
            </a:r>
            <a:r>
              <a:rPr lang="en-US" sz="700" b="1" dirty="0" smtClean="0">
                <a:solidFill>
                  <a:srgbClr val="F1992D"/>
                </a:solidFill>
              </a:rPr>
              <a:t>period</a:t>
            </a:r>
          </a:p>
          <a:p>
            <a:r>
              <a:rPr lang="en-US" sz="700" dirty="0" smtClean="0">
                <a:solidFill>
                  <a:schemeClr val="bg1"/>
                </a:solidFill>
              </a:rPr>
              <a:t>upon </a:t>
            </a:r>
            <a:r>
              <a:rPr lang="en-US" sz="700" dirty="0">
                <a:solidFill>
                  <a:schemeClr val="bg1"/>
                </a:solidFill>
              </a:rPr>
              <a:t>automation of the process</a:t>
            </a:r>
            <a:endParaRPr lang="en-PH" sz="700" dirty="0">
              <a:solidFill>
                <a:schemeClr val="bg1"/>
              </a:solidFill>
            </a:endParaRPr>
          </a:p>
        </p:txBody>
      </p:sp>
      <p:sp>
        <p:nvSpPr>
          <p:cNvPr id="2" name="TextBox 1"/>
          <p:cNvSpPr txBox="1"/>
          <p:nvPr/>
        </p:nvSpPr>
        <p:spPr>
          <a:xfrm>
            <a:off x="6590805" y="1536774"/>
            <a:ext cx="2350987" cy="307777"/>
          </a:xfrm>
          <a:prstGeom prst="rect">
            <a:avLst/>
          </a:prstGeom>
          <a:noFill/>
        </p:spPr>
        <p:txBody>
          <a:bodyPr wrap="square" rtlCol="0">
            <a:spAutoFit/>
          </a:bodyPr>
          <a:lstStyle/>
          <a:p>
            <a:r>
              <a:rPr lang="en-PH" b="1" dirty="0" smtClean="0">
                <a:solidFill>
                  <a:schemeClr val="bg1"/>
                </a:solidFill>
              </a:rPr>
              <a:t>Business Case Validation</a:t>
            </a:r>
            <a:endParaRPr lang="en-PH" b="1" dirty="0">
              <a:solidFill>
                <a:schemeClr val="bg1"/>
              </a:solidFill>
            </a:endParaRPr>
          </a:p>
        </p:txBody>
      </p:sp>
      <p:sp>
        <p:nvSpPr>
          <p:cNvPr id="58" name="TextBox 57"/>
          <p:cNvSpPr txBox="1"/>
          <p:nvPr/>
        </p:nvSpPr>
        <p:spPr>
          <a:xfrm>
            <a:off x="170526" y="1461884"/>
            <a:ext cx="2350987" cy="307777"/>
          </a:xfrm>
          <a:prstGeom prst="rect">
            <a:avLst/>
          </a:prstGeom>
          <a:noFill/>
        </p:spPr>
        <p:txBody>
          <a:bodyPr wrap="square" rtlCol="0">
            <a:spAutoFit/>
          </a:bodyPr>
          <a:lstStyle/>
          <a:p>
            <a:pPr algn="r"/>
            <a:r>
              <a:rPr lang="en-PH" b="1" dirty="0" smtClean="0">
                <a:solidFill>
                  <a:schemeClr val="bg1"/>
                </a:solidFill>
              </a:rPr>
              <a:t>Developer’s Guide</a:t>
            </a:r>
            <a:endParaRPr lang="en-PH" b="1"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814" y="1920341"/>
            <a:ext cx="1140741" cy="1140741"/>
          </a:xfrm>
          <a:prstGeom prst="rect">
            <a:avLst/>
          </a:prstGeom>
        </p:spPr>
      </p:pic>
      <p:sp>
        <p:nvSpPr>
          <p:cNvPr id="60" name="TextBox 59"/>
          <p:cNvSpPr txBox="1"/>
          <p:nvPr/>
        </p:nvSpPr>
        <p:spPr>
          <a:xfrm>
            <a:off x="340514" y="3327754"/>
            <a:ext cx="2152469" cy="415498"/>
          </a:xfrm>
          <a:prstGeom prst="rect">
            <a:avLst/>
          </a:prstGeom>
          <a:noFill/>
        </p:spPr>
        <p:txBody>
          <a:bodyPr wrap="square" rtlCol="0">
            <a:spAutoFit/>
          </a:bodyPr>
          <a:lstStyle/>
          <a:p>
            <a:pPr algn="ctr"/>
            <a:r>
              <a:rPr lang="en-PH" sz="1050" b="1" dirty="0" smtClean="0">
                <a:solidFill>
                  <a:schemeClr val="bg1"/>
                </a:solidFill>
              </a:rPr>
              <a:t>SOLUTIONS</a:t>
            </a:r>
          </a:p>
          <a:p>
            <a:pPr algn="ctr"/>
            <a:r>
              <a:rPr lang="en-PH" sz="1050" b="1" dirty="0" smtClean="0">
                <a:solidFill>
                  <a:schemeClr val="bg1"/>
                </a:solidFill>
              </a:rPr>
              <a:t>DESIGN AND DEVELOPMENT</a:t>
            </a:r>
          </a:p>
        </p:txBody>
      </p:sp>
    </p:spTree>
    <p:extLst>
      <p:ext uri="{BB962C8B-B14F-4D97-AF65-F5344CB8AC3E}">
        <p14:creationId xmlns:p14="http://schemas.microsoft.com/office/powerpoint/2010/main" val="3543818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grpSp>
        <p:nvGrpSpPr>
          <p:cNvPr id="18" name="Group 17"/>
          <p:cNvGrpSpPr/>
          <p:nvPr/>
        </p:nvGrpSpPr>
        <p:grpSpPr>
          <a:xfrm>
            <a:off x="3718418" y="1976362"/>
            <a:ext cx="1601727" cy="2116377"/>
            <a:chOff x="9829438" y="5671231"/>
            <a:chExt cx="4196867" cy="5545360"/>
          </a:xfrm>
        </p:grpSpPr>
        <p:sp>
          <p:nvSpPr>
            <p:cNvPr id="20"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1"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2"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3"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4"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5"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6"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7"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8"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29"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34"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3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38"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39"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0"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1"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2"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grpSp>
          <p:nvGrpSpPr>
            <p:cNvPr id="43" name="Group 42"/>
            <p:cNvGrpSpPr/>
            <p:nvPr/>
          </p:nvGrpSpPr>
          <p:grpSpPr>
            <a:xfrm>
              <a:off x="10991597" y="9013505"/>
              <a:ext cx="1866003" cy="2203086"/>
              <a:chOff x="11003802" y="9090394"/>
              <a:chExt cx="2412373" cy="2848155"/>
            </a:xfrm>
            <a:solidFill>
              <a:schemeClr val="tx2"/>
            </a:solidFill>
          </p:grpSpPr>
          <p:sp>
            <p:nvSpPr>
              <p:cNvPr id="71"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a:extLst/>
            </p:spPr>
            <p:txBody>
              <a:bodyPr wrap="none" anchor="ctr"/>
              <a:lstStyle/>
              <a:p>
                <a:pPr defTabSz="804511">
                  <a:defRPr/>
                </a:pPr>
                <a:endParaRPr lang="en-US" sz="644" dirty="0">
                  <a:solidFill>
                    <a:srgbClr val="445469"/>
                  </a:solidFill>
                </a:endParaRPr>
              </a:p>
            </p:txBody>
          </p:sp>
          <p:sp>
            <p:nvSpPr>
              <p:cNvPr id="72"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a:extLst/>
            </p:spPr>
            <p:txBody>
              <a:bodyPr wrap="none" anchor="ctr"/>
              <a:lstStyle/>
              <a:p>
                <a:pPr defTabSz="804511">
                  <a:defRPr/>
                </a:pPr>
                <a:endParaRPr lang="en-US" sz="644" dirty="0">
                  <a:solidFill>
                    <a:srgbClr val="445469"/>
                  </a:solidFill>
                </a:endParaRPr>
              </a:p>
            </p:txBody>
          </p:sp>
        </p:grpSp>
        <p:sp>
          <p:nvSpPr>
            <p:cNvPr id="44"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5"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6"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7"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8"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49"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0"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1"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2"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3"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4"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5"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6"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7"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8"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59"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0"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1"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5"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6"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7"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8"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69"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70"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grpSp>
      <p:sp>
        <p:nvSpPr>
          <p:cNvPr id="73" name="Freeform 70"/>
          <p:cNvSpPr>
            <a:spLocks noEditPoints="1"/>
          </p:cNvSpPr>
          <p:nvPr/>
        </p:nvSpPr>
        <p:spPr bwMode="auto">
          <a:xfrm rot="21347663">
            <a:off x="3007911" y="3657137"/>
            <a:ext cx="3053714" cy="877335"/>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a:extLst/>
        </p:spPr>
        <p:txBody>
          <a:bodyPr vert="horz" wrap="square" lIns="49543" tIns="24771" rIns="49543" bIns="24771" numCol="1" anchor="t" anchorCtr="0" compatLnSpc="1">
            <a:prstTxWarp prst="textNoShape">
              <a:avLst/>
            </a:prstTxWarp>
          </a:bodyPr>
          <a:lstStyle/>
          <a:p>
            <a:pPr defTabSz="804511"/>
            <a:endParaRPr lang="en-US" sz="2601" dirty="0">
              <a:solidFill>
                <a:srgbClr val="445469"/>
              </a:solidFill>
            </a:endParaRPr>
          </a:p>
        </p:txBody>
      </p:sp>
      <p:sp>
        <p:nvSpPr>
          <p:cNvPr id="74" name="Freeform 74"/>
          <p:cNvSpPr>
            <a:spLocks noEditPoints="1"/>
          </p:cNvSpPr>
          <p:nvPr/>
        </p:nvSpPr>
        <p:spPr bwMode="auto">
          <a:xfrm>
            <a:off x="5684006" y="1478400"/>
            <a:ext cx="710275" cy="1291900"/>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a:extLst/>
        </p:spPr>
        <p:txBody>
          <a:bodyPr vert="horz" wrap="square" lIns="49543" tIns="24771" rIns="49543" bIns="24771" numCol="1" anchor="t" anchorCtr="0" compatLnSpc="1">
            <a:prstTxWarp prst="textNoShape">
              <a:avLst/>
            </a:prstTxWarp>
          </a:bodyPr>
          <a:lstStyle/>
          <a:p>
            <a:pPr defTabSz="804511"/>
            <a:endParaRPr lang="en-US" sz="2601" dirty="0">
              <a:solidFill>
                <a:srgbClr val="445469"/>
              </a:solidFill>
            </a:endParaRPr>
          </a:p>
        </p:txBody>
      </p:sp>
      <p:sp>
        <p:nvSpPr>
          <p:cNvPr id="75" name="Freeform 77"/>
          <p:cNvSpPr>
            <a:spLocks/>
          </p:cNvSpPr>
          <p:nvPr/>
        </p:nvSpPr>
        <p:spPr bwMode="auto">
          <a:xfrm>
            <a:off x="2084618" y="2863236"/>
            <a:ext cx="1422068" cy="691536"/>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a:extLst/>
        </p:spPr>
        <p:txBody>
          <a:bodyPr vert="horz" wrap="square" lIns="49543" tIns="24771" rIns="49543" bIns="24771" numCol="1" anchor="t" anchorCtr="0" compatLnSpc="1">
            <a:prstTxWarp prst="textNoShape">
              <a:avLst/>
            </a:prstTxWarp>
          </a:bodyPr>
          <a:lstStyle/>
          <a:p>
            <a:pPr defTabSz="804511"/>
            <a:endParaRPr lang="en-US" sz="2601" dirty="0">
              <a:solidFill>
                <a:srgbClr val="445469"/>
              </a:solidFill>
            </a:endParaRPr>
          </a:p>
        </p:txBody>
      </p:sp>
      <p:sp>
        <p:nvSpPr>
          <p:cNvPr id="78" name="Freeform 78"/>
          <p:cNvSpPr>
            <a:spLocks/>
          </p:cNvSpPr>
          <p:nvPr/>
        </p:nvSpPr>
        <p:spPr bwMode="auto">
          <a:xfrm>
            <a:off x="3738980" y="852835"/>
            <a:ext cx="1575329" cy="887644"/>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a:extLst/>
        </p:spPr>
        <p:txBody>
          <a:bodyPr vert="horz" wrap="square" lIns="49543" tIns="24771" rIns="49543" bIns="24771" numCol="1" anchor="t" anchorCtr="0" compatLnSpc="1">
            <a:prstTxWarp prst="textNoShape">
              <a:avLst/>
            </a:prstTxWarp>
          </a:bodyPr>
          <a:lstStyle/>
          <a:p>
            <a:pPr defTabSz="804511"/>
            <a:endParaRPr lang="en-US" sz="2601" dirty="0">
              <a:solidFill>
                <a:srgbClr val="445469"/>
              </a:solidFill>
            </a:endParaRPr>
          </a:p>
        </p:txBody>
      </p:sp>
      <p:sp>
        <p:nvSpPr>
          <p:cNvPr id="79" name="Freeform 77"/>
          <p:cNvSpPr>
            <a:spLocks/>
          </p:cNvSpPr>
          <p:nvPr/>
        </p:nvSpPr>
        <p:spPr bwMode="auto">
          <a:xfrm>
            <a:off x="5642200" y="2878524"/>
            <a:ext cx="1226212" cy="691536"/>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a:extLst/>
        </p:spPr>
        <p:txBody>
          <a:bodyPr vert="horz" wrap="square" lIns="49543" tIns="24771" rIns="49543" bIns="24771" numCol="1" anchor="t" anchorCtr="0" compatLnSpc="1">
            <a:prstTxWarp prst="textNoShape">
              <a:avLst/>
            </a:prstTxWarp>
          </a:bodyPr>
          <a:lstStyle/>
          <a:p>
            <a:pPr defTabSz="804511"/>
            <a:endParaRPr lang="en-US" sz="2601" dirty="0">
              <a:solidFill>
                <a:srgbClr val="445469"/>
              </a:solidFill>
            </a:endParaRPr>
          </a:p>
        </p:txBody>
      </p:sp>
      <p:grpSp>
        <p:nvGrpSpPr>
          <p:cNvPr id="80" name="Group 79"/>
          <p:cNvGrpSpPr/>
          <p:nvPr/>
        </p:nvGrpSpPr>
        <p:grpSpPr>
          <a:xfrm>
            <a:off x="3414507" y="1809786"/>
            <a:ext cx="2224231" cy="1312925"/>
            <a:chOff x="9436597" y="5579572"/>
            <a:chExt cx="5473605" cy="3230973"/>
          </a:xfrm>
          <a:solidFill>
            <a:schemeClr val="accent4"/>
          </a:solidFill>
        </p:grpSpPr>
        <p:sp>
          <p:nvSpPr>
            <p:cNvPr id="81"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82"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83"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84"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sp>
          <p:nvSpPr>
            <p:cNvPr id="85"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804511">
                <a:defRPr/>
              </a:pPr>
              <a:endParaRPr lang="en-US" sz="644" dirty="0">
                <a:solidFill>
                  <a:srgbClr val="445469"/>
                </a:solidFill>
              </a:endParaRPr>
            </a:p>
          </p:txBody>
        </p:sp>
      </p:grpSp>
      <p:sp>
        <p:nvSpPr>
          <p:cNvPr id="86" name="TextBox 85"/>
          <p:cNvSpPr txBox="1"/>
          <p:nvPr/>
        </p:nvSpPr>
        <p:spPr>
          <a:xfrm>
            <a:off x="3397291" y="1167753"/>
            <a:ext cx="2281564" cy="365243"/>
          </a:xfrm>
          <a:prstGeom prst="rect">
            <a:avLst/>
          </a:prstGeom>
          <a:noFill/>
        </p:spPr>
        <p:txBody>
          <a:bodyPr wrap="square" lIns="0" tIns="49545" rIns="0" bIns="0">
            <a:spAutoFit/>
          </a:bodyPr>
          <a:lstStyle/>
          <a:p>
            <a:pPr algn="ctr" defTabSz="495395">
              <a:lnSpc>
                <a:spcPct val="120000"/>
              </a:lnSpc>
              <a:defRPr/>
            </a:pPr>
            <a:r>
              <a:rPr lang="en-US" sz="1707" b="1" dirty="0" smtClean="0">
                <a:solidFill>
                  <a:srgbClr val="FFFFFF"/>
                </a:solidFill>
                <a:latin typeface="Lato Regular"/>
                <a:cs typeface="Lato Regular"/>
              </a:rPr>
              <a:t>CREATE</a:t>
            </a:r>
            <a:endParaRPr lang="en-US" sz="1707" b="1" dirty="0">
              <a:solidFill>
                <a:srgbClr val="FFFFFF"/>
              </a:solidFill>
              <a:latin typeface="Lato Regular"/>
              <a:cs typeface="Lato Regular"/>
            </a:endParaRPr>
          </a:p>
        </p:txBody>
      </p:sp>
      <p:sp>
        <p:nvSpPr>
          <p:cNvPr id="87" name="TextBox 86"/>
          <p:cNvSpPr txBox="1"/>
          <p:nvPr/>
        </p:nvSpPr>
        <p:spPr>
          <a:xfrm>
            <a:off x="5141173" y="3114568"/>
            <a:ext cx="2281564" cy="365243"/>
          </a:xfrm>
          <a:prstGeom prst="rect">
            <a:avLst/>
          </a:prstGeom>
          <a:noFill/>
        </p:spPr>
        <p:txBody>
          <a:bodyPr wrap="square" lIns="0" tIns="49545" rIns="0" bIns="0">
            <a:spAutoFit/>
          </a:bodyPr>
          <a:lstStyle/>
          <a:p>
            <a:pPr algn="ctr" defTabSz="495395">
              <a:lnSpc>
                <a:spcPct val="120000"/>
              </a:lnSpc>
              <a:defRPr/>
            </a:pPr>
            <a:r>
              <a:rPr lang="en-US" sz="1707" b="1" dirty="0" smtClean="0">
                <a:solidFill>
                  <a:srgbClr val="FFFFFF"/>
                </a:solidFill>
                <a:latin typeface="Lato Regular"/>
                <a:cs typeface="Lato Regular"/>
              </a:rPr>
              <a:t>CONSULT</a:t>
            </a:r>
            <a:endParaRPr lang="en-US" sz="1707" b="1" dirty="0">
              <a:solidFill>
                <a:srgbClr val="FFFFFF"/>
              </a:solidFill>
              <a:latin typeface="Lato Regular"/>
              <a:cs typeface="Lato Regular"/>
            </a:endParaRPr>
          </a:p>
        </p:txBody>
      </p:sp>
      <p:sp>
        <p:nvSpPr>
          <p:cNvPr id="88" name="TextBox 87"/>
          <p:cNvSpPr txBox="1"/>
          <p:nvPr/>
        </p:nvSpPr>
        <p:spPr>
          <a:xfrm>
            <a:off x="1686834" y="3130811"/>
            <a:ext cx="2281564" cy="680458"/>
          </a:xfrm>
          <a:prstGeom prst="rect">
            <a:avLst/>
          </a:prstGeom>
          <a:noFill/>
        </p:spPr>
        <p:txBody>
          <a:bodyPr wrap="square" lIns="0" tIns="49545" rIns="0" bIns="0">
            <a:spAutoFit/>
          </a:bodyPr>
          <a:lstStyle/>
          <a:p>
            <a:pPr algn="ctr" defTabSz="495395">
              <a:lnSpc>
                <a:spcPct val="120000"/>
              </a:lnSpc>
              <a:defRPr/>
            </a:pPr>
            <a:r>
              <a:rPr lang="en-US" sz="1707" b="1" dirty="0" smtClean="0">
                <a:solidFill>
                  <a:srgbClr val="FFFFFF"/>
                </a:solidFill>
                <a:latin typeface="Lato Regular"/>
                <a:cs typeface="Lato Regular"/>
              </a:rPr>
              <a:t>REVIEW</a:t>
            </a:r>
          </a:p>
          <a:p>
            <a:pPr algn="ctr" defTabSz="495395">
              <a:lnSpc>
                <a:spcPct val="120000"/>
              </a:lnSpc>
              <a:defRPr/>
            </a:pPr>
            <a:endParaRPr lang="en-US" sz="1707" b="1" dirty="0">
              <a:solidFill>
                <a:srgbClr val="FFFFFF"/>
              </a:solidFill>
              <a:latin typeface="Lato Regular"/>
              <a:cs typeface="Lato Regular"/>
            </a:endParaRPr>
          </a:p>
        </p:txBody>
      </p:sp>
      <p:grpSp>
        <p:nvGrpSpPr>
          <p:cNvPr id="89" name="Group 88"/>
          <p:cNvGrpSpPr/>
          <p:nvPr/>
        </p:nvGrpSpPr>
        <p:grpSpPr>
          <a:xfrm>
            <a:off x="667669" y="885320"/>
            <a:ext cx="2839018" cy="1153306"/>
            <a:chOff x="3903977" y="3921811"/>
            <a:chExt cx="5621743" cy="1974566"/>
          </a:xfrm>
        </p:grpSpPr>
        <p:sp>
          <p:nvSpPr>
            <p:cNvPr id="90" name="TextBox 89"/>
            <p:cNvSpPr txBox="1"/>
            <p:nvPr/>
          </p:nvSpPr>
          <p:spPr>
            <a:xfrm>
              <a:off x="3903977" y="4419598"/>
              <a:ext cx="5614696" cy="1476779"/>
            </a:xfrm>
            <a:prstGeom prst="rect">
              <a:avLst/>
            </a:prstGeom>
            <a:noFill/>
          </p:spPr>
          <p:txBody>
            <a:bodyPr wrap="square" lIns="0" tIns="49545" rIns="0" bIns="0">
              <a:spAutoFit/>
            </a:bodyPr>
            <a:lstStyle/>
            <a:p>
              <a:pPr algn="r" defTabSz="804511">
                <a:lnSpc>
                  <a:spcPct val="110000"/>
                </a:lnSpc>
              </a:pPr>
              <a:r>
                <a:rPr lang="en-US" sz="1200" dirty="0" smtClean="0">
                  <a:solidFill>
                    <a:schemeClr val="bg1"/>
                  </a:solidFill>
                  <a:latin typeface="Lato Light"/>
                  <a:cs typeface="Lato Light"/>
                </a:rPr>
                <a:t>The Process Analyst is responsible for the </a:t>
              </a:r>
              <a:r>
                <a:rPr lang="en-US" sz="1200" b="1" dirty="0" smtClean="0">
                  <a:solidFill>
                    <a:srgbClr val="F39C11"/>
                  </a:solidFill>
                  <a:latin typeface="Lato Light"/>
                  <a:cs typeface="Lato Light"/>
                </a:rPr>
                <a:t>preparation of the PDD</a:t>
              </a:r>
              <a:r>
                <a:rPr lang="en-US" sz="1200" b="1" dirty="0" smtClean="0">
                  <a:solidFill>
                    <a:schemeClr val="bg1"/>
                  </a:solidFill>
                  <a:latin typeface="Lato Light"/>
                  <a:cs typeface="Lato Light"/>
                </a:rPr>
                <a:t> </a:t>
              </a:r>
              <a:r>
                <a:rPr lang="en-US" sz="1200" dirty="0" smtClean="0">
                  <a:solidFill>
                    <a:schemeClr val="bg1"/>
                  </a:solidFill>
                  <a:latin typeface="Lato Light"/>
                  <a:cs typeface="Lato Light"/>
                </a:rPr>
                <a:t>and ensures its completeness in capturing the  </a:t>
              </a:r>
              <a:r>
                <a:rPr lang="en-US" sz="1200" b="1" dirty="0" smtClean="0">
                  <a:solidFill>
                    <a:srgbClr val="F39C11"/>
                  </a:solidFill>
                  <a:latin typeface="Lato Light"/>
                  <a:cs typeface="Lato Light"/>
                </a:rPr>
                <a:t>full process and all its exceptions </a:t>
              </a:r>
              <a:endParaRPr lang="en-US" sz="975" b="1" dirty="0">
                <a:solidFill>
                  <a:srgbClr val="F39C11"/>
                </a:solidFill>
                <a:latin typeface="Lato Light"/>
                <a:cs typeface="Lato Light"/>
              </a:endParaRPr>
            </a:p>
          </p:txBody>
        </p:sp>
        <p:sp>
          <p:nvSpPr>
            <p:cNvPr id="91" name="TextBox 90"/>
            <p:cNvSpPr txBox="1"/>
            <p:nvPr/>
          </p:nvSpPr>
          <p:spPr>
            <a:xfrm>
              <a:off x="4621142" y="3921811"/>
              <a:ext cx="4904578" cy="773982"/>
            </a:xfrm>
            <a:prstGeom prst="rect">
              <a:avLst/>
            </a:prstGeom>
            <a:noFill/>
          </p:spPr>
          <p:txBody>
            <a:bodyPr wrap="square" lIns="37150" tIns="18575" rIns="37150" bIns="18575" rtlCol="0">
              <a:spAutoFit/>
            </a:bodyPr>
            <a:lstStyle/>
            <a:p>
              <a:pPr algn="r" defTabSz="804511"/>
              <a:r>
                <a:rPr lang="en-US" sz="1800" b="1" dirty="0" smtClean="0">
                  <a:solidFill>
                    <a:srgbClr val="445469"/>
                  </a:solidFill>
                  <a:latin typeface="Lato Regular"/>
                  <a:cs typeface="Lato Regular"/>
                </a:rPr>
                <a:t>Process Analyst</a:t>
              </a:r>
              <a:endParaRPr lang="id-ID" sz="1800" b="1" dirty="0">
                <a:solidFill>
                  <a:srgbClr val="445469"/>
                </a:solidFill>
                <a:latin typeface="Lato Regular"/>
                <a:cs typeface="Lato Regular"/>
              </a:endParaRPr>
            </a:p>
          </p:txBody>
        </p:sp>
      </p:grpSp>
      <p:sp>
        <p:nvSpPr>
          <p:cNvPr id="92" name="TextBox 91"/>
          <p:cNvSpPr txBox="1"/>
          <p:nvPr/>
        </p:nvSpPr>
        <p:spPr>
          <a:xfrm>
            <a:off x="5874863" y="1577285"/>
            <a:ext cx="3186009" cy="314512"/>
          </a:xfrm>
          <a:prstGeom prst="rect">
            <a:avLst/>
          </a:prstGeom>
          <a:noFill/>
        </p:spPr>
        <p:txBody>
          <a:bodyPr wrap="square" lIns="37150" tIns="18575" rIns="37150" bIns="18575" rtlCol="0">
            <a:spAutoFit/>
          </a:bodyPr>
          <a:lstStyle/>
          <a:p>
            <a:pPr algn="r" defTabSz="804511"/>
            <a:r>
              <a:rPr lang="en-US" sz="1800" b="1" dirty="0" smtClean="0">
                <a:solidFill>
                  <a:schemeClr val="bg1"/>
                </a:solidFill>
                <a:latin typeface="Lato Regular"/>
                <a:cs typeface="Lato Regular"/>
              </a:rPr>
              <a:t>Business Process SME</a:t>
            </a:r>
            <a:endParaRPr lang="id-ID" sz="1800" b="1" dirty="0">
              <a:solidFill>
                <a:schemeClr val="bg1"/>
              </a:solidFill>
              <a:latin typeface="Lato Regular"/>
              <a:cs typeface="Lato Regular"/>
            </a:endParaRPr>
          </a:p>
        </p:txBody>
      </p:sp>
      <p:sp>
        <p:nvSpPr>
          <p:cNvPr id="93" name="TextBox 92"/>
          <p:cNvSpPr txBox="1"/>
          <p:nvPr/>
        </p:nvSpPr>
        <p:spPr>
          <a:xfrm>
            <a:off x="6529060" y="1881556"/>
            <a:ext cx="2531812" cy="862559"/>
          </a:xfrm>
          <a:prstGeom prst="rect">
            <a:avLst/>
          </a:prstGeom>
          <a:noFill/>
        </p:spPr>
        <p:txBody>
          <a:bodyPr wrap="square" lIns="0" tIns="49545" rIns="0" bIns="0">
            <a:spAutoFit/>
          </a:bodyPr>
          <a:lstStyle/>
          <a:p>
            <a:pPr defTabSz="804511">
              <a:lnSpc>
                <a:spcPct val="110000"/>
              </a:lnSpc>
            </a:pPr>
            <a:r>
              <a:rPr lang="en-US" sz="1200" dirty="0" smtClean="0">
                <a:solidFill>
                  <a:schemeClr val="bg1"/>
                </a:solidFill>
                <a:latin typeface="Lato Light"/>
                <a:cs typeface="Lato Light"/>
              </a:rPr>
              <a:t>The Business Process SME should be able to </a:t>
            </a:r>
            <a:r>
              <a:rPr lang="en-US" sz="1200" b="1" dirty="0" smtClean="0">
                <a:solidFill>
                  <a:srgbClr val="F39C11"/>
                </a:solidFill>
                <a:latin typeface="Lato Light"/>
                <a:cs typeface="Lato Light"/>
              </a:rPr>
              <a:t>provide key information in ensuring that the process to be defined is accurate</a:t>
            </a:r>
            <a:endParaRPr lang="en-US" sz="975" b="1" dirty="0">
              <a:solidFill>
                <a:srgbClr val="F39C11"/>
              </a:solidFill>
              <a:latin typeface="Lato Light"/>
              <a:cs typeface="Lato Light"/>
            </a:endParaRPr>
          </a:p>
        </p:txBody>
      </p:sp>
      <p:sp>
        <p:nvSpPr>
          <p:cNvPr id="94" name="TextBox 93"/>
          <p:cNvSpPr txBox="1"/>
          <p:nvPr/>
        </p:nvSpPr>
        <p:spPr>
          <a:xfrm>
            <a:off x="303006" y="3606843"/>
            <a:ext cx="2476845" cy="314512"/>
          </a:xfrm>
          <a:prstGeom prst="rect">
            <a:avLst/>
          </a:prstGeom>
          <a:noFill/>
        </p:spPr>
        <p:txBody>
          <a:bodyPr wrap="square" lIns="37150" tIns="18575" rIns="37150" bIns="18575" rtlCol="0">
            <a:spAutoFit/>
          </a:bodyPr>
          <a:lstStyle/>
          <a:p>
            <a:pPr algn="r" defTabSz="804511"/>
            <a:r>
              <a:rPr lang="en-US" sz="1800" b="1" dirty="0" smtClean="0">
                <a:solidFill>
                  <a:srgbClr val="445469"/>
                </a:solidFill>
                <a:latin typeface="Lato Regular"/>
                <a:cs typeface="Lato Regular"/>
              </a:rPr>
              <a:t> </a:t>
            </a:r>
            <a:endParaRPr lang="id-ID" sz="1800" b="1" dirty="0">
              <a:solidFill>
                <a:srgbClr val="445469"/>
              </a:solidFill>
              <a:latin typeface="Lato Regular"/>
              <a:cs typeface="Lato Regular"/>
            </a:endParaRPr>
          </a:p>
        </p:txBody>
      </p:sp>
      <p:sp>
        <p:nvSpPr>
          <p:cNvPr id="95" name="TextBox 94"/>
          <p:cNvSpPr txBox="1"/>
          <p:nvPr/>
        </p:nvSpPr>
        <p:spPr>
          <a:xfrm>
            <a:off x="302758" y="3638949"/>
            <a:ext cx="2520605" cy="314512"/>
          </a:xfrm>
          <a:prstGeom prst="rect">
            <a:avLst/>
          </a:prstGeom>
          <a:noFill/>
        </p:spPr>
        <p:txBody>
          <a:bodyPr wrap="square" lIns="37150" tIns="18575" rIns="37150" bIns="18575" rtlCol="0">
            <a:spAutoFit/>
          </a:bodyPr>
          <a:lstStyle/>
          <a:p>
            <a:pPr algn="r" defTabSz="804511"/>
            <a:r>
              <a:rPr lang="en-US" sz="1800" b="1" dirty="0" smtClean="0">
                <a:solidFill>
                  <a:schemeClr val="bg1"/>
                </a:solidFill>
                <a:latin typeface="Lato Regular"/>
                <a:cs typeface="Lato Regular"/>
              </a:rPr>
              <a:t>Process Owner</a:t>
            </a:r>
            <a:endParaRPr lang="id-ID" sz="1800" b="1" dirty="0">
              <a:solidFill>
                <a:schemeClr val="bg1"/>
              </a:solidFill>
              <a:latin typeface="Lato Regular"/>
              <a:cs typeface="Lato Regular"/>
            </a:endParaRPr>
          </a:p>
        </p:txBody>
      </p:sp>
      <p:sp>
        <p:nvSpPr>
          <p:cNvPr id="96" name="TextBox 95"/>
          <p:cNvSpPr txBox="1"/>
          <p:nvPr/>
        </p:nvSpPr>
        <p:spPr>
          <a:xfrm>
            <a:off x="1029842" y="885322"/>
            <a:ext cx="2476845" cy="314512"/>
          </a:xfrm>
          <a:prstGeom prst="rect">
            <a:avLst/>
          </a:prstGeom>
          <a:noFill/>
        </p:spPr>
        <p:txBody>
          <a:bodyPr wrap="square" lIns="37150" tIns="18575" rIns="37150" bIns="18575" rtlCol="0">
            <a:spAutoFit/>
          </a:bodyPr>
          <a:lstStyle/>
          <a:p>
            <a:pPr algn="r" defTabSz="804511"/>
            <a:r>
              <a:rPr lang="en-US" sz="1800" b="1" dirty="0" smtClean="0">
                <a:solidFill>
                  <a:schemeClr val="bg1"/>
                </a:solidFill>
                <a:latin typeface="Lato Regular"/>
                <a:cs typeface="Lato Regular"/>
              </a:rPr>
              <a:t>Process Analyst</a:t>
            </a:r>
            <a:endParaRPr lang="id-ID" sz="1800" b="1" dirty="0">
              <a:solidFill>
                <a:schemeClr val="bg1"/>
              </a:solidFill>
              <a:latin typeface="Lato Regular"/>
              <a:cs typeface="Lato Regular"/>
            </a:endParaRPr>
          </a:p>
        </p:txBody>
      </p:sp>
      <p:sp>
        <p:nvSpPr>
          <p:cNvPr id="97" name="TextBox 96"/>
          <p:cNvSpPr txBox="1"/>
          <p:nvPr/>
        </p:nvSpPr>
        <p:spPr>
          <a:xfrm>
            <a:off x="-37083" y="3949245"/>
            <a:ext cx="2835459" cy="659426"/>
          </a:xfrm>
          <a:prstGeom prst="rect">
            <a:avLst/>
          </a:prstGeom>
          <a:noFill/>
        </p:spPr>
        <p:txBody>
          <a:bodyPr wrap="square" lIns="0" tIns="49545" rIns="0" bIns="0">
            <a:spAutoFit/>
          </a:bodyPr>
          <a:lstStyle/>
          <a:p>
            <a:pPr algn="r" defTabSz="804511">
              <a:lnSpc>
                <a:spcPct val="110000"/>
              </a:lnSpc>
            </a:pPr>
            <a:r>
              <a:rPr lang="en-US" sz="1200" dirty="0" smtClean="0">
                <a:solidFill>
                  <a:schemeClr val="bg1"/>
                </a:solidFill>
                <a:latin typeface="Lato Light"/>
                <a:cs typeface="Lato Light"/>
              </a:rPr>
              <a:t>The Process Owner provides the final </a:t>
            </a:r>
            <a:r>
              <a:rPr lang="en-US" sz="1200" b="1" dirty="0" smtClean="0">
                <a:solidFill>
                  <a:srgbClr val="F39C11"/>
                </a:solidFill>
                <a:latin typeface="Lato Light"/>
                <a:cs typeface="Lato Light"/>
              </a:rPr>
              <a:t>approval and sign off </a:t>
            </a:r>
            <a:r>
              <a:rPr lang="en-US" sz="1200" dirty="0" smtClean="0">
                <a:solidFill>
                  <a:schemeClr val="bg1"/>
                </a:solidFill>
                <a:latin typeface="Lato Light"/>
                <a:cs typeface="Lato Light"/>
              </a:rPr>
              <a:t>of the processes as consolidated in the PDD </a:t>
            </a:r>
            <a:endParaRPr lang="en-US" sz="975" b="1" dirty="0">
              <a:solidFill>
                <a:schemeClr val="bg1"/>
              </a:solidFill>
              <a:latin typeface="Lato Light"/>
              <a:cs typeface="Lato Light"/>
            </a:endParaRPr>
          </a:p>
        </p:txBody>
      </p:sp>
    </p:spTree>
    <p:extLst>
      <p:ext uri="{BB962C8B-B14F-4D97-AF65-F5344CB8AC3E}">
        <p14:creationId xmlns:p14="http://schemas.microsoft.com/office/powerpoint/2010/main" val="360606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ipe(left)">
                                      <p:cBhvr>
                                        <p:cTn id="14" dur="500"/>
                                        <p:tgtEl>
                                          <p:spTgt spid="7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wipe(left)">
                                      <p:cBhvr>
                                        <p:cTn id="18" dur="500"/>
                                        <p:tgtEl>
                                          <p:spTgt spid="74"/>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right)">
                                      <p:cBhvr>
                                        <p:cTn id="21" dur="500"/>
                                        <p:tgtEl>
                                          <p:spTgt spid="7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wipe(right)">
                                      <p:cBhvr>
                                        <p:cTn id="24" dur="500"/>
                                        <p:tgtEl>
                                          <p:spTgt spid="87"/>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right)">
                                      <p:cBhvr>
                                        <p:cTn id="28" dur="500"/>
                                        <p:tgtEl>
                                          <p:spTgt spid="7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left)">
                                      <p:cBhvr>
                                        <p:cTn id="31" dur="500"/>
                                        <p:tgtEl>
                                          <p:spTgt spid="7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wipe(left)">
                                      <p:cBhvr>
                                        <p:cTn id="34" dur="500"/>
                                        <p:tgtEl>
                                          <p:spTgt spid="88"/>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p:cTn id="42" dur="500" fill="hold"/>
                                        <p:tgtEl>
                                          <p:spTgt spid="80"/>
                                        </p:tgtEl>
                                        <p:attrNameLst>
                                          <p:attrName>ppt_w</p:attrName>
                                        </p:attrNameLst>
                                      </p:cBhvr>
                                      <p:tavLst>
                                        <p:tav tm="0">
                                          <p:val>
                                            <p:fltVal val="0"/>
                                          </p:val>
                                        </p:tav>
                                        <p:tav tm="100000">
                                          <p:val>
                                            <p:strVal val="#ppt_w"/>
                                          </p:val>
                                        </p:tav>
                                      </p:tavLst>
                                    </p:anim>
                                    <p:anim calcmode="lin" valueType="num">
                                      <p:cBhvr>
                                        <p:cTn id="43" dur="500" fill="hold"/>
                                        <p:tgtEl>
                                          <p:spTgt spid="80"/>
                                        </p:tgtEl>
                                        <p:attrNameLst>
                                          <p:attrName>ppt_h</p:attrName>
                                        </p:attrNameLst>
                                      </p:cBhvr>
                                      <p:tavLst>
                                        <p:tav tm="0">
                                          <p:val>
                                            <p:fltVal val="0"/>
                                          </p:val>
                                        </p:tav>
                                        <p:tav tm="100000">
                                          <p:val>
                                            <p:strVal val="#ppt_h"/>
                                          </p:val>
                                        </p:tav>
                                      </p:tavLst>
                                    </p:anim>
                                    <p:animEffect transition="in" filter="fade">
                                      <p:cBhvr>
                                        <p:cTn id="4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8" grpId="0" animBg="1"/>
      <p:bldP spid="79" grpId="0" animBg="1"/>
      <p:bldP spid="86" grpId="0"/>
      <p:bldP spid="87" grpId="0"/>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p:nvPr/>
        </p:nvSpPr>
        <p:spPr>
          <a:xfrm>
            <a:off x="1068936" y="0"/>
            <a:ext cx="608782"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28" name="Google Shape;228;p28"/>
          <p:cNvGrpSpPr/>
          <p:nvPr/>
        </p:nvGrpSpPr>
        <p:grpSpPr>
          <a:xfrm>
            <a:off x="1" y="1063373"/>
            <a:ext cx="5527496" cy="862441"/>
            <a:chOff x="1" y="707962"/>
            <a:chExt cx="7970291" cy="1630907"/>
          </a:xfrm>
        </p:grpSpPr>
        <p:sp>
          <p:nvSpPr>
            <p:cNvPr id="229" name="Google Shape;229;p28"/>
            <p:cNvSpPr/>
            <p:nvPr/>
          </p:nvSpPr>
          <p:spPr>
            <a:xfrm>
              <a:off x="2430999" y="1189024"/>
              <a:ext cx="5539293" cy="1149845"/>
            </a:xfrm>
            <a:prstGeom prst="homePlate">
              <a:avLst>
                <a:gd name="adj" fmla="val 50000"/>
              </a:avLst>
            </a:prstGeom>
            <a:gradFill>
              <a:gsLst>
                <a:gs pos="0">
                  <a:srgbClr val="9E0000"/>
                </a:gs>
                <a:gs pos="50000">
                  <a:srgbClr val="E40000"/>
                </a:gs>
                <a:gs pos="100000">
                  <a:schemeClr val="accent3"/>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Governance </a:t>
              </a:r>
              <a:r>
                <a:rPr lang="en-US" sz="1350" b="1" dirty="0">
                  <a:solidFill>
                    <a:srgbClr val="FFFFFF"/>
                  </a:solidFill>
                </a:rPr>
                <a:t>Model Overview</a:t>
              </a:r>
              <a:endParaRPr sz="1350" b="1" dirty="0">
                <a:solidFill>
                  <a:srgbClr val="FFFFFF"/>
                </a:solidFill>
                <a:latin typeface="Calibri"/>
                <a:ea typeface="Calibri"/>
                <a:cs typeface="Calibri"/>
                <a:sym typeface="Calibri"/>
              </a:endParaRPr>
            </a:p>
          </p:txBody>
        </p:sp>
        <p:sp>
          <p:nvSpPr>
            <p:cNvPr id="230" name="Google Shape;230;p28"/>
            <p:cNvSpPr/>
            <p:nvPr/>
          </p:nvSpPr>
          <p:spPr>
            <a:xfrm>
              <a:off x="1" y="1189023"/>
              <a:ext cx="1542190" cy="1149845"/>
            </a:xfrm>
            <a:prstGeom prst="rect">
              <a:avLst/>
            </a:prstGeom>
            <a:gradFill>
              <a:gsLst>
                <a:gs pos="0">
                  <a:srgbClr val="9E0000"/>
                </a:gs>
                <a:gs pos="50000">
                  <a:srgbClr val="E40000"/>
                </a:gs>
                <a:gs pos="100000">
                  <a:schemeClr val="accent3"/>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1" name="Google Shape;231;p28"/>
            <p:cNvGrpSpPr/>
            <p:nvPr/>
          </p:nvGrpSpPr>
          <p:grpSpPr>
            <a:xfrm>
              <a:off x="1299942" y="707962"/>
              <a:ext cx="1373307" cy="1630907"/>
              <a:chOff x="1333213" y="283213"/>
              <a:chExt cx="1373307" cy="1630907"/>
            </a:xfrm>
          </p:grpSpPr>
          <p:grpSp>
            <p:nvGrpSpPr>
              <p:cNvPr id="232" name="Google Shape;232;p28"/>
              <p:cNvGrpSpPr/>
              <p:nvPr/>
            </p:nvGrpSpPr>
            <p:grpSpPr>
              <a:xfrm>
                <a:off x="1333213" y="1647988"/>
                <a:ext cx="1373307" cy="266132"/>
                <a:chOff x="1333208" y="1624082"/>
                <a:chExt cx="1373307" cy="266132"/>
              </a:xfrm>
            </p:grpSpPr>
            <p:sp>
              <p:nvSpPr>
                <p:cNvPr id="233" name="Google Shape;233;p28"/>
                <p:cNvSpPr/>
                <p:nvPr/>
              </p:nvSpPr>
              <p:spPr>
                <a:xfrm rot="10800000" flipH="1">
                  <a:off x="2464266"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34" name="Google Shape;234;p28"/>
                <p:cNvSpPr/>
                <p:nvPr/>
              </p:nvSpPr>
              <p:spPr>
                <a:xfrm rot="10800000">
                  <a:off x="1333208"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35" name="Google Shape;235;p28"/>
              <p:cNvSpPr/>
              <p:nvPr/>
            </p:nvSpPr>
            <p:spPr>
              <a:xfrm>
                <a:off x="1334066" y="283213"/>
                <a:ext cx="1371600" cy="1371600"/>
              </a:xfrm>
              <a:prstGeom prst="rect">
                <a:avLst/>
              </a:prstGeom>
              <a:solidFill>
                <a:schemeClr val="accent3"/>
              </a:solidFill>
              <a:ln>
                <a:noFill/>
              </a:ln>
            </p:spPr>
            <p:txBody>
              <a:bodyPr spcFirstLastPara="1" wrap="square" lIns="68569" tIns="34275" rIns="68569" bIns="34275" anchor="ctr" anchorCtr="0">
                <a:noAutofit/>
              </a:bodyPr>
              <a:lstStyle/>
              <a:p>
                <a:pPr algn="ctr"/>
                <a:r>
                  <a:rPr lang="en-US" sz="4500" b="1" dirty="0">
                    <a:solidFill>
                      <a:srgbClr val="FFFFFF"/>
                    </a:solidFill>
                  </a:rPr>
                  <a:t>01</a:t>
                </a:r>
                <a:endParaRPr sz="1050" dirty="0"/>
              </a:p>
            </p:txBody>
          </p:sp>
        </p:grpSp>
      </p:grpSp>
      <p:grpSp>
        <p:nvGrpSpPr>
          <p:cNvPr id="236" name="Google Shape;236;p28"/>
          <p:cNvGrpSpPr/>
          <p:nvPr/>
        </p:nvGrpSpPr>
        <p:grpSpPr>
          <a:xfrm>
            <a:off x="1" y="1937257"/>
            <a:ext cx="5527496" cy="862441"/>
            <a:chOff x="1" y="2560623"/>
            <a:chExt cx="7970291" cy="1630907"/>
          </a:xfrm>
        </p:grpSpPr>
        <p:sp>
          <p:nvSpPr>
            <p:cNvPr id="237" name="Google Shape;237;p28"/>
            <p:cNvSpPr/>
            <p:nvPr/>
          </p:nvSpPr>
          <p:spPr>
            <a:xfrm>
              <a:off x="2430999" y="3041685"/>
              <a:ext cx="5539293" cy="1149845"/>
            </a:xfrm>
            <a:prstGeom prst="homePlate">
              <a:avLst>
                <a:gd name="adj" fmla="val 50000"/>
              </a:avLst>
            </a:prstGeom>
            <a:gradFill>
              <a:gsLst>
                <a:gs pos="0">
                  <a:srgbClr val="005E91"/>
                </a:gs>
                <a:gs pos="50000">
                  <a:srgbClr val="0089D2"/>
                </a:gs>
                <a:gs pos="100000">
                  <a:srgbClr val="00A5FC"/>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What is PDD</a:t>
              </a:r>
              <a:endParaRPr sz="1350" b="1" dirty="0">
                <a:solidFill>
                  <a:srgbClr val="FFFFFF"/>
                </a:solidFill>
                <a:latin typeface="Calibri"/>
                <a:ea typeface="Calibri"/>
                <a:cs typeface="Calibri"/>
                <a:sym typeface="Calibri"/>
              </a:endParaRPr>
            </a:p>
          </p:txBody>
        </p:sp>
        <p:sp>
          <p:nvSpPr>
            <p:cNvPr id="238" name="Google Shape;238;p28"/>
            <p:cNvSpPr/>
            <p:nvPr/>
          </p:nvSpPr>
          <p:spPr>
            <a:xfrm>
              <a:off x="1" y="3041684"/>
              <a:ext cx="1542190" cy="1149845"/>
            </a:xfrm>
            <a:prstGeom prst="rect">
              <a:avLst/>
            </a:prstGeom>
            <a:gradFill>
              <a:gsLst>
                <a:gs pos="0">
                  <a:srgbClr val="005E91"/>
                </a:gs>
                <a:gs pos="50000">
                  <a:srgbClr val="0089D2"/>
                </a:gs>
                <a:gs pos="100000">
                  <a:srgbClr val="00A5FC"/>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9" name="Google Shape;239;p28"/>
            <p:cNvGrpSpPr/>
            <p:nvPr/>
          </p:nvGrpSpPr>
          <p:grpSpPr>
            <a:xfrm>
              <a:off x="1299942" y="2560623"/>
              <a:ext cx="1373307" cy="1630907"/>
              <a:chOff x="1333213" y="283213"/>
              <a:chExt cx="1373307" cy="1630907"/>
            </a:xfrm>
          </p:grpSpPr>
          <p:grpSp>
            <p:nvGrpSpPr>
              <p:cNvPr id="240" name="Google Shape;240;p28"/>
              <p:cNvGrpSpPr/>
              <p:nvPr/>
            </p:nvGrpSpPr>
            <p:grpSpPr>
              <a:xfrm>
                <a:off x="1333213" y="1647988"/>
                <a:ext cx="1373307" cy="266132"/>
                <a:chOff x="1333208" y="1624082"/>
                <a:chExt cx="1373307" cy="266132"/>
              </a:xfrm>
            </p:grpSpPr>
            <p:sp>
              <p:nvSpPr>
                <p:cNvPr id="241" name="Google Shape;241;p28"/>
                <p:cNvSpPr/>
                <p:nvPr/>
              </p:nvSpPr>
              <p:spPr>
                <a:xfrm rot="10800000" flipH="1">
                  <a:off x="2464266" y="1624082"/>
                  <a:ext cx="242249" cy="266132"/>
                </a:xfrm>
                <a:prstGeom prst="rtTriangle">
                  <a:avLst/>
                </a:prstGeom>
                <a:solidFill>
                  <a:srgbClr val="0077B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42" name="Google Shape;242;p28"/>
                <p:cNvSpPr/>
                <p:nvPr/>
              </p:nvSpPr>
              <p:spPr>
                <a:xfrm rot="10800000">
                  <a:off x="1333208" y="1624082"/>
                  <a:ext cx="242249" cy="266132"/>
                </a:xfrm>
                <a:prstGeom prst="rtTriangle">
                  <a:avLst/>
                </a:prstGeom>
                <a:solidFill>
                  <a:srgbClr val="0077B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43" name="Google Shape;243;p28"/>
              <p:cNvSpPr/>
              <p:nvPr/>
            </p:nvSpPr>
            <p:spPr>
              <a:xfrm>
                <a:off x="1334066" y="283213"/>
                <a:ext cx="1371600" cy="1371600"/>
              </a:xfrm>
              <a:prstGeom prst="rect">
                <a:avLst/>
              </a:prstGeom>
              <a:solidFill>
                <a:schemeClr val="accent5"/>
              </a:solidFill>
              <a:ln>
                <a:noFill/>
              </a:ln>
            </p:spPr>
            <p:txBody>
              <a:bodyPr spcFirstLastPara="1" wrap="square" lIns="68569" tIns="34275" rIns="68569" bIns="34275" anchor="ctr" anchorCtr="0">
                <a:noAutofit/>
              </a:bodyPr>
              <a:lstStyle/>
              <a:p>
                <a:pPr algn="ctr"/>
                <a:r>
                  <a:rPr lang="en-US" sz="4500" b="1">
                    <a:solidFill>
                      <a:srgbClr val="FFFFFF"/>
                    </a:solidFill>
                  </a:rPr>
                  <a:t>02</a:t>
                </a:r>
                <a:endParaRPr sz="1050"/>
              </a:p>
            </p:txBody>
          </p:sp>
        </p:grpSp>
      </p:grpSp>
      <p:grpSp>
        <p:nvGrpSpPr>
          <p:cNvPr id="244" name="Google Shape;244;p28"/>
          <p:cNvGrpSpPr/>
          <p:nvPr/>
        </p:nvGrpSpPr>
        <p:grpSpPr>
          <a:xfrm>
            <a:off x="1" y="2811139"/>
            <a:ext cx="5527496" cy="862442"/>
            <a:chOff x="1" y="4723842"/>
            <a:chExt cx="7970291" cy="1630908"/>
          </a:xfrm>
        </p:grpSpPr>
        <p:sp>
          <p:nvSpPr>
            <p:cNvPr id="245" name="Google Shape;245;p28"/>
            <p:cNvSpPr/>
            <p:nvPr/>
          </p:nvSpPr>
          <p:spPr>
            <a:xfrm>
              <a:off x="2430145" y="5204905"/>
              <a:ext cx="5540147" cy="1149845"/>
            </a:xfrm>
            <a:prstGeom prst="homePlate">
              <a:avLst>
                <a:gd name="adj" fmla="val 50000"/>
              </a:avLst>
            </a:prstGeom>
            <a:gradFill>
              <a:gsLst>
                <a:gs pos="0">
                  <a:srgbClr val="3F6614"/>
                </a:gs>
                <a:gs pos="50000">
                  <a:srgbClr val="5C941D"/>
                </a:gs>
                <a:gs pos="100000">
                  <a:srgbClr val="6EB223"/>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Contents of PDD</a:t>
              </a:r>
              <a:endParaRPr sz="1350" b="1" dirty="0">
                <a:solidFill>
                  <a:srgbClr val="FFFFFF"/>
                </a:solidFill>
                <a:latin typeface="Calibri"/>
                <a:ea typeface="Calibri"/>
                <a:cs typeface="Calibri"/>
                <a:sym typeface="Calibri"/>
              </a:endParaRPr>
            </a:p>
          </p:txBody>
        </p:sp>
        <p:sp>
          <p:nvSpPr>
            <p:cNvPr id="246" name="Google Shape;246;p28"/>
            <p:cNvSpPr/>
            <p:nvPr/>
          </p:nvSpPr>
          <p:spPr>
            <a:xfrm>
              <a:off x="1" y="5204904"/>
              <a:ext cx="1541336" cy="1149845"/>
            </a:xfrm>
            <a:prstGeom prst="rect">
              <a:avLst/>
            </a:prstGeom>
            <a:gradFill>
              <a:gsLst>
                <a:gs pos="0">
                  <a:srgbClr val="3F6614"/>
                </a:gs>
                <a:gs pos="50000">
                  <a:srgbClr val="5C941D"/>
                </a:gs>
                <a:gs pos="100000">
                  <a:srgbClr val="6EB223"/>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47" name="Google Shape;247;p28"/>
            <p:cNvGrpSpPr/>
            <p:nvPr/>
          </p:nvGrpSpPr>
          <p:grpSpPr>
            <a:xfrm>
              <a:off x="1299088" y="4723842"/>
              <a:ext cx="1373307" cy="1630907"/>
              <a:chOff x="1333213" y="283213"/>
              <a:chExt cx="1373307" cy="1630907"/>
            </a:xfrm>
          </p:grpSpPr>
          <p:grpSp>
            <p:nvGrpSpPr>
              <p:cNvPr id="248" name="Google Shape;248;p28"/>
              <p:cNvGrpSpPr/>
              <p:nvPr/>
            </p:nvGrpSpPr>
            <p:grpSpPr>
              <a:xfrm>
                <a:off x="1333213" y="1647988"/>
                <a:ext cx="1373307" cy="266132"/>
                <a:chOff x="1333208" y="1624082"/>
                <a:chExt cx="1373307" cy="266132"/>
              </a:xfrm>
            </p:grpSpPr>
            <p:sp>
              <p:nvSpPr>
                <p:cNvPr id="249" name="Google Shape;249;p28"/>
                <p:cNvSpPr/>
                <p:nvPr/>
              </p:nvSpPr>
              <p:spPr>
                <a:xfrm rot="10800000" flipH="1">
                  <a:off x="2464266" y="1624082"/>
                  <a:ext cx="242249" cy="266132"/>
                </a:xfrm>
                <a:prstGeom prst="rtTriangle">
                  <a:avLst/>
                </a:prstGeom>
                <a:solidFill>
                  <a:srgbClr val="527E21"/>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50" name="Google Shape;250;p28"/>
                <p:cNvSpPr/>
                <p:nvPr/>
              </p:nvSpPr>
              <p:spPr>
                <a:xfrm rot="10800000">
                  <a:off x="1333208" y="1624082"/>
                  <a:ext cx="242249" cy="266132"/>
                </a:xfrm>
                <a:prstGeom prst="rtTriangle">
                  <a:avLst/>
                </a:prstGeom>
                <a:solidFill>
                  <a:srgbClr val="527E21"/>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51" name="Google Shape;251;p28"/>
              <p:cNvSpPr/>
              <p:nvPr/>
            </p:nvSpPr>
            <p:spPr>
              <a:xfrm>
                <a:off x="1334066" y="283213"/>
                <a:ext cx="1371600" cy="1371600"/>
              </a:xfrm>
              <a:prstGeom prst="rect">
                <a:avLst/>
              </a:prstGeom>
              <a:solidFill>
                <a:schemeClr val="accent6"/>
              </a:solidFill>
              <a:ln>
                <a:noFill/>
              </a:ln>
            </p:spPr>
            <p:txBody>
              <a:bodyPr spcFirstLastPara="1" wrap="square" lIns="68569" tIns="34275" rIns="68569" bIns="34275" anchor="ctr" anchorCtr="0">
                <a:noAutofit/>
              </a:bodyPr>
              <a:lstStyle/>
              <a:p>
                <a:pPr algn="ctr"/>
                <a:r>
                  <a:rPr lang="en-US" sz="4500" b="1" dirty="0">
                    <a:solidFill>
                      <a:srgbClr val="FFFFFF"/>
                    </a:solidFill>
                  </a:rPr>
                  <a:t>03</a:t>
                </a:r>
                <a:endParaRPr sz="1050" dirty="0"/>
              </a:p>
            </p:txBody>
          </p:sp>
        </p:grpSp>
      </p:grpSp>
      <p:sp>
        <p:nvSpPr>
          <p:cNvPr id="252" name="Google Shape;252;p28"/>
          <p:cNvSpPr/>
          <p:nvPr/>
        </p:nvSpPr>
        <p:spPr>
          <a:xfrm>
            <a:off x="5357102" y="1317762"/>
            <a:ext cx="2105346" cy="608051"/>
          </a:xfrm>
          <a:prstGeom prst="chevron">
            <a:avLst>
              <a:gd name="adj" fmla="val 50000"/>
            </a:avLst>
          </a:prstGeom>
          <a:solidFill>
            <a:schemeClr val="accent3"/>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3" name="Google Shape;253;p28"/>
          <p:cNvSpPr/>
          <p:nvPr/>
        </p:nvSpPr>
        <p:spPr>
          <a:xfrm>
            <a:off x="5357102" y="2209552"/>
            <a:ext cx="2105346" cy="608051"/>
          </a:xfrm>
          <a:prstGeom prst="chevron">
            <a:avLst>
              <a:gd name="adj" fmla="val 50000"/>
            </a:avLst>
          </a:prstGeom>
          <a:solidFill>
            <a:schemeClr val="accent5"/>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4" name="Google Shape;254;p28"/>
          <p:cNvSpPr/>
          <p:nvPr/>
        </p:nvSpPr>
        <p:spPr>
          <a:xfrm>
            <a:off x="5357102" y="3073374"/>
            <a:ext cx="2105346" cy="608051"/>
          </a:xfrm>
          <a:prstGeom prst="chevron">
            <a:avLst>
              <a:gd name="adj" fmla="val 50000"/>
            </a:avLst>
          </a:prstGeom>
          <a:solidFill>
            <a:schemeClr val="accent6"/>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57" name="Google Shape;59;p14"/>
          <p:cNvSpPr txBox="1">
            <a:spLocks/>
          </p:cNvSpPr>
          <p:nvPr/>
        </p:nvSpPr>
        <p:spPr>
          <a:xfrm>
            <a:off x="1769337" y="20432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smtClean="0">
                <a:solidFill>
                  <a:schemeClr val="bg1"/>
                </a:solidFill>
              </a:rPr>
              <a:t>COURSE OUTLINE</a:t>
            </a:r>
            <a:endParaRPr lang="en-US" b="1" dirty="0">
              <a:solidFill>
                <a:schemeClr val="bg1"/>
              </a:solidFill>
            </a:endParaRPr>
          </a:p>
        </p:txBody>
      </p:sp>
      <p:grpSp>
        <p:nvGrpSpPr>
          <p:cNvPr id="3" name="Group 2"/>
          <p:cNvGrpSpPr/>
          <p:nvPr/>
        </p:nvGrpSpPr>
        <p:grpSpPr>
          <a:xfrm>
            <a:off x="1" y="3692473"/>
            <a:ext cx="5527496" cy="862441"/>
            <a:chOff x="1" y="3235273"/>
            <a:chExt cx="5527496" cy="862441"/>
          </a:xfrm>
          <a:solidFill>
            <a:srgbClr val="7F7F7F"/>
          </a:solidFill>
        </p:grpSpPr>
        <p:sp>
          <p:nvSpPr>
            <p:cNvPr id="59" name="Google Shape;229;p28"/>
            <p:cNvSpPr/>
            <p:nvPr/>
          </p:nvSpPr>
          <p:spPr>
            <a:xfrm>
              <a:off x="1685928" y="3489664"/>
              <a:ext cx="3841569" cy="608050"/>
            </a:xfrm>
            <a:prstGeom prst="homePlate">
              <a:avLst>
                <a:gd name="adj" fmla="val 50000"/>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Post-test</a:t>
              </a:r>
              <a:endParaRPr lang="en-US" sz="1350" b="1" dirty="0">
                <a:solidFill>
                  <a:srgbClr val="FFFFFF"/>
                </a:solidFill>
                <a:latin typeface="Calibri"/>
                <a:ea typeface="Calibri"/>
                <a:cs typeface="Calibri"/>
                <a:sym typeface="Calibri"/>
              </a:endParaRPr>
            </a:p>
          </p:txBody>
        </p:sp>
        <p:sp>
          <p:nvSpPr>
            <p:cNvPr id="60" name="Google Shape;230;p28"/>
            <p:cNvSpPr/>
            <p:nvPr/>
          </p:nvSpPr>
          <p:spPr>
            <a:xfrm>
              <a:off x="1" y="3489663"/>
              <a:ext cx="1069528" cy="608050"/>
            </a:xfrm>
            <a:prstGeom prst="rect">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62" name="Google Shape;232;p28"/>
            <p:cNvGrpSpPr/>
            <p:nvPr/>
          </p:nvGrpSpPr>
          <p:grpSpPr>
            <a:xfrm>
              <a:off x="901526" y="3956981"/>
              <a:ext cx="952405" cy="140733"/>
              <a:chOff x="1333208" y="1624082"/>
              <a:chExt cx="1373307" cy="266132"/>
            </a:xfrm>
            <a:grpFill/>
          </p:grpSpPr>
          <p:sp>
            <p:nvSpPr>
              <p:cNvPr id="64" name="Google Shape;233;p28"/>
              <p:cNvSpPr/>
              <p:nvPr/>
            </p:nvSpPr>
            <p:spPr>
              <a:xfrm rot="10800000" flipH="1">
                <a:off x="2464266" y="1624082"/>
                <a:ext cx="242249" cy="266132"/>
              </a:xfrm>
              <a:prstGeom prst="rtTriangle">
                <a:avLst/>
              </a:prstGeom>
              <a:grp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65" name="Google Shape;234;p28"/>
              <p:cNvSpPr/>
              <p:nvPr/>
            </p:nvSpPr>
            <p:spPr>
              <a:xfrm rot="10800000">
                <a:off x="1333208" y="1624082"/>
                <a:ext cx="242249" cy="266132"/>
              </a:xfrm>
              <a:prstGeom prst="rtTriangle">
                <a:avLst/>
              </a:prstGeom>
              <a:grp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63" name="Google Shape;235;p28"/>
            <p:cNvSpPr/>
            <p:nvPr/>
          </p:nvSpPr>
          <p:spPr>
            <a:xfrm>
              <a:off x="902118" y="3235273"/>
              <a:ext cx="951221" cy="725317"/>
            </a:xfrm>
            <a:prstGeom prst="rect">
              <a:avLst/>
            </a:prstGeom>
            <a:grpFill/>
            <a:ln>
              <a:noFill/>
            </a:ln>
          </p:spPr>
          <p:txBody>
            <a:bodyPr spcFirstLastPara="1" wrap="square" lIns="68569" tIns="34275" rIns="68569" bIns="34275" anchor="ctr" anchorCtr="0">
              <a:noAutofit/>
            </a:bodyPr>
            <a:lstStyle/>
            <a:p>
              <a:pPr algn="ctr"/>
              <a:r>
                <a:rPr lang="en-US" sz="4500" b="1" dirty="0" smtClean="0">
                  <a:solidFill>
                    <a:srgbClr val="FFFFFF"/>
                  </a:solidFill>
                </a:rPr>
                <a:t>04</a:t>
              </a:r>
              <a:endParaRPr sz="1050" dirty="0"/>
            </a:p>
          </p:txBody>
        </p:sp>
      </p:grpSp>
      <p:sp>
        <p:nvSpPr>
          <p:cNvPr id="74" name="Google Shape;252;p28"/>
          <p:cNvSpPr/>
          <p:nvPr/>
        </p:nvSpPr>
        <p:spPr>
          <a:xfrm>
            <a:off x="5357102" y="3946862"/>
            <a:ext cx="2105346" cy="608051"/>
          </a:xfrm>
          <a:prstGeom prst="chevron">
            <a:avLst>
              <a:gd name="adj" fmla="val 50000"/>
            </a:avLst>
          </a:prstGeom>
          <a:solidFill>
            <a:srgbClr val="7F7F7F"/>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3208920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5" name="Rectangle 4"/>
          <p:cNvSpPr/>
          <p:nvPr/>
        </p:nvSpPr>
        <p:spPr>
          <a:xfrm>
            <a:off x="1710047" y="2315688"/>
            <a:ext cx="7433953" cy="1092530"/>
          </a:xfrm>
          <a:prstGeom prst="rect">
            <a:avLst/>
          </a:prstGeom>
          <a:solidFill>
            <a:srgbClr val="6EA92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lowchart: Decision 100"/>
          <p:cNvSpPr/>
          <p:nvPr/>
        </p:nvSpPr>
        <p:spPr>
          <a:xfrm>
            <a:off x="-1967185" y="-791303"/>
            <a:ext cx="5511710" cy="4745785"/>
          </a:xfrm>
          <a:prstGeom prst="flowChartDecisi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108" name="Flowchart: Decision 107"/>
          <p:cNvSpPr/>
          <p:nvPr/>
        </p:nvSpPr>
        <p:spPr>
          <a:xfrm>
            <a:off x="437707" y="2815942"/>
            <a:ext cx="2003745" cy="2029726"/>
          </a:xfrm>
          <a:prstGeom prst="flowChartDecision">
            <a:avLst/>
          </a:prstGeom>
          <a:solidFill>
            <a:srgbClr val="5F8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105" name="Flowchart: Decision 104"/>
          <p:cNvSpPr/>
          <p:nvPr/>
        </p:nvSpPr>
        <p:spPr>
          <a:xfrm>
            <a:off x="0" y="1908959"/>
            <a:ext cx="1439580" cy="1430975"/>
          </a:xfrm>
          <a:prstGeom prst="flowChartDecision">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104" name="Flowchart: Decision 103"/>
          <p:cNvSpPr/>
          <p:nvPr/>
        </p:nvSpPr>
        <p:spPr>
          <a:xfrm>
            <a:off x="1262910" y="884712"/>
            <a:ext cx="1796102" cy="1769423"/>
          </a:xfrm>
          <a:prstGeom prst="flowChartDecisi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b="1" dirty="0"/>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3" name="Flowchart: Decision 2"/>
          <p:cNvSpPr/>
          <p:nvPr/>
        </p:nvSpPr>
        <p:spPr>
          <a:xfrm>
            <a:off x="788670" y="1977777"/>
            <a:ext cx="1812026" cy="1774826"/>
          </a:xfrm>
          <a:prstGeom prst="flowChartDecision">
            <a:avLst/>
          </a:prstGeom>
          <a:solidFill>
            <a:srgbClr val="6EA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b="1" dirty="0" smtClean="0"/>
              <a:t>03</a:t>
            </a:r>
            <a:endParaRPr lang="en-PH" sz="3600" b="1" dirty="0"/>
          </a:p>
        </p:txBody>
      </p:sp>
      <p:sp>
        <p:nvSpPr>
          <p:cNvPr id="4" name="TextBox 3"/>
          <p:cNvSpPr txBox="1"/>
          <p:nvPr/>
        </p:nvSpPr>
        <p:spPr>
          <a:xfrm>
            <a:off x="3449781" y="2508010"/>
            <a:ext cx="5081840" cy="707886"/>
          </a:xfrm>
          <a:prstGeom prst="rect">
            <a:avLst/>
          </a:prstGeom>
          <a:noFill/>
        </p:spPr>
        <p:txBody>
          <a:bodyPr wrap="none" rtlCol="0">
            <a:spAutoFit/>
          </a:bodyPr>
          <a:lstStyle/>
          <a:p>
            <a:r>
              <a:rPr lang="en-PH" sz="4000" b="1" dirty="0" smtClean="0">
                <a:solidFill>
                  <a:schemeClr val="bg1"/>
                </a:solidFill>
              </a:rPr>
              <a:t>CONTENTS OF PDD</a:t>
            </a:r>
            <a:endParaRPr lang="en-PH" sz="4000" b="1" dirty="0">
              <a:solidFill>
                <a:schemeClr val="bg1"/>
              </a:solidFill>
            </a:endParaRPr>
          </a:p>
        </p:txBody>
      </p:sp>
    </p:spTree>
    <p:extLst>
      <p:ext uri="{BB962C8B-B14F-4D97-AF65-F5344CB8AC3E}">
        <p14:creationId xmlns:p14="http://schemas.microsoft.com/office/powerpoint/2010/main" val="319256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grpSp>
        <p:nvGrpSpPr>
          <p:cNvPr id="14" name="Google Shape;198;p31"/>
          <p:cNvGrpSpPr/>
          <p:nvPr/>
        </p:nvGrpSpPr>
        <p:grpSpPr>
          <a:xfrm>
            <a:off x="429658" y="1894899"/>
            <a:ext cx="8399860" cy="1440696"/>
            <a:chOff x="1179449" y="2893788"/>
            <a:chExt cx="9829928" cy="1582510"/>
          </a:xfrm>
        </p:grpSpPr>
        <p:sp>
          <p:nvSpPr>
            <p:cNvPr id="23" name="Google Shape;199;p31"/>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24" name="Google Shape;200;p31"/>
            <p:cNvSpPr/>
            <p:nvPr/>
          </p:nvSpPr>
          <p:spPr>
            <a:xfrm>
              <a:off x="10455899" y="2893788"/>
              <a:ext cx="553478" cy="553476"/>
            </a:xfrm>
            <a:prstGeom prst="ellipse">
              <a:avLst/>
            </a:prstGeom>
            <a:solidFill>
              <a:srgbClr val="D1643C"/>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25" name="Google Shape;201;p31"/>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26" name="Google Shape;202;p31"/>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27" name="Google Shape;203;p31"/>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3"/>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28" name="Google Shape;204;p31"/>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4"/>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29" name="Google Shape;205;p31"/>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5"/>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30" name="Google Shape;206;p31"/>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6"/>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31" name="Google Shape;207;p31"/>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l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32" name="Google Shape;208;p31"/>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33" name="Google Shape;209;p31"/>
            <p:cNvSpPr/>
            <p:nvPr/>
          </p:nvSpPr>
          <p:spPr>
            <a:xfrm>
              <a:off x="2206388" y="2893788"/>
              <a:ext cx="553478" cy="553476"/>
            </a:xfrm>
            <a:prstGeom prst="ellipse">
              <a:avLst/>
            </a:prstGeom>
            <a:solidFill>
              <a:srgbClr val="0E6579"/>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34" name="Google Shape;210;p31"/>
            <p:cNvSpPr/>
            <p:nvPr/>
          </p:nvSpPr>
          <p:spPr>
            <a:xfrm>
              <a:off x="4270334" y="2893788"/>
              <a:ext cx="553478" cy="553476"/>
            </a:xfrm>
            <a:prstGeom prst="ellipse">
              <a:avLst/>
            </a:prstGeom>
            <a:solidFill>
              <a:srgbClr val="E63A33"/>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35" name="Google Shape;211;p31"/>
            <p:cNvSpPr/>
            <p:nvPr/>
          </p:nvSpPr>
          <p:spPr>
            <a:xfrm>
              <a:off x="6327830" y="2893788"/>
              <a:ext cx="553478" cy="553476"/>
            </a:xfrm>
            <a:prstGeom prst="ellipse">
              <a:avLst/>
            </a:prstGeom>
            <a:solidFill>
              <a:srgbClr val="2763AE"/>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36" name="Google Shape;212;p31"/>
            <p:cNvSpPr/>
            <p:nvPr/>
          </p:nvSpPr>
          <p:spPr>
            <a:xfrm>
              <a:off x="8382958" y="2893788"/>
              <a:ext cx="553478" cy="553476"/>
            </a:xfrm>
            <a:prstGeom prst="ellipse">
              <a:avLst/>
            </a:prstGeom>
            <a:solidFill>
              <a:srgbClr val="91C17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37" name="Google Shape;213;p31"/>
            <p:cNvSpPr/>
            <p:nvPr/>
          </p:nvSpPr>
          <p:spPr>
            <a:xfrm>
              <a:off x="1179449" y="3922822"/>
              <a:ext cx="553478" cy="553476"/>
            </a:xfrm>
            <a:prstGeom prst="ellipse">
              <a:avLst/>
            </a:pr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38" name="Google Shape;214;p31"/>
            <p:cNvSpPr/>
            <p:nvPr/>
          </p:nvSpPr>
          <p:spPr>
            <a:xfrm flipH="1">
              <a:off x="3238368" y="3922822"/>
              <a:ext cx="553476" cy="553476"/>
            </a:xfrm>
            <a:prstGeom prst="ellipse">
              <a:avLst/>
            </a:prstGeom>
            <a:solidFill>
              <a:srgbClr val="D1643C"/>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39" name="Google Shape;215;p31"/>
            <p:cNvSpPr/>
            <p:nvPr/>
          </p:nvSpPr>
          <p:spPr>
            <a:xfrm flipH="1">
              <a:off x="5297008" y="3922822"/>
              <a:ext cx="553476" cy="553476"/>
            </a:xfrm>
            <a:prstGeom prst="ellipse">
              <a:avLst/>
            </a:prstGeom>
            <a:solidFill>
              <a:srgbClr val="732670"/>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40" name="Google Shape;216;p31"/>
            <p:cNvSpPr/>
            <p:nvPr/>
          </p:nvSpPr>
          <p:spPr>
            <a:xfrm flipH="1">
              <a:off x="7354502" y="3922822"/>
              <a:ext cx="553476" cy="553476"/>
            </a:xfrm>
            <a:prstGeom prst="ellipse">
              <a:avLst/>
            </a:prstGeom>
            <a:solidFill>
              <a:srgbClr val="3F9B6B"/>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41" name="Google Shape;217;p31"/>
            <p:cNvSpPr/>
            <p:nvPr/>
          </p:nvSpPr>
          <p:spPr>
            <a:xfrm flipH="1">
              <a:off x="9405977" y="3922822"/>
              <a:ext cx="553476" cy="553476"/>
            </a:xfrm>
            <a:prstGeom prst="ellipse">
              <a:avLst/>
            </a:prstGeom>
            <a:solidFill>
              <a:srgbClr val="0E6579"/>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42" name="Google Shape;218;p31"/>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1</a:t>
              </a:r>
              <a:endParaRPr/>
            </a:p>
          </p:txBody>
        </p:sp>
        <p:sp>
          <p:nvSpPr>
            <p:cNvPr id="43" name="Google Shape;219;p31"/>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3</a:t>
              </a:r>
              <a:endParaRPr/>
            </a:p>
          </p:txBody>
        </p:sp>
        <p:sp>
          <p:nvSpPr>
            <p:cNvPr id="44" name="Google Shape;220;p31"/>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5</a:t>
              </a:r>
              <a:endParaRPr/>
            </a:p>
          </p:txBody>
        </p:sp>
        <p:sp>
          <p:nvSpPr>
            <p:cNvPr id="45" name="Google Shape;221;p31"/>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7</a:t>
              </a:r>
              <a:endParaRPr/>
            </a:p>
          </p:txBody>
        </p:sp>
        <p:sp>
          <p:nvSpPr>
            <p:cNvPr id="46" name="Google Shape;222;p31"/>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2</a:t>
              </a:r>
              <a:endParaRPr/>
            </a:p>
          </p:txBody>
        </p:sp>
        <p:sp>
          <p:nvSpPr>
            <p:cNvPr id="47" name="Google Shape;223;p31"/>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4</a:t>
              </a:r>
              <a:endParaRPr/>
            </a:p>
          </p:txBody>
        </p:sp>
        <p:sp>
          <p:nvSpPr>
            <p:cNvPr id="48" name="Google Shape;224;p31"/>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6</a:t>
              </a:r>
              <a:endParaRPr/>
            </a:p>
          </p:txBody>
        </p:sp>
        <p:sp>
          <p:nvSpPr>
            <p:cNvPr id="49" name="Google Shape;225;p31"/>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i="0" u="none" strike="noStrike" cap="none">
                  <a:solidFill>
                    <a:schemeClr val="lt1"/>
                  </a:solidFill>
                  <a:latin typeface="Arial"/>
                  <a:ea typeface="Arial"/>
                  <a:cs typeface="Arial"/>
                  <a:sym typeface="Arial"/>
                </a:rPr>
                <a:t>8</a:t>
              </a:r>
              <a:endParaRPr/>
            </a:p>
          </p:txBody>
        </p:sp>
      </p:grpSp>
      <p:sp>
        <p:nvSpPr>
          <p:cNvPr id="15" name="Google Shape;226;p31"/>
          <p:cNvSpPr txBox="1"/>
          <p:nvPr/>
        </p:nvSpPr>
        <p:spPr>
          <a:xfrm>
            <a:off x="944222" y="2725760"/>
            <a:ext cx="1157533"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PH" dirty="0" smtClean="0">
                <a:solidFill>
                  <a:schemeClr val="bg1"/>
                </a:solidFill>
              </a:rPr>
              <a:t>Involved</a:t>
            </a:r>
          </a:p>
          <a:p>
            <a:pPr marL="0" marR="0" lvl="0" indent="0" algn="ctr" rtl="0">
              <a:spcBef>
                <a:spcPts val="0"/>
              </a:spcBef>
              <a:spcAft>
                <a:spcPts val="0"/>
              </a:spcAft>
              <a:buNone/>
            </a:pPr>
            <a:r>
              <a:rPr lang="en-PH" dirty="0" smtClean="0">
                <a:solidFill>
                  <a:schemeClr val="bg1"/>
                </a:solidFill>
              </a:rPr>
              <a:t>Areas</a:t>
            </a:r>
          </a:p>
          <a:p>
            <a:pPr marL="0" marR="0" lvl="0" indent="0" algn="ctr" rtl="0">
              <a:spcBef>
                <a:spcPts val="0"/>
              </a:spcBef>
              <a:spcAft>
                <a:spcPts val="0"/>
              </a:spcAft>
              <a:buNone/>
            </a:pPr>
            <a:r>
              <a:rPr lang="en-PH" dirty="0" smtClean="0">
                <a:solidFill>
                  <a:schemeClr val="bg1"/>
                </a:solidFill>
              </a:rPr>
              <a:t>Or</a:t>
            </a:r>
          </a:p>
          <a:p>
            <a:pPr marL="0" marR="0" lvl="0" indent="0" algn="ctr" rtl="0">
              <a:spcBef>
                <a:spcPts val="0"/>
              </a:spcBef>
              <a:spcAft>
                <a:spcPts val="0"/>
              </a:spcAft>
              <a:buNone/>
            </a:pPr>
            <a:r>
              <a:rPr lang="en-PH" dirty="0" smtClean="0">
                <a:solidFill>
                  <a:schemeClr val="bg1"/>
                </a:solidFill>
              </a:rPr>
              <a:t>Department</a:t>
            </a:r>
            <a:endParaRPr dirty="0">
              <a:solidFill>
                <a:schemeClr val="bg1"/>
              </a:solidFill>
            </a:endParaRPr>
          </a:p>
        </p:txBody>
      </p:sp>
      <p:sp>
        <p:nvSpPr>
          <p:cNvPr id="16" name="Google Shape;227;p31"/>
          <p:cNvSpPr txBox="1"/>
          <p:nvPr/>
        </p:nvSpPr>
        <p:spPr>
          <a:xfrm>
            <a:off x="1912882" y="1931356"/>
            <a:ext cx="972114" cy="5220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0" i="0" u="none" strike="noStrike" cap="none" dirty="0" smtClean="0">
                <a:solidFill>
                  <a:schemeClr val="bg1"/>
                </a:solidFill>
                <a:sym typeface="Arial"/>
              </a:rPr>
              <a:t>Process Task</a:t>
            </a:r>
            <a:endParaRPr dirty="0">
              <a:solidFill>
                <a:schemeClr val="bg1"/>
              </a:solidFill>
            </a:endParaRPr>
          </a:p>
        </p:txBody>
      </p:sp>
      <p:sp>
        <p:nvSpPr>
          <p:cNvPr id="17" name="Google Shape;228;p31"/>
          <p:cNvSpPr txBox="1"/>
          <p:nvPr/>
        </p:nvSpPr>
        <p:spPr>
          <a:xfrm>
            <a:off x="3636933" y="1247767"/>
            <a:ext cx="1182396"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0" i="0" u="none" strike="noStrike" cap="none" dirty="0" smtClean="0">
                <a:solidFill>
                  <a:schemeClr val="bg1"/>
                </a:solidFill>
                <a:latin typeface="Arial"/>
                <a:ea typeface="Arial"/>
                <a:cs typeface="Arial"/>
                <a:sym typeface="Arial"/>
              </a:rPr>
              <a:t>Involved</a:t>
            </a:r>
          </a:p>
          <a:p>
            <a:pPr marL="0" marR="0" lvl="0" indent="0" algn="ctr" rtl="0">
              <a:spcBef>
                <a:spcPts val="0"/>
              </a:spcBef>
              <a:spcAft>
                <a:spcPts val="0"/>
              </a:spcAft>
              <a:buNone/>
            </a:pPr>
            <a:r>
              <a:rPr lang="en-IN" dirty="0" smtClean="0">
                <a:solidFill>
                  <a:schemeClr val="bg1"/>
                </a:solidFill>
              </a:rPr>
              <a:t>Systems,</a:t>
            </a:r>
          </a:p>
          <a:p>
            <a:pPr marL="0" marR="0" lvl="0" indent="0" algn="ctr" rtl="0">
              <a:spcBef>
                <a:spcPts val="0"/>
              </a:spcBef>
              <a:spcAft>
                <a:spcPts val="0"/>
              </a:spcAft>
              <a:buNone/>
            </a:pPr>
            <a:r>
              <a:rPr lang="en-IN" dirty="0" smtClean="0">
                <a:solidFill>
                  <a:schemeClr val="bg1"/>
                </a:solidFill>
              </a:rPr>
              <a:t>Folders</a:t>
            </a:r>
          </a:p>
          <a:p>
            <a:pPr marL="0" marR="0" lvl="0" indent="0" algn="ctr" rtl="0">
              <a:spcBef>
                <a:spcPts val="0"/>
              </a:spcBef>
              <a:spcAft>
                <a:spcPts val="0"/>
              </a:spcAft>
              <a:buNone/>
            </a:pPr>
            <a:r>
              <a:rPr lang="en-IN" dirty="0" smtClean="0">
                <a:solidFill>
                  <a:schemeClr val="bg1"/>
                </a:solidFill>
              </a:rPr>
              <a:t>And</a:t>
            </a:r>
          </a:p>
          <a:p>
            <a:pPr marL="0" marR="0" lvl="0" indent="0" algn="ctr" rtl="0">
              <a:spcBef>
                <a:spcPts val="0"/>
              </a:spcBef>
              <a:spcAft>
                <a:spcPts val="0"/>
              </a:spcAft>
              <a:buNone/>
            </a:pPr>
            <a:r>
              <a:rPr lang="en-IN" dirty="0" smtClean="0">
                <a:solidFill>
                  <a:schemeClr val="bg1"/>
                </a:solidFill>
              </a:rPr>
              <a:t>Applications</a:t>
            </a:r>
            <a:endParaRPr dirty="0">
              <a:solidFill>
                <a:schemeClr val="bg1"/>
              </a:solidFill>
            </a:endParaRPr>
          </a:p>
        </p:txBody>
      </p:sp>
      <p:sp>
        <p:nvSpPr>
          <p:cNvPr id="18" name="Google Shape;229;p31"/>
          <p:cNvSpPr txBox="1"/>
          <p:nvPr/>
        </p:nvSpPr>
        <p:spPr>
          <a:xfrm>
            <a:off x="2804455" y="2770805"/>
            <a:ext cx="972114"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0" i="0" u="none" strike="noStrike" cap="none" dirty="0" smtClean="0">
                <a:solidFill>
                  <a:schemeClr val="bg1"/>
                </a:solidFill>
                <a:latin typeface="Arial"/>
                <a:ea typeface="Arial"/>
                <a:cs typeface="Arial"/>
                <a:sym typeface="Arial"/>
              </a:rPr>
              <a:t>High Level</a:t>
            </a:r>
          </a:p>
          <a:p>
            <a:pPr marL="0" marR="0" lvl="0" indent="0" algn="ctr" rtl="0">
              <a:spcBef>
                <a:spcPts val="0"/>
              </a:spcBef>
              <a:spcAft>
                <a:spcPts val="0"/>
              </a:spcAft>
              <a:buNone/>
            </a:pPr>
            <a:r>
              <a:rPr lang="en-IN" dirty="0" smtClean="0">
                <a:solidFill>
                  <a:schemeClr val="bg1"/>
                </a:solidFill>
              </a:rPr>
              <a:t>Flow</a:t>
            </a:r>
          </a:p>
          <a:p>
            <a:pPr marL="0" marR="0" lvl="0" indent="0" algn="ctr" rtl="0">
              <a:spcBef>
                <a:spcPts val="0"/>
              </a:spcBef>
              <a:spcAft>
                <a:spcPts val="0"/>
              </a:spcAft>
              <a:buNone/>
            </a:pPr>
            <a:r>
              <a:rPr lang="en-IN" dirty="0" smtClean="0">
                <a:solidFill>
                  <a:schemeClr val="bg1"/>
                </a:solidFill>
              </a:rPr>
              <a:t>Diagram</a:t>
            </a:r>
            <a:endParaRPr dirty="0">
              <a:solidFill>
                <a:schemeClr val="bg1"/>
              </a:solidFill>
            </a:endParaRPr>
          </a:p>
        </p:txBody>
      </p:sp>
      <p:sp>
        <p:nvSpPr>
          <p:cNvPr id="19" name="Google Shape;230;p31"/>
          <p:cNvSpPr txBox="1"/>
          <p:nvPr/>
        </p:nvSpPr>
        <p:spPr>
          <a:xfrm>
            <a:off x="4478419" y="2740627"/>
            <a:ext cx="1190950"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0" i="0" u="none" strike="noStrike" cap="none" dirty="0" smtClean="0">
                <a:solidFill>
                  <a:schemeClr val="bg1"/>
                </a:solidFill>
                <a:sym typeface="Arial"/>
              </a:rPr>
              <a:t>Application /</a:t>
            </a:r>
          </a:p>
          <a:p>
            <a:pPr marL="0" marR="0" lvl="0" indent="0" algn="ctr" rtl="0">
              <a:spcBef>
                <a:spcPts val="0"/>
              </a:spcBef>
              <a:spcAft>
                <a:spcPts val="0"/>
              </a:spcAft>
              <a:buNone/>
            </a:pPr>
            <a:r>
              <a:rPr lang="en-IN" dirty="0" smtClean="0">
                <a:solidFill>
                  <a:schemeClr val="bg1"/>
                </a:solidFill>
              </a:rPr>
              <a:t>Platform /</a:t>
            </a:r>
          </a:p>
          <a:p>
            <a:pPr marL="0" marR="0" lvl="0" indent="0" algn="ctr" rtl="0">
              <a:spcBef>
                <a:spcPts val="0"/>
              </a:spcBef>
              <a:spcAft>
                <a:spcPts val="0"/>
              </a:spcAft>
              <a:buNone/>
            </a:pPr>
            <a:r>
              <a:rPr lang="en-IN" dirty="0" smtClean="0">
                <a:solidFill>
                  <a:schemeClr val="bg1"/>
                </a:solidFill>
              </a:rPr>
              <a:t>System</a:t>
            </a:r>
          </a:p>
          <a:p>
            <a:pPr marL="0" marR="0" lvl="0" indent="0" algn="ctr" rtl="0">
              <a:spcBef>
                <a:spcPts val="0"/>
              </a:spcBef>
              <a:spcAft>
                <a:spcPts val="0"/>
              </a:spcAft>
              <a:buNone/>
            </a:pPr>
            <a:r>
              <a:rPr lang="en-IN" dirty="0" smtClean="0">
                <a:solidFill>
                  <a:schemeClr val="bg1"/>
                </a:solidFill>
              </a:rPr>
              <a:t>Availability and</a:t>
            </a:r>
          </a:p>
          <a:p>
            <a:pPr marL="0" marR="0" lvl="0" indent="0" algn="ctr" rtl="0">
              <a:spcBef>
                <a:spcPts val="0"/>
              </a:spcBef>
              <a:spcAft>
                <a:spcPts val="0"/>
              </a:spcAft>
              <a:buNone/>
            </a:pPr>
            <a:r>
              <a:rPr lang="en-IN" dirty="0" smtClean="0">
                <a:solidFill>
                  <a:schemeClr val="bg1"/>
                </a:solidFill>
              </a:rPr>
              <a:t>Support Period</a:t>
            </a:r>
            <a:endParaRPr dirty="0">
              <a:solidFill>
                <a:schemeClr val="bg1"/>
              </a:solidFill>
            </a:endParaRPr>
          </a:p>
        </p:txBody>
      </p:sp>
      <p:sp>
        <p:nvSpPr>
          <p:cNvPr id="20" name="Google Shape;231;p31"/>
          <p:cNvSpPr txBox="1"/>
          <p:nvPr/>
        </p:nvSpPr>
        <p:spPr>
          <a:xfrm>
            <a:off x="5379944" y="979533"/>
            <a:ext cx="1143042"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0" i="0" u="none" strike="noStrike" cap="none" dirty="0" smtClean="0">
                <a:solidFill>
                  <a:schemeClr val="bg1"/>
                </a:solidFill>
                <a:latin typeface="Arial"/>
                <a:ea typeface="Arial"/>
                <a:cs typeface="Arial"/>
                <a:sym typeface="Arial"/>
              </a:rPr>
              <a:t>Manual Execution Time, Volume</a:t>
            </a:r>
          </a:p>
          <a:p>
            <a:pPr marL="0" marR="0" lvl="0" indent="0" algn="ctr" rtl="0">
              <a:spcBef>
                <a:spcPts val="0"/>
              </a:spcBef>
              <a:spcAft>
                <a:spcPts val="0"/>
              </a:spcAft>
              <a:buNone/>
            </a:pPr>
            <a:r>
              <a:rPr lang="en-IN" dirty="0" smtClean="0">
                <a:solidFill>
                  <a:schemeClr val="bg1"/>
                </a:solidFill>
              </a:rPr>
              <a:t>And</a:t>
            </a:r>
          </a:p>
          <a:p>
            <a:pPr marL="0" marR="0" lvl="0" indent="0" algn="ctr" rtl="0">
              <a:spcBef>
                <a:spcPts val="0"/>
              </a:spcBef>
              <a:spcAft>
                <a:spcPts val="0"/>
              </a:spcAft>
              <a:buNone/>
            </a:pPr>
            <a:r>
              <a:rPr lang="en-IN" dirty="0" smtClean="0">
                <a:solidFill>
                  <a:schemeClr val="bg1"/>
                </a:solidFill>
              </a:rPr>
              <a:t>Frequency</a:t>
            </a:r>
            <a:endParaRPr dirty="0">
              <a:solidFill>
                <a:schemeClr val="bg1"/>
              </a:solidFill>
            </a:endParaRPr>
          </a:p>
        </p:txBody>
      </p:sp>
      <p:sp>
        <p:nvSpPr>
          <p:cNvPr id="21" name="Google Shape;232;p31"/>
          <p:cNvSpPr txBox="1"/>
          <p:nvPr/>
        </p:nvSpPr>
        <p:spPr>
          <a:xfrm>
            <a:off x="6324596" y="2814761"/>
            <a:ext cx="1045629"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US" dirty="0" smtClean="0">
                <a:solidFill>
                  <a:schemeClr val="bg1"/>
                </a:solidFill>
              </a:rPr>
              <a:t>Expected </a:t>
            </a:r>
            <a:r>
              <a:rPr lang="en-US" dirty="0">
                <a:solidFill>
                  <a:schemeClr val="bg1"/>
                </a:solidFill>
              </a:rPr>
              <a:t>Execution Time, Volume</a:t>
            </a:r>
          </a:p>
          <a:p>
            <a:pPr lvl="0" algn="ctr"/>
            <a:r>
              <a:rPr lang="en-US" dirty="0">
                <a:solidFill>
                  <a:schemeClr val="bg1"/>
                </a:solidFill>
              </a:rPr>
              <a:t>And</a:t>
            </a:r>
          </a:p>
          <a:p>
            <a:pPr lvl="0" algn="ctr"/>
            <a:r>
              <a:rPr lang="en-US" dirty="0">
                <a:solidFill>
                  <a:schemeClr val="bg1"/>
                </a:solidFill>
              </a:rPr>
              <a:t>Frequency</a:t>
            </a:r>
          </a:p>
        </p:txBody>
      </p:sp>
      <p:sp>
        <p:nvSpPr>
          <p:cNvPr id="22" name="Google Shape;233;p31"/>
          <p:cNvSpPr txBox="1"/>
          <p:nvPr/>
        </p:nvSpPr>
        <p:spPr>
          <a:xfrm>
            <a:off x="7002353" y="1860070"/>
            <a:ext cx="1437451" cy="9877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0" i="0" u="none" strike="noStrike" cap="none" dirty="0" smtClean="0">
                <a:solidFill>
                  <a:schemeClr val="bg1"/>
                </a:solidFill>
                <a:latin typeface="Arial"/>
                <a:ea typeface="Arial"/>
                <a:cs typeface="Arial"/>
                <a:sym typeface="Arial"/>
              </a:rPr>
              <a:t>Suggested</a:t>
            </a:r>
          </a:p>
          <a:p>
            <a:pPr marL="0" marR="0" lvl="0" indent="0" algn="ctr" rtl="0">
              <a:spcBef>
                <a:spcPts val="0"/>
              </a:spcBef>
              <a:spcAft>
                <a:spcPts val="0"/>
              </a:spcAft>
              <a:buNone/>
            </a:pPr>
            <a:r>
              <a:rPr lang="en-IN" dirty="0" smtClean="0">
                <a:solidFill>
                  <a:schemeClr val="bg1"/>
                </a:solidFill>
              </a:rPr>
              <a:t>Improvements</a:t>
            </a:r>
            <a:endParaRPr dirty="0">
              <a:solidFill>
                <a:schemeClr val="bg1"/>
              </a:solidFill>
            </a:endParaRPr>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Tree>
    <p:extLst>
      <p:ext uri="{BB962C8B-B14F-4D97-AF65-F5344CB8AC3E}">
        <p14:creationId xmlns:p14="http://schemas.microsoft.com/office/powerpoint/2010/main" val="154631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3114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HOUSE RULES</a:t>
            </a:r>
            <a:endParaRPr b="1"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42" name="Google Shape;52;p7"/>
          <p:cNvSpPr/>
          <p:nvPr/>
        </p:nvSpPr>
        <p:spPr>
          <a:xfrm>
            <a:off x="0" y="1138335"/>
            <a:ext cx="9144000" cy="2663016"/>
          </a:xfrm>
          <a:prstGeom prst="rect">
            <a:avLst/>
          </a:prstGeom>
          <a:solidFill>
            <a:srgbClr val="BFBFBF"/>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sp>
        <p:nvSpPr>
          <p:cNvPr id="43" name="Google Shape;53;p7"/>
          <p:cNvSpPr/>
          <p:nvPr/>
        </p:nvSpPr>
        <p:spPr>
          <a:xfrm>
            <a:off x="1660958" y="875897"/>
            <a:ext cx="1273884" cy="3692978"/>
          </a:xfrm>
          <a:custGeom>
            <a:avLst/>
            <a:gdLst/>
            <a:ahLst/>
            <a:cxnLst/>
            <a:rect l="l" t="t"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0"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rgbClr val="4CC1EF"/>
          </a:solidFill>
          <a:ln>
            <a:noFill/>
          </a:ln>
        </p:spPr>
        <p:txBody>
          <a:bodyPr spcFirstLastPara="1" wrap="square" lIns="28575" tIns="594000" rIns="28575" bIns="2857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chemeClr val="tx1"/>
                </a:solidFill>
                <a:effectLst/>
                <a:uLnTx/>
                <a:uFillTx/>
                <a:latin typeface="Calibri"/>
                <a:ea typeface="Calibri"/>
                <a:cs typeface="Calibri"/>
                <a:sym typeface="Calibri"/>
              </a:rPr>
              <a:t>Close all laptops unless needed for</a:t>
            </a:r>
            <a:r>
              <a:rPr kumimoji="0" lang="en-US" sz="1300" b="1" i="0" u="none" strike="noStrike" kern="0" cap="none" spc="0" normalizeH="0" noProof="0" dirty="0" smtClean="0">
                <a:ln>
                  <a:noFill/>
                </a:ln>
                <a:solidFill>
                  <a:schemeClr val="tx1"/>
                </a:solidFill>
                <a:effectLst/>
                <a:uLnTx/>
                <a:uFillTx/>
                <a:latin typeface="Calibri"/>
                <a:ea typeface="Calibri"/>
                <a:cs typeface="Calibri"/>
                <a:sym typeface="Calibri"/>
              </a:rPr>
              <a:t> discussion.</a:t>
            </a:r>
            <a:endParaRPr kumimoji="0" sz="1300" b="1" i="0" u="none" strike="noStrike" kern="0" cap="none" spc="0" normalizeH="0" baseline="0" noProof="0" dirty="0" smtClean="0">
              <a:ln>
                <a:noFill/>
              </a:ln>
              <a:solidFill>
                <a:schemeClr val="tx1"/>
              </a:solidFill>
              <a:effectLst/>
              <a:uLnTx/>
              <a:uFillTx/>
              <a:latin typeface="Calibri"/>
              <a:ea typeface="Calibri"/>
              <a:cs typeface="Calibri"/>
              <a:sym typeface="Calibri"/>
            </a:endParaRPr>
          </a:p>
        </p:txBody>
      </p:sp>
      <p:sp>
        <p:nvSpPr>
          <p:cNvPr id="44" name="Google Shape;54;p7"/>
          <p:cNvSpPr/>
          <p:nvPr/>
        </p:nvSpPr>
        <p:spPr>
          <a:xfrm>
            <a:off x="1849404" y="3472236"/>
            <a:ext cx="906626" cy="906626"/>
          </a:xfrm>
          <a:prstGeom prst="ellipse">
            <a:avLst/>
          </a:prstGeom>
          <a:solidFill>
            <a:srgbClr val="FFFFFF"/>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sp>
        <p:nvSpPr>
          <p:cNvPr id="45" name="Google Shape;55;p7"/>
          <p:cNvSpPr/>
          <p:nvPr/>
        </p:nvSpPr>
        <p:spPr>
          <a:xfrm>
            <a:off x="3898050" y="859507"/>
            <a:ext cx="1273884" cy="3692978"/>
          </a:xfrm>
          <a:custGeom>
            <a:avLst/>
            <a:gdLst/>
            <a:ahLst/>
            <a:cxnLst/>
            <a:rect l="l" t="t"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2"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rgbClr val="F7931F"/>
          </a:solidFill>
          <a:ln>
            <a:noFill/>
          </a:ln>
        </p:spPr>
        <p:txBody>
          <a:bodyPr spcFirstLastPara="1" wrap="square" lIns="28575" tIns="594000" rIns="28575" bIns="28575" anchor="ctr" anchorCtr="0">
            <a:noAutofit/>
          </a:bodyPr>
          <a:lstStyle/>
          <a:p>
            <a:pPr algn="ctr">
              <a:buClrTx/>
            </a:pPr>
            <a:r>
              <a:rPr lang="en-US" sz="1200" b="1" dirty="0" smtClean="0">
                <a:solidFill>
                  <a:schemeClr val="tx1"/>
                </a:solidFill>
                <a:latin typeface="Calibri"/>
                <a:ea typeface="Calibri"/>
                <a:cs typeface="Calibri"/>
                <a:sym typeface="Calibri"/>
              </a:rPr>
              <a:t>No use of cellphones during the discussion unless there is an emergency.</a:t>
            </a:r>
            <a:endParaRPr lang="en-US" sz="1200" b="1" dirty="0">
              <a:solidFill>
                <a:schemeClr val="tx1"/>
              </a:solidFill>
              <a:latin typeface="Calibri"/>
              <a:ea typeface="Calibri"/>
              <a:cs typeface="Calibri"/>
              <a:sym typeface="Calibri"/>
            </a:endParaRPr>
          </a:p>
        </p:txBody>
      </p:sp>
      <p:sp>
        <p:nvSpPr>
          <p:cNvPr id="46" name="Google Shape;56;p7"/>
          <p:cNvSpPr/>
          <p:nvPr/>
        </p:nvSpPr>
        <p:spPr>
          <a:xfrm>
            <a:off x="4102199" y="3455846"/>
            <a:ext cx="906626" cy="906626"/>
          </a:xfrm>
          <a:prstGeom prst="ellipse">
            <a:avLst/>
          </a:prstGeom>
          <a:solidFill>
            <a:srgbClr val="FFFFFF"/>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sp>
        <p:nvSpPr>
          <p:cNvPr id="47" name="Google Shape;57;p7"/>
          <p:cNvSpPr/>
          <p:nvPr/>
        </p:nvSpPr>
        <p:spPr>
          <a:xfrm>
            <a:off x="6090728" y="867210"/>
            <a:ext cx="1273884" cy="3692978"/>
          </a:xfrm>
          <a:custGeom>
            <a:avLst/>
            <a:gdLst/>
            <a:ahLst/>
            <a:cxnLst/>
            <a:rect l="l" t="t"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2"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rgbClr val="A2B969"/>
          </a:solidFill>
          <a:ln>
            <a:noFill/>
          </a:ln>
        </p:spPr>
        <p:txBody>
          <a:bodyPr spcFirstLastPara="1" wrap="square" lIns="28575" tIns="594000" rIns="28575" bIns="28575" anchor="ctr" anchorCtr="0">
            <a:noAutofit/>
          </a:bodyPr>
          <a:lstStyle/>
          <a:p>
            <a:pPr algn="ctr">
              <a:buClrTx/>
            </a:pPr>
            <a:r>
              <a:rPr lang="en-US" sz="1200" b="1" dirty="0" smtClean="0">
                <a:solidFill>
                  <a:schemeClr val="tx1"/>
                </a:solidFill>
                <a:latin typeface="Calibri"/>
                <a:ea typeface="Calibri"/>
                <a:cs typeface="Calibri"/>
                <a:sym typeface="Calibri"/>
              </a:rPr>
              <a:t>Questions can be raised during the lecture.</a:t>
            </a:r>
            <a:endParaRPr lang="en-US" sz="1200" b="1" dirty="0">
              <a:solidFill>
                <a:schemeClr val="tx1"/>
              </a:solidFill>
              <a:latin typeface="Calibri"/>
              <a:ea typeface="Calibri"/>
              <a:cs typeface="Calibri"/>
              <a:sym typeface="Calibri"/>
            </a:endParaRPr>
          </a:p>
        </p:txBody>
      </p:sp>
      <p:sp>
        <p:nvSpPr>
          <p:cNvPr id="48" name="Google Shape;58;p7"/>
          <p:cNvSpPr/>
          <p:nvPr/>
        </p:nvSpPr>
        <p:spPr>
          <a:xfrm>
            <a:off x="6268703" y="3463549"/>
            <a:ext cx="906626" cy="906626"/>
          </a:xfrm>
          <a:prstGeom prst="ellipse">
            <a:avLst/>
          </a:prstGeom>
          <a:solidFill>
            <a:srgbClr val="FFFFFF"/>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sp>
        <p:nvSpPr>
          <p:cNvPr id="49" name="Google Shape;59;p7"/>
          <p:cNvSpPr txBox="1"/>
          <p:nvPr/>
        </p:nvSpPr>
        <p:spPr>
          <a:xfrm>
            <a:off x="2355602" y="2048023"/>
            <a:ext cx="528030" cy="530915"/>
          </a:xfrm>
          <a:prstGeom prst="rect">
            <a:avLst/>
          </a:prstGeom>
          <a:noFill/>
          <a:ln>
            <a:noFill/>
          </a:ln>
        </p:spPr>
        <p:txBody>
          <a:bodyPr spcFirstLastPara="1" wrap="square" lIns="68569" tIns="34275" rIns="68569" bIns="34275" anchor="t"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smtClean="0">
                <a:ln>
                  <a:noFill/>
                </a:ln>
                <a:solidFill>
                  <a:srgbClr val="FFFFFF"/>
                </a:solidFill>
                <a:effectLst/>
                <a:uLnTx/>
                <a:uFillTx/>
                <a:latin typeface="Calibri"/>
                <a:ea typeface="Calibri"/>
                <a:cs typeface="Calibri"/>
                <a:sym typeface="Calibri"/>
              </a:rPr>
              <a:t>01</a:t>
            </a:r>
            <a:endParaRPr kumimoji="0" sz="1050" b="0" i="0" u="none" strike="noStrike" kern="0" cap="none" spc="0" normalizeH="0" baseline="0" noProof="0" smtClean="0">
              <a:ln>
                <a:noFill/>
              </a:ln>
              <a:solidFill>
                <a:sysClr val="windowText" lastClr="000000"/>
              </a:solidFill>
              <a:effectLst/>
              <a:uLnTx/>
              <a:uFillTx/>
            </a:endParaRPr>
          </a:p>
        </p:txBody>
      </p:sp>
      <p:sp>
        <p:nvSpPr>
          <p:cNvPr id="50" name="Google Shape;60;p7"/>
          <p:cNvSpPr txBox="1"/>
          <p:nvPr/>
        </p:nvSpPr>
        <p:spPr>
          <a:xfrm>
            <a:off x="4583625" y="2031633"/>
            <a:ext cx="528030" cy="530915"/>
          </a:xfrm>
          <a:prstGeom prst="rect">
            <a:avLst/>
          </a:prstGeom>
          <a:noFill/>
          <a:ln>
            <a:noFill/>
          </a:ln>
        </p:spPr>
        <p:txBody>
          <a:bodyPr spcFirstLastPara="1" wrap="square" lIns="68569" tIns="34275" rIns="68569" bIns="34275" anchor="t"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smtClean="0">
                <a:ln>
                  <a:noFill/>
                </a:ln>
                <a:solidFill>
                  <a:srgbClr val="FFFFFF"/>
                </a:solidFill>
                <a:effectLst/>
                <a:uLnTx/>
                <a:uFillTx/>
                <a:latin typeface="Calibri"/>
                <a:ea typeface="Calibri"/>
                <a:cs typeface="Calibri"/>
                <a:sym typeface="Calibri"/>
              </a:rPr>
              <a:t>02</a:t>
            </a:r>
            <a:endParaRPr kumimoji="0" sz="1050" b="0" i="0" u="none" strike="noStrike" kern="0" cap="none" spc="0" normalizeH="0" baseline="0" noProof="0" smtClean="0">
              <a:ln>
                <a:noFill/>
              </a:ln>
              <a:solidFill>
                <a:sysClr val="windowText" lastClr="000000"/>
              </a:solidFill>
              <a:effectLst/>
              <a:uLnTx/>
              <a:uFillTx/>
            </a:endParaRPr>
          </a:p>
        </p:txBody>
      </p:sp>
      <p:sp>
        <p:nvSpPr>
          <p:cNvPr id="51" name="Google Shape;61;p7"/>
          <p:cNvSpPr txBox="1"/>
          <p:nvPr/>
        </p:nvSpPr>
        <p:spPr>
          <a:xfrm>
            <a:off x="6767234" y="2039336"/>
            <a:ext cx="528030" cy="530915"/>
          </a:xfrm>
          <a:prstGeom prst="rect">
            <a:avLst/>
          </a:prstGeom>
          <a:noFill/>
          <a:ln>
            <a:noFill/>
          </a:ln>
        </p:spPr>
        <p:txBody>
          <a:bodyPr spcFirstLastPara="1" wrap="square" lIns="68569" tIns="34275" rIns="68569" bIns="34275" anchor="t"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smtClean="0">
                <a:ln>
                  <a:noFill/>
                </a:ln>
                <a:solidFill>
                  <a:srgbClr val="FFFFFF"/>
                </a:solidFill>
                <a:effectLst/>
                <a:uLnTx/>
                <a:uFillTx/>
                <a:latin typeface="Calibri"/>
                <a:ea typeface="Calibri"/>
                <a:cs typeface="Calibri"/>
                <a:sym typeface="Calibri"/>
              </a:rPr>
              <a:t>03</a:t>
            </a:r>
            <a:endParaRPr kumimoji="0" sz="1050" b="0" i="0" u="none" strike="noStrike" kern="0" cap="none" spc="0" normalizeH="0" baseline="0" noProof="0" smtClean="0">
              <a:ln>
                <a:noFill/>
              </a:ln>
              <a:solidFill>
                <a:sysClr val="windowText" lastClr="000000"/>
              </a:solidFill>
              <a:effectLst/>
              <a:uLnTx/>
              <a:uFillTx/>
            </a:endParaRPr>
          </a:p>
        </p:txBody>
      </p:sp>
      <p:sp>
        <p:nvSpPr>
          <p:cNvPr id="55" name="Google Shape;65;p7"/>
          <p:cNvSpPr/>
          <p:nvPr/>
        </p:nvSpPr>
        <p:spPr>
          <a:xfrm>
            <a:off x="2110222" y="3614595"/>
            <a:ext cx="384988" cy="621905"/>
          </a:xfrm>
          <a:custGeom>
            <a:avLst/>
            <a:gdLst/>
            <a:ahLst/>
            <a:cxnLst/>
            <a:rect l="l" t="t" r="r" b="b"/>
            <a:pathLst>
              <a:path w="513317" h="829206" extrusionOk="0">
                <a:moveTo>
                  <a:pt x="192494" y="769976"/>
                </a:moveTo>
                <a:lnTo>
                  <a:pt x="320823" y="769976"/>
                </a:lnTo>
                <a:cubicBezTo>
                  <a:pt x="317862" y="803540"/>
                  <a:pt x="290222" y="829206"/>
                  <a:pt x="256659" y="829206"/>
                </a:cubicBezTo>
                <a:cubicBezTo>
                  <a:pt x="223096" y="829206"/>
                  <a:pt x="195455" y="803540"/>
                  <a:pt x="192494" y="769976"/>
                </a:cubicBezTo>
                <a:close/>
                <a:moveTo>
                  <a:pt x="157943" y="671261"/>
                </a:moveTo>
                <a:lnTo>
                  <a:pt x="355374" y="671261"/>
                </a:lnTo>
                <a:cubicBezTo>
                  <a:pt x="372156" y="671261"/>
                  <a:pt x="384989" y="684094"/>
                  <a:pt x="384989" y="700876"/>
                </a:cubicBezTo>
                <a:cubicBezTo>
                  <a:pt x="384989" y="717658"/>
                  <a:pt x="372156" y="730491"/>
                  <a:pt x="355374" y="730491"/>
                </a:cubicBezTo>
                <a:lnTo>
                  <a:pt x="157943" y="730491"/>
                </a:lnTo>
                <a:cubicBezTo>
                  <a:pt x="141162" y="730491"/>
                  <a:pt x="128329" y="717658"/>
                  <a:pt x="128329" y="700876"/>
                </a:cubicBezTo>
                <a:cubicBezTo>
                  <a:pt x="128329" y="684094"/>
                  <a:pt x="141162" y="671261"/>
                  <a:pt x="157943" y="671261"/>
                </a:cubicBezTo>
                <a:close/>
                <a:moveTo>
                  <a:pt x="157943" y="572546"/>
                </a:moveTo>
                <a:lnTo>
                  <a:pt x="355374" y="572546"/>
                </a:lnTo>
                <a:cubicBezTo>
                  <a:pt x="372156" y="572546"/>
                  <a:pt x="384989" y="585379"/>
                  <a:pt x="384989" y="602161"/>
                </a:cubicBezTo>
                <a:cubicBezTo>
                  <a:pt x="384989" y="618943"/>
                  <a:pt x="372156" y="631776"/>
                  <a:pt x="355374" y="631776"/>
                </a:cubicBezTo>
                <a:lnTo>
                  <a:pt x="157943" y="631776"/>
                </a:lnTo>
                <a:cubicBezTo>
                  <a:pt x="141162" y="631776"/>
                  <a:pt x="128329" y="618943"/>
                  <a:pt x="128329" y="602161"/>
                </a:cubicBezTo>
                <a:cubicBezTo>
                  <a:pt x="128329" y="585379"/>
                  <a:pt x="141162" y="572546"/>
                  <a:pt x="157943" y="572546"/>
                </a:cubicBezTo>
                <a:close/>
                <a:moveTo>
                  <a:pt x="257646" y="58242"/>
                </a:moveTo>
                <a:cubicBezTo>
                  <a:pt x="150047" y="59229"/>
                  <a:pt x="62190" y="146098"/>
                  <a:pt x="60216" y="253697"/>
                </a:cubicBezTo>
                <a:lnTo>
                  <a:pt x="60216" y="261594"/>
                </a:lnTo>
                <a:cubicBezTo>
                  <a:pt x="61203" y="285286"/>
                  <a:pt x="65152" y="308978"/>
                  <a:pt x="74036" y="330695"/>
                </a:cubicBezTo>
                <a:cubicBezTo>
                  <a:pt x="81933" y="350438"/>
                  <a:pt x="93779" y="369194"/>
                  <a:pt x="107599" y="384988"/>
                </a:cubicBezTo>
                <a:cubicBezTo>
                  <a:pt x="129317" y="412628"/>
                  <a:pt x="149059" y="442243"/>
                  <a:pt x="164854" y="473832"/>
                </a:cubicBezTo>
                <a:lnTo>
                  <a:pt x="256659" y="473832"/>
                </a:lnTo>
                <a:lnTo>
                  <a:pt x="349451" y="473832"/>
                </a:lnTo>
                <a:cubicBezTo>
                  <a:pt x="364258" y="442243"/>
                  <a:pt x="384001" y="412628"/>
                  <a:pt x="406705" y="384988"/>
                </a:cubicBezTo>
                <a:cubicBezTo>
                  <a:pt x="421513" y="369194"/>
                  <a:pt x="432371" y="350438"/>
                  <a:pt x="440268" y="330695"/>
                </a:cubicBezTo>
                <a:cubicBezTo>
                  <a:pt x="448166" y="308978"/>
                  <a:pt x="453101" y="285286"/>
                  <a:pt x="454089" y="261594"/>
                </a:cubicBezTo>
                <a:lnTo>
                  <a:pt x="455076" y="261594"/>
                </a:lnTo>
                <a:lnTo>
                  <a:pt x="455076" y="253697"/>
                </a:lnTo>
                <a:cubicBezTo>
                  <a:pt x="453101" y="145111"/>
                  <a:pt x="365245" y="59229"/>
                  <a:pt x="257646" y="58242"/>
                </a:cubicBezTo>
                <a:close/>
                <a:moveTo>
                  <a:pt x="256659" y="0"/>
                </a:moveTo>
                <a:cubicBezTo>
                  <a:pt x="396834" y="987"/>
                  <a:pt x="510356" y="113522"/>
                  <a:pt x="513317" y="253697"/>
                </a:cubicBezTo>
                <a:lnTo>
                  <a:pt x="513317" y="262582"/>
                </a:lnTo>
                <a:cubicBezTo>
                  <a:pt x="512330" y="293183"/>
                  <a:pt x="506407" y="322798"/>
                  <a:pt x="495549" y="351425"/>
                </a:cubicBezTo>
                <a:cubicBezTo>
                  <a:pt x="485677" y="378078"/>
                  <a:pt x="469883" y="402757"/>
                  <a:pt x="451127" y="424474"/>
                </a:cubicBezTo>
                <a:cubicBezTo>
                  <a:pt x="427436" y="450140"/>
                  <a:pt x="401770" y="500485"/>
                  <a:pt x="390911" y="522202"/>
                </a:cubicBezTo>
                <a:cubicBezTo>
                  <a:pt x="387950" y="529112"/>
                  <a:pt x="381039" y="533060"/>
                  <a:pt x="373142" y="533060"/>
                </a:cubicBezTo>
                <a:lnTo>
                  <a:pt x="140175" y="533060"/>
                </a:lnTo>
                <a:cubicBezTo>
                  <a:pt x="132278" y="533060"/>
                  <a:pt x="125368" y="529112"/>
                  <a:pt x="122406" y="522202"/>
                </a:cubicBezTo>
                <a:cubicBezTo>
                  <a:pt x="111548" y="500485"/>
                  <a:pt x="85882" y="450140"/>
                  <a:pt x="62190" y="424474"/>
                </a:cubicBezTo>
                <a:cubicBezTo>
                  <a:pt x="43435" y="402757"/>
                  <a:pt x="28627" y="378078"/>
                  <a:pt x="17769" y="351425"/>
                </a:cubicBezTo>
                <a:cubicBezTo>
                  <a:pt x="6910" y="322798"/>
                  <a:pt x="987" y="293183"/>
                  <a:pt x="0" y="262582"/>
                </a:cubicBezTo>
                <a:lnTo>
                  <a:pt x="0" y="253697"/>
                </a:lnTo>
                <a:cubicBezTo>
                  <a:pt x="2961" y="113522"/>
                  <a:pt x="116484" y="987"/>
                  <a:pt x="256659" y="0"/>
                </a:cubicBezTo>
                <a:close/>
              </a:path>
            </a:pathLst>
          </a:custGeom>
          <a:solidFill>
            <a:srgbClr val="1C2E42"/>
          </a:solidFill>
          <a:ln>
            <a:noFill/>
          </a:ln>
        </p:spPr>
        <p:txBody>
          <a:bodyPr spcFirstLastPara="1" wrap="square" lIns="68569" tIns="34275" rIns="68569" bIns="34275" anchor="ctr" anchorCtr="0">
            <a:noAutofit/>
          </a:bodyPr>
          <a:lstStyle/>
          <a:p>
            <a:endParaRPr sz="1350">
              <a:latin typeface="Calibri"/>
              <a:ea typeface="Calibri"/>
              <a:cs typeface="Calibri"/>
              <a:sym typeface="Calibri"/>
            </a:endParaRPr>
          </a:p>
        </p:txBody>
      </p:sp>
      <p:sp>
        <p:nvSpPr>
          <p:cNvPr id="56" name="Google Shape;66;p7"/>
          <p:cNvSpPr/>
          <p:nvPr/>
        </p:nvSpPr>
        <p:spPr>
          <a:xfrm>
            <a:off x="4306605" y="3659936"/>
            <a:ext cx="498446" cy="498446"/>
          </a:xfrm>
          <a:custGeom>
            <a:avLst/>
            <a:gdLst/>
            <a:ahLst/>
            <a:cxnLst/>
            <a:rect l="l" t="t" r="r" b="b"/>
            <a:pathLst>
              <a:path w="664595" h="664595" extrusionOk="0">
                <a:moveTo>
                  <a:pt x="319679" y="143014"/>
                </a:moveTo>
                <a:cubicBezTo>
                  <a:pt x="354171" y="143014"/>
                  <a:pt x="386139" y="151427"/>
                  <a:pt x="414742" y="166569"/>
                </a:cubicBezTo>
                <a:lnTo>
                  <a:pt x="376885" y="204426"/>
                </a:lnTo>
                <a:cubicBezTo>
                  <a:pt x="359218" y="197696"/>
                  <a:pt x="339869" y="193490"/>
                  <a:pt x="319679" y="193490"/>
                </a:cubicBezTo>
                <a:cubicBezTo>
                  <a:pt x="236395" y="193490"/>
                  <a:pt x="168252" y="261633"/>
                  <a:pt x="168252" y="344917"/>
                </a:cubicBezTo>
                <a:cubicBezTo>
                  <a:pt x="168252" y="428202"/>
                  <a:pt x="236395" y="496344"/>
                  <a:pt x="319679" y="496344"/>
                </a:cubicBezTo>
                <a:cubicBezTo>
                  <a:pt x="402964" y="496344"/>
                  <a:pt x="471106" y="428202"/>
                  <a:pt x="471106" y="344917"/>
                </a:cubicBezTo>
                <a:cubicBezTo>
                  <a:pt x="471106" y="324727"/>
                  <a:pt x="467741" y="305378"/>
                  <a:pt x="460170" y="287712"/>
                </a:cubicBezTo>
                <a:lnTo>
                  <a:pt x="498026" y="249855"/>
                </a:lnTo>
                <a:cubicBezTo>
                  <a:pt x="513169" y="278458"/>
                  <a:pt x="521582" y="310426"/>
                  <a:pt x="521582" y="344917"/>
                </a:cubicBezTo>
                <a:cubicBezTo>
                  <a:pt x="521582" y="455964"/>
                  <a:pt x="430726" y="546820"/>
                  <a:pt x="319679" y="546820"/>
                </a:cubicBezTo>
                <a:cubicBezTo>
                  <a:pt x="208632" y="546820"/>
                  <a:pt x="117776" y="455964"/>
                  <a:pt x="117776" y="344917"/>
                </a:cubicBezTo>
                <a:cubicBezTo>
                  <a:pt x="117776" y="233870"/>
                  <a:pt x="208632" y="143014"/>
                  <a:pt x="319679" y="143014"/>
                </a:cubicBezTo>
                <a:close/>
                <a:moveTo>
                  <a:pt x="319679" y="25238"/>
                </a:moveTo>
                <a:cubicBezTo>
                  <a:pt x="374360" y="25238"/>
                  <a:pt x="424836" y="38698"/>
                  <a:pt x="470264" y="62253"/>
                </a:cubicBezTo>
                <a:lnTo>
                  <a:pt x="464375" y="68142"/>
                </a:lnTo>
                <a:lnTo>
                  <a:pt x="452598" y="79920"/>
                </a:lnTo>
                <a:lnTo>
                  <a:pt x="455121" y="96745"/>
                </a:lnTo>
                <a:lnTo>
                  <a:pt x="456804" y="113570"/>
                </a:lnTo>
                <a:cubicBezTo>
                  <a:pt x="416423" y="89174"/>
                  <a:pt x="369313" y="75714"/>
                  <a:pt x="319679" y="75714"/>
                </a:cubicBezTo>
                <a:cubicBezTo>
                  <a:pt x="171617" y="75714"/>
                  <a:pt x="50476" y="196855"/>
                  <a:pt x="50476" y="344917"/>
                </a:cubicBezTo>
                <a:cubicBezTo>
                  <a:pt x="50476" y="492978"/>
                  <a:pt x="171617" y="614120"/>
                  <a:pt x="319679" y="614120"/>
                </a:cubicBezTo>
                <a:cubicBezTo>
                  <a:pt x="467740" y="614120"/>
                  <a:pt x="588882" y="492978"/>
                  <a:pt x="588882" y="344917"/>
                </a:cubicBezTo>
                <a:cubicBezTo>
                  <a:pt x="588882" y="294441"/>
                  <a:pt x="574580" y="248172"/>
                  <a:pt x="551025" y="207791"/>
                </a:cubicBezTo>
                <a:lnTo>
                  <a:pt x="568691" y="210315"/>
                </a:lnTo>
                <a:lnTo>
                  <a:pt x="584675" y="211998"/>
                </a:lnTo>
                <a:lnTo>
                  <a:pt x="595612" y="200220"/>
                </a:lnTo>
                <a:lnTo>
                  <a:pt x="601500" y="195172"/>
                </a:lnTo>
                <a:cubicBezTo>
                  <a:pt x="625897" y="239759"/>
                  <a:pt x="639357" y="290235"/>
                  <a:pt x="639357" y="344917"/>
                </a:cubicBezTo>
                <a:cubicBezTo>
                  <a:pt x="639357" y="521581"/>
                  <a:pt x="496343" y="664595"/>
                  <a:pt x="319679" y="664595"/>
                </a:cubicBezTo>
                <a:cubicBezTo>
                  <a:pt x="143014" y="664595"/>
                  <a:pt x="0" y="521581"/>
                  <a:pt x="0" y="344917"/>
                </a:cubicBezTo>
                <a:cubicBezTo>
                  <a:pt x="0" y="168252"/>
                  <a:pt x="143014" y="25238"/>
                  <a:pt x="319679" y="25238"/>
                </a:cubicBezTo>
                <a:close/>
                <a:moveTo>
                  <a:pt x="580469" y="0"/>
                </a:moveTo>
                <a:lnTo>
                  <a:pt x="588881" y="75713"/>
                </a:lnTo>
                <a:lnTo>
                  <a:pt x="664595" y="84126"/>
                </a:lnTo>
                <a:lnTo>
                  <a:pt x="572056" y="176664"/>
                </a:lnTo>
                <a:lnTo>
                  <a:pt x="528311" y="171617"/>
                </a:lnTo>
                <a:lnTo>
                  <a:pt x="393709" y="306218"/>
                </a:lnTo>
                <a:cubicBezTo>
                  <a:pt x="399598" y="317996"/>
                  <a:pt x="402963" y="330615"/>
                  <a:pt x="402963" y="344916"/>
                </a:cubicBezTo>
                <a:cubicBezTo>
                  <a:pt x="402963" y="391186"/>
                  <a:pt x="365106" y="429042"/>
                  <a:pt x="318837" y="429042"/>
                </a:cubicBezTo>
                <a:cubicBezTo>
                  <a:pt x="272568" y="429042"/>
                  <a:pt x="234711" y="391186"/>
                  <a:pt x="234711" y="344916"/>
                </a:cubicBezTo>
                <a:cubicBezTo>
                  <a:pt x="234711" y="298647"/>
                  <a:pt x="272568" y="260790"/>
                  <a:pt x="318837" y="260790"/>
                </a:cubicBezTo>
                <a:cubicBezTo>
                  <a:pt x="333138" y="260790"/>
                  <a:pt x="346598" y="264997"/>
                  <a:pt x="358376" y="270886"/>
                </a:cubicBezTo>
                <a:lnTo>
                  <a:pt x="492978" y="136284"/>
                </a:lnTo>
                <a:lnTo>
                  <a:pt x="487930" y="92539"/>
                </a:lnTo>
                <a:close/>
              </a:path>
            </a:pathLst>
          </a:custGeom>
          <a:solidFill>
            <a:srgbClr val="1C2E42"/>
          </a:solidFill>
          <a:ln>
            <a:noFill/>
          </a:ln>
        </p:spPr>
        <p:txBody>
          <a:bodyPr spcFirstLastPara="1" wrap="square" lIns="68569" tIns="34275" rIns="68569" bIns="34275" anchor="ctr" anchorCtr="0">
            <a:noAutofit/>
          </a:bodyPr>
          <a:lstStyle/>
          <a:p>
            <a:endParaRPr sz="1350">
              <a:latin typeface="Calibri"/>
              <a:ea typeface="Calibri"/>
              <a:cs typeface="Calibri"/>
              <a:sym typeface="Calibri"/>
            </a:endParaRPr>
          </a:p>
        </p:txBody>
      </p:sp>
      <p:sp>
        <p:nvSpPr>
          <p:cNvPr id="58" name="Google Shape;68;p7"/>
          <p:cNvSpPr/>
          <p:nvPr/>
        </p:nvSpPr>
        <p:spPr>
          <a:xfrm>
            <a:off x="1581871" y="1153898"/>
            <a:ext cx="1066283" cy="3412409"/>
          </a:xfrm>
          <a:custGeom>
            <a:avLst/>
            <a:gdLst/>
            <a:ahLst/>
            <a:cxnLst/>
            <a:rect l="l" t="t" r="r" b="b"/>
            <a:pathLst>
              <a:path w="20821" h="21600" extrusionOk="0">
                <a:moveTo>
                  <a:pt x="1711" y="17568"/>
                </a:moveTo>
                <a:lnTo>
                  <a:pt x="1711" y="10963"/>
                </a:lnTo>
                <a:cubicBezTo>
                  <a:pt x="1711" y="10112"/>
                  <a:pt x="2087" y="9274"/>
                  <a:pt x="2811" y="8472"/>
                </a:cubicBezTo>
                <a:cubicBezTo>
                  <a:pt x="4530" y="6566"/>
                  <a:pt x="8987" y="5067"/>
                  <a:pt x="14660" y="4320"/>
                </a:cubicBezTo>
                <a:cubicBezTo>
                  <a:pt x="17068" y="4003"/>
                  <a:pt x="19652" y="3413"/>
                  <a:pt x="20608" y="2319"/>
                </a:cubicBezTo>
                <a:cubicBezTo>
                  <a:pt x="21600" y="1184"/>
                  <a:pt x="19000" y="33"/>
                  <a:pt x="15361" y="1"/>
                </a:cubicBezTo>
                <a:cubicBezTo>
                  <a:pt x="15263" y="1"/>
                  <a:pt x="15163" y="0"/>
                  <a:pt x="15060" y="0"/>
                </a:cubicBezTo>
                <a:cubicBezTo>
                  <a:pt x="14484" y="0"/>
                  <a:pt x="13911" y="0"/>
                  <a:pt x="13349" y="0"/>
                </a:cubicBezTo>
                <a:cubicBezTo>
                  <a:pt x="13451" y="0"/>
                  <a:pt x="13552" y="1"/>
                  <a:pt x="13650" y="1"/>
                </a:cubicBezTo>
                <a:cubicBezTo>
                  <a:pt x="17289" y="33"/>
                  <a:pt x="19891" y="1184"/>
                  <a:pt x="18897" y="2319"/>
                </a:cubicBezTo>
                <a:cubicBezTo>
                  <a:pt x="17941" y="3413"/>
                  <a:pt x="15357" y="4003"/>
                  <a:pt x="12949" y="4320"/>
                </a:cubicBezTo>
                <a:cubicBezTo>
                  <a:pt x="7276" y="5067"/>
                  <a:pt x="2819" y="6566"/>
                  <a:pt x="1100" y="8472"/>
                </a:cubicBezTo>
                <a:cubicBezTo>
                  <a:pt x="376" y="9274"/>
                  <a:pt x="0" y="10112"/>
                  <a:pt x="0" y="10963"/>
                </a:cubicBezTo>
                <a:lnTo>
                  <a:pt x="0" y="17568"/>
                </a:lnTo>
                <a:cubicBezTo>
                  <a:pt x="0" y="19795"/>
                  <a:pt x="5569" y="21600"/>
                  <a:pt x="12437" y="21600"/>
                </a:cubicBezTo>
                <a:lnTo>
                  <a:pt x="12437" y="21600"/>
                </a:lnTo>
                <a:cubicBezTo>
                  <a:pt x="12726" y="21600"/>
                  <a:pt x="13010" y="21595"/>
                  <a:pt x="13294" y="21589"/>
                </a:cubicBezTo>
                <a:cubicBezTo>
                  <a:pt x="6822" y="21447"/>
                  <a:pt x="1711" y="19702"/>
                  <a:pt x="1711" y="17568"/>
                </a:cubicBezTo>
                <a:close/>
              </a:path>
            </a:pathLst>
          </a:custGeom>
          <a:solidFill>
            <a:srgbClr val="0C6B90"/>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sp>
        <p:nvSpPr>
          <p:cNvPr id="61" name="Google Shape;69;p7"/>
          <p:cNvSpPr/>
          <p:nvPr/>
        </p:nvSpPr>
        <p:spPr>
          <a:xfrm>
            <a:off x="6010477" y="1145211"/>
            <a:ext cx="1066310" cy="3412406"/>
          </a:xfrm>
          <a:custGeom>
            <a:avLst/>
            <a:gdLst/>
            <a:ahLst/>
            <a:cxnLst/>
            <a:rect l="l" t="t" r="r" b="b"/>
            <a:pathLst>
              <a:path w="20820" h="21600" extrusionOk="0">
                <a:moveTo>
                  <a:pt x="1711" y="17568"/>
                </a:moveTo>
                <a:lnTo>
                  <a:pt x="1711" y="10963"/>
                </a:lnTo>
                <a:cubicBezTo>
                  <a:pt x="1711" y="10112"/>
                  <a:pt x="2087" y="9274"/>
                  <a:pt x="2811" y="8472"/>
                </a:cubicBezTo>
                <a:cubicBezTo>
                  <a:pt x="4530" y="6566"/>
                  <a:pt x="8986" y="5067"/>
                  <a:pt x="14658" y="4320"/>
                </a:cubicBezTo>
                <a:cubicBezTo>
                  <a:pt x="17066" y="4003"/>
                  <a:pt x="19650" y="3413"/>
                  <a:pt x="20607" y="2319"/>
                </a:cubicBezTo>
                <a:cubicBezTo>
                  <a:pt x="21600" y="1184"/>
                  <a:pt x="18998" y="33"/>
                  <a:pt x="15359" y="1"/>
                </a:cubicBezTo>
                <a:cubicBezTo>
                  <a:pt x="15261" y="1"/>
                  <a:pt x="15161" y="0"/>
                  <a:pt x="15059" y="0"/>
                </a:cubicBezTo>
                <a:cubicBezTo>
                  <a:pt x="14482" y="0"/>
                  <a:pt x="13910" y="0"/>
                  <a:pt x="13348" y="0"/>
                </a:cubicBezTo>
                <a:cubicBezTo>
                  <a:pt x="13450" y="0"/>
                  <a:pt x="13550" y="1"/>
                  <a:pt x="13648" y="1"/>
                </a:cubicBezTo>
                <a:cubicBezTo>
                  <a:pt x="17287" y="33"/>
                  <a:pt x="19889" y="1184"/>
                  <a:pt x="18896" y="2319"/>
                </a:cubicBezTo>
                <a:cubicBezTo>
                  <a:pt x="17939" y="3413"/>
                  <a:pt x="15355" y="4003"/>
                  <a:pt x="12947" y="4320"/>
                </a:cubicBezTo>
                <a:cubicBezTo>
                  <a:pt x="7275" y="5067"/>
                  <a:pt x="2819" y="6566"/>
                  <a:pt x="1100" y="8472"/>
                </a:cubicBezTo>
                <a:cubicBezTo>
                  <a:pt x="376" y="9274"/>
                  <a:pt x="0" y="10112"/>
                  <a:pt x="0" y="10963"/>
                </a:cubicBezTo>
                <a:lnTo>
                  <a:pt x="0" y="17568"/>
                </a:lnTo>
                <a:cubicBezTo>
                  <a:pt x="0" y="19795"/>
                  <a:pt x="5568" y="21600"/>
                  <a:pt x="12436" y="21600"/>
                </a:cubicBezTo>
                <a:lnTo>
                  <a:pt x="12436" y="21600"/>
                </a:lnTo>
                <a:cubicBezTo>
                  <a:pt x="12724" y="21600"/>
                  <a:pt x="13009" y="21595"/>
                  <a:pt x="13293" y="21589"/>
                </a:cubicBezTo>
                <a:cubicBezTo>
                  <a:pt x="6823" y="21447"/>
                  <a:pt x="1711" y="19702"/>
                  <a:pt x="1711" y="17568"/>
                </a:cubicBezTo>
                <a:close/>
              </a:path>
            </a:pathLst>
          </a:custGeom>
          <a:solidFill>
            <a:srgbClr val="53622E"/>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sp>
        <p:nvSpPr>
          <p:cNvPr id="62" name="Google Shape;70;p7"/>
          <p:cNvSpPr/>
          <p:nvPr/>
        </p:nvSpPr>
        <p:spPr>
          <a:xfrm>
            <a:off x="3818365" y="1137508"/>
            <a:ext cx="1066310" cy="3412406"/>
          </a:xfrm>
          <a:custGeom>
            <a:avLst/>
            <a:gdLst/>
            <a:ahLst/>
            <a:cxnLst/>
            <a:rect l="l" t="t" r="r" b="b"/>
            <a:pathLst>
              <a:path w="20820" h="21600" extrusionOk="0">
                <a:moveTo>
                  <a:pt x="1711" y="17568"/>
                </a:moveTo>
                <a:lnTo>
                  <a:pt x="1711" y="10963"/>
                </a:lnTo>
                <a:cubicBezTo>
                  <a:pt x="1711" y="10112"/>
                  <a:pt x="2087" y="9274"/>
                  <a:pt x="2811" y="8472"/>
                </a:cubicBezTo>
                <a:cubicBezTo>
                  <a:pt x="4530" y="6566"/>
                  <a:pt x="8986" y="5067"/>
                  <a:pt x="14658" y="4320"/>
                </a:cubicBezTo>
                <a:cubicBezTo>
                  <a:pt x="17066" y="4003"/>
                  <a:pt x="19650" y="3413"/>
                  <a:pt x="20607" y="2319"/>
                </a:cubicBezTo>
                <a:cubicBezTo>
                  <a:pt x="21600" y="1184"/>
                  <a:pt x="18998" y="33"/>
                  <a:pt x="15359" y="1"/>
                </a:cubicBezTo>
                <a:cubicBezTo>
                  <a:pt x="15261" y="1"/>
                  <a:pt x="15161" y="0"/>
                  <a:pt x="15059" y="0"/>
                </a:cubicBezTo>
                <a:cubicBezTo>
                  <a:pt x="14482" y="0"/>
                  <a:pt x="13910" y="0"/>
                  <a:pt x="13348" y="0"/>
                </a:cubicBezTo>
                <a:cubicBezTo>
                  <a:pt x="13450" y="0"/>
                  <a:pt x="13550" y="1"/>
                  <a:pt x="13648" y="1"/>
                </a:cubicBezTo>
                <a:cubicBezTo>
                  <a:pt x="17287" y="33"/>
                  <a:pt x="19889" y="1184"/>
                  <a:pt x="18896" y="2319"/>
                </a:cubicBezTo>
                <a:cubicBezTo>
                  <a:pt x="17939" y="3413"/>
                  <a:pt x="15355" y="4003"/>
                  <a:pt x="12947" y="4320"/>
                </a:cubicBezTo>
                <a:cubicBezTo>
                  <a:pt x="7275" y="5067"/>
                  <a:pt x="2819" y="6566"/>
                  <a:pt x="1100" y="8472"/>
                </a:cubicBezTo>
                <a:cubicBezTo>
                  <a:pt x="376" y="9274"/>
                  <a:pt x="0" y="10112"/>
                  <a:pt x="0" y="10963"/>
                </a:cubicBezTo>
                <a:lnTo>
                  <a:pt x="0" y="17568"/>
                </a:lnTo>
                <a:cubicBezTo>
                  <a:pt x="0" y="19795"/>
                  <a:pt x="5568" y="21600"/>
                  <a:pt x="12436" y="21600"/>
                </a:cubicBezTo>
                <a:lnTo>
                  <a:pt x="12436" y="21600"/>
                </a:lnTo>
                <a:cubicBezTo>
                  <a:pt x="12724" y="21600"/>
                  <a:pt x="13009" y="21595"/>
                  <a:pt x="13293" y="21589"/>
                </a:cubicBezTo>
                <a:cubicBezTo>
                  <a:pt x="6823" y="21447"/>
                  <a:pt x="1711" y="19702"/>
                  <a:pt x="1711" y="17568"/>
                </a:cubicBezTo>
                <a:close/>
              </a:path>
            </a:pathLst>
          </a:custGeom>
          <a:solidFill>
            <a:srgbClr val="864A04"/>
          </a:solidFill>
          <a:ln>
            <a:noFill/>
          </a:ln>
        </p:spPr>
        <p:txBody>
          <a:bodyPr spcFirstLastPara="1" wrap="square" lIns="28575" tIns="28575" rIns="28575" bIns="28575" anchor="ctr" anchorCtr="0">
            <a:noAutofit/>
          </a:bodyPr>
          <a:lstStyle/>
          <a:p>
            <a:endParaRPr sz="1350">
              <a:latin typeface="Calibri"/>
              <a:ea typeface="Calibri"/>
              <a:cs typeface="Calibri"/>
              <a:sym typeface="Calibri"/>
            </a:endParaRPr>
          </a:p>
        </p:txBody>
      </p:sp>
      <p:grpSp>
        <p:nvGrpSpPr>
          <p:cNvPr id="70" name="Google Shape;609;p35"/>
          <p:cNvGrpSpPr/>
          <p:nvPr/>
        </p:nvGrpSpPr>
        <p:grpSpPr>
          <a:xfrm>
            <a:off x="6454716" y="3648123"/>
            <a:ext cx="539057" cy="553965"/>
            <a:chOff x="2942" y="1185"/>
            <a:chExt cx="1788" cy="1942"/>
          </a:xfrm>
          <a:solidFill>
            <a:srgbClr val="1A2442"/>
          </a:solidFill>
        </p:grpSpPr>
        <p:sp>
          <p:nvSpPr>
            <p:cNvPr id="71" name="Google Shape;610;p35"/>
            <p:cNvSpPr/>
            <p:nvPr/>
          </p:nvSpPr>
          <p:spPr>
            <a:xfrm>
              <a:off x="3414" y="2132"/>
              <a:ext cx="526" cy="525"/>
            </a:xfrm>
            <a:custGeom>
              <a:avLst/>
              <a:gdLst/>
              <a:ahLst/>
              <a:cxnLst/>
              <a:rect l="l" t="t" r="r" b="b"/>
              <a:pathLst>
                <a:path w="1051" h="1049" extrusionOk="0">
                  <a:moveTo>
                    <a:pt x="526" y="193"/>
                  </a:moveTo>
                  <a:lnTo>
                    <a:pt x="476" y="196"/>
                  </a:lnTo>
                  <a:lnTo>
                    <a:pt x="430" y="207"/>
                  </a:lnTo>
                  <a:lnTo>
                    <a:pt x="385" y="224"/>
                  </a:lnTo>
                  <a:lnTo>
                    <a:pt x="345" y="246"/>
                  </a:lnTo>
                  <a:lnTo>
                    <a:pt x="308" y="274"/>
                  </a:lnTo>
                  <a:lnTo>
                    <a:pt x="275" y="306"/>
                  </a:lnTo>
                  <a:lnTo>
                    <a:pt x="246" y="344"/>
                  </a:lnTo>
                  <a:lnTo>
                    <a:pt x="224" y="384"/>
                  </a:lnTo>
                  <a:lnTo>
                    <a:pt x="207" y="429"/>
                  </a:lnTo>
                  <a:lnTo>
                    <a:pt x="197" y="475"/>
                  </a:lnTo>
                  <a:lnTo>
                    <a:pt x="193" y="525"/>
                  </a:lnTo>
                  <a:lnTo>
                    <a:pt x="197" y="573"/>
                  </a:lnTo>
                  <a:lnTo>
                    <a:pt x="207" y="621"/>
                  </a:lnTo>
                  <a:lnTo>
                    <a:pt x="224" y="664"/>
                  </a:lnTo>
                  <a:lnTo>
                    <a:pt x="246" y="706"/>
                  </a:lnTo>
                  <a:lnTo>
                    <a:pt x="275" y="742"/>
                  </a:lnTo>
                  <a:lnTo>
                    <a:pt x="308" y="776"/>
                  </a:lnTo>
                  <a:lnTo>
                    <a:pt x="345" y="804"/>
                  </a:lnTo>
                  <a:lnTo>
                    <a:pt x="385" y="826"/>
                  </a:lnTo>
                  <a:lnTo>
                    <a:pt x="430" y="843"/>
                  </a:lnTo>
                  <a:lnTo>
                    <a:pt x="476" y="854"/>
                  </a:lnTo>
                  <a:lnTo>
                    <a:pt x="526" y="857"/>
                  </a:lnTo>
                  <a:lnTo>
                    <a:pt x="574" y="854"/>
                  </a:lnTo>
                  <a:lnTo>
                    <a:pt x="622" y="843"/>
                  </a:lnTo>
                  <a:lnTo>
                    <a:pt x="666" y="826"/>
                  </a:lnTo>
                  <a:lnTo>
                    <a:pt x="707" y="804"/>
                  </a:lnTo>
                  <a:lnTo>
                    <a:pt x="744" y="776"/>
                  </a:lnTo>
                  <a:lnTo>
                    <a:pt x="777" y="742"/>
                  </a:lnTo>
                  <a:lnTo>
                    <a:pt x="805" y="706"/>
                  </a:lnTo>
                  <a:lnTo>
                    <a:pt x="828" y="664"/>
                  </a:lnTo>
                  <a:lnTo>
                    <a:pt x="844" y="621"/>
                  </a:lnTo>
                  <a:lnTo>
                    <a:pt x="855" y="573"/>
                  </a:lnTo>
                  <a:lnTo>
                    <a:pt x="859" y="525"/>
                  </a:lnTo>
                  <a:lnTo>
                    <a:pt x="855" y="475"/>
                  </a:lnTo>
                  <a:lnTo>
                    <a:pt x="844" y="429"/>
                  </a:lnTo>
                  <a:lnTo>
                    <a:pt x="828" y="384"/>
                  </a:lnTo>
                  <a:lnTo>
                    <a:pt x="805" y="344"/>
                  </a:lnTo>
                  <a:lnTo>
                    <a:pt x="777" y="306"/>
                  </a:lnTo>
                  <a:lnTo>
                    <a:pt x="744" y="274"/>
                  </a:lnTo>
                  <a:lnTo>
                    <a:pt x="707" y="246"/>
                  </a:lnTo>
                  <a:lnTo>
                    <a:pt x="666" y="224"/>
                  </a:lnTo>
                  <a:lnTo>
                    <a:pt x="622" y="207"/>
                  </a:lnTo>
                  <a:lnTo>
                    <a:pt x="574" y="196"/>
                  </a:lnTo>
                  <a:lnTo>
                    <a:pt x="526" y="193"/>
                  </a:lnTo>
                  <a:close/>
                  <a:moveTo>
                    <a:pt x="526" y="0"/>
                  </a:moveTo>
                  <a:lnTo>
                    <a:pt x="587" y="4"/>
                  </a:lnTo>
                  <a:lnTo>
                    <a:pt x="645" y="14"/>
                  </a:lnTo>
                  <a:lnTo>
                    <a:pt x="702" y="31"/>
                  </a:lnTo>
                  <a:lnTo>
                    <a:pt x="757" y="53"/>
                  </a:lnTo>
                  <a:lnTo>
                    <a:pt x="807" y="82"/>
                  </a:lnTo>
                  <a:lnTo>
                    <a:pt x="854" y="116"/>
                  </a:lnTo>
                  <a:lnTo>
                    <a:pt x="897" y="154"/>
                  </a:lnTo>
                  <a:lnTo>
                    <a:pt x="936" y="198"/>
                  </a:lnTo>
                  <a:lnTo>
                    <a:pt x="969" y="244"/>
                  </a:lnTo>
                  <a:lnTo>
                    <a:pt x="997" y="295"/>
                  </a:lnTo>
                  <a:lnTo>
                    <a:pt x="1020" y="348"/>
                  </a:lnTo>
                  <a:lnTo>
                    <a:pt x="1038" y="404"/>
                  </a:lnTo>
                  <a:lnTo>
                    <a:pt x="1047" y="464"/>
                  </a:lnTo>
                  <a:lnTo>
                    <a:pt x="1051" y="525"/>
                  </a:lnTo>
                  <a:lnTo>
                    <a:pt x="1047" y="585"/>
                  </a:lnTo>
                  <a:lnTo>
                    <a:pt x="1038" y="644"/>
                  </a:lnTo>
                  <a:lnTo>
                    <a:pt x="1020" y="701"/>
                  </a:lnTo>
                  <a:lnTo>
                    <a:pt x="997" y="755"/>
                  </a:lnTo>
                  <a:lnTo>
                    <a:pt x="969" y="805"/>
                  </a:lnTo>
                  <a:lnTo>
                    <a:pt x="936" y="852"/>
                  </a:lnTo>
                  <a:lnTo>
                    <a:pt x="897" y="895"/>
                  </a:lnTo>
                  <a:lnTo>
                    <a:pt x="854" y="934"/>
                  </a:lnTo>
                  <a:lnTo>
                    <a:pt x="807" y="967"/>
                  </a:lnTo>
                  <a:lnTo>
                    <a:pt x="757" y="995"/>
                  </a:lnTo>
                  <a:lnTo>
                    <a:pt x="702" y="1018"/>
                  </a:lnTo>
                  <a:lnTo>
                    <a:pt x="645" y="1036"/>
                  </a:lnTo>
                  <a:lnTo>
                    <a:pt x="587" y="1045"/>
                  </a:lnTo>
                  <a:lnTo>
                    <a:pt x="526" y="1049"/>
                  </a:lnTo>
                  <a:lnTo>
                    <a:pt x="464" y="1045"/>
                  </a:lnTo>
                  <a:lnTo>
                    <a:pt x="405" y="1036"/>
                  </a:lnTo>
                  <a:lnTo>
                    <a:pt x="348" y="1018"/>
                  </a:lnTo>
                  <a:lnTo>
                    <a:pt x="295" y="995"/>
                  </a:lnTo>
                  <a:lnTo>
                    <a:pt x="244" y="967"/>
                  </a:lnTo>
                  <a:lnTo>
                    <a:pt x="198" y="934"/>
                  </a:lnTo>
                  <a:lnTo>
                    <a:pt x="154" y="895"/>
                  </a:lnTo>
                  <a:lnTo>
                    <a:pt x="116" y="852"/>
                  </a:lnTo>
                  <a:lnTo>
                    <a:pt x="83" y="805"/>
                  </a:lnTo>
                  <a:lnTo>
                    <a:pt x="54" y="755"/>
                  </a:lnTo>
                  <a:lnTo>
                    <a:pt x="31" y="701"/>
                  </a:lnTo>
                  <a:lnTo>
                    <a:pt x="14" y="644"/>
                  </a:lnTo>
                  <a:lnTo>
                    <a:pt x="3" y="585"/>
                  </a:lnTo>
                  <a:lnTo>
                    <a:pt x="0" y="525"/>
                  </a:lnTo>
                  <a:lnTo>
                    <a:pt x="3" y="464"/>
                  </a:lnTo>
                  <a:lnTo>
                    <a:pt x="14" y="404"/>
                  </a:lnTo>
                  <a:lnTo>
                    <a:pt x="31" y="348"/>
                  </a:lnTo>
                  <a:lnTo>
                    <a:pt x="54" y="295"/>
                  </a:lnTo>
                  <a:lnTo>
                    <a:pt x="83" y="244"/>
                  </a:lnTo>
                  <a:lnTo>
                    <a:pt x="116" y="198"/>
                  </a:lnTo>
                  <a:lnTo>
                    <a:pt x="154" y="154"/>
                  </a:lnTo>
                  <a:lnTo>
                    <a:pt x="198" y="116"/>
                  </a:lnTo>
                  <a:lnTo>
                    <a:pt x="244" y="82"/>
                  </a:lnTo>
                  <a:lnTo>
                    <a:pt x="295" y="53"/>
                  </a:lnTo>
                  <a:lnTo>
                    <a:pt x="348" y="31"/>
                  </a:lnTo>
                  <a:lnTo>
                    <a:pt x="405" y="14"/>
                  </a:lnTo>
                  <a:lnTo>
                    <a:pt x="464" y="4"/>
                  </a:lnTo>
                  <a:lnTo>
                    <a:pt x="526"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611;p35"/>
            <p:cNvSpPr/>
            <p:nvPr/>
          </p:nvSpPr>
          <p:spPr>
            <a:xfrm>
              <a:off x="2942" y="1185"/>
              <a:ext cx="1788" cy="1942"/>
            </a:xfrm>
            <a:custGeom>
              <a:avLst/>
              <a:gdLst/>
              <a:ahLst/>
              <a:cxnLst/>
              <a:rect l="l" t="t" r="r" b="b"/>
              <a:pathLst>
                <a:path w="3576" h="3883" extrusionOk="0">
                  <a:moveTo>
                    <a:pt x="1369" y="1143"/>
                  </a:moveTo>
                  <a:lnTo>
                    <a:pt x="1369" y="1293"/>
                  </a:lnTo>
                  <a:lnTo>
                    <a:pt x="1367" y="1315"/>
                  </a:lnTo>
                  <a:lnTo>
                    <a:pt x="1360" y="1337"/>
                  </a:lnTo>
                  <a:lnTo>
                    <a:pt x="1347" y="1354"/>
                  </a:lnTo>
                  <a:lnTo>
                    <a:pt x="1331" y="1370"/>
                  </a:lnTo>
                  <a:lnTo>
                    <a:pt x="1312" y="1380"/>
                  </a:lnTo>
                  <a:lnTo>
                    <a:pt x="1290" y="1387"/>
                  </a:lnTo>
                  <a:lnTo>
                    <a:pt x="1214" y="1403"/>
                  </a:lnTo>
                  <a:lnTo>
                    <a:pt x="1141" y="1424"/>
                  </a:lnTo>
                  <a:lnTo>
                    <a:pt x="1068" y="1451"/>
                  </a:lnTo>
                  <a:lnTo>
                    <a:pt x="1000" y="1483"/>
                  </a:lnTo>
                  <a:lnTo>
                    <a:pt x="932" y="1520"/>
                  </a:lnTo>
                  <a:lnTo>
                    <a:pt x="867" y="1562"/>
                  </a:lnTo>
                  <a:lnTo>
                    <a:pt x="847" y="1573"/>
                  </a:lnTo>
                  <a:lnTo>
                    <a:pt x="825" y="1579"/>
                  </a:lnTo>
                  <a:lnTo>
                    <a:pt x="803" y="1580"/>
                  </a:lnTo>
                  <a:lnTo>
                    <a:pt x="782" y="1575"/>
                  </a:lnTo>
                  <a:lnTo>
                    <a:pt x="761" y="1566"/>
                  </a:lnTo>
                  <a:lnTo>
                    <a:pt x="744" y="1552"/>
                  </a:lnTo>
                  <a:lnTo>
                    <a:pt x="637" y="1447"/>
                  </a:lnTo>
                  <a:lnTo>
                    <a:pt x="496" y="1587"/>
                  </a:lnTo>
                  <a:lnTo>
                    <a:pt x="602" y="1694"/>
                  </a:lnTo>
                  <a:lnTo>
                    <a:pt x="616" y="1711"/>
                  </a:lnTo>
                  <a:lnTo>
                    <a:pt x="625" y="1731"/>
                  </a:lnTo>
                  <a:lnTo>
                    <a:pt x="630" y="1753"/>
                  </a:lnTo>
                  <a:lnTo>
                    <a:pt x="629" y="1775"/>
                  </a:lnTo>
                  <a:lnTo>
                    <a:pt x="623" y="1796"/>
                  </a:lnTo>
                  <a:lnTo>
                    <a:pt x="612" y="1816"/>
                  </a:lnTo>
                  <a:lnTo>
                    <a:pt x="570" y="1881"/>
                  </a:lnTo>
                  <a:lnTo>
                    <a:pt x="533" y="1948"/>
                  </a:lnTo>
                  <a:lnTo>
                    <a:pt x="501" y="2017"/>
                  </a:lnTo>
                  <a:lnTo>
                    <a:pt x="475" y="2089"/>
                  </a:lnTo>
                  <a:lnTo>
                    <a:pt x="453" y="2163"/>
                  </a:lnTo>
                  <a:lnTo>
                    <a:pt x="437" y="2238"/>
                  </a:lnTo>
                  <a:lnTo>
                    <a:pt x="431" y="2260"/>
                  </a:lnTo>
                  <a:lnTo>
                    <a:pt x="419" y="2280"/>
                  </a:lnTo>
                  <a:lnTo>
                    <a:pt x="404" y="2295"/>
                  </a:lnTo>
                  <a:lnTo>
                    <a:pt x="386" y="2308"/>
                  </a:lnTo>
                  <a:lnTo>
                    <a:pt x="365" y="2315"/>
                  </a:lnTo>
                  <a:lnTo>
                    <a:pt x="342" y="2318"/>
                  </a:lnTo>
                  <a:lnTo>
                    <a:pt x="193" y="2318"/>
                  </a:lnTo>
                  <a:lnTo>
                    <a:pt x="193" y="2517"/>
                  </a:lnTo>
                  <a:lnTo>
                    <a:pt x="342" y="2517"/>
                  </a:lnTo>
                  <a:lnTo>
                    <a:pt x="365" y="2521"/>
                  </a:lnTo>
                  <a:lnTo>
                    <a:pt x="386" y="2528"/>
                  </a:lnTo>
                  <a:lnTo>
                    <a:pt x="404" y="2540"/>
                  </a:lnTo>
                  <a:lnTo>
                    <a:pt x="419" y="2556"/>
                  </a:lnTo>
                  <a:lnTo>
                    <a:pt x="431" y="2575"/>
                  </a:lnTo>
                  <a:lnTo>
                    <a:pt x="437" y="2598"/>
                  </a:lnTo>
                  <a:lnTo>
                    <a:pt x="453" y="2673"/>
                  </a:lnTo>
                  <a:lnTo>
                    <a:pt x="475" y="2747"/>
                  </a:lnTo>
                  <a:lnTo>
                    <a:pt x="501" y="2817"/>
                  </a:lnTo>
                  <a:lnTo>
                    <a:pt x="533" y="2887"/>
                  </a:lnTo>
                  <a:lnTo>
                    <a:pt x="570" y="2955"/>
                  </a:lnTo>
                  <a:lnTo>
                    <a:pt x="612" y="3020"/>
                  </a:lnTo>
                  <a:lnTo>
                    <a:pt x="623" y="3040"/>
                  </a:lnTo>
                  <a:lnTo>
                    <a:pt x="629" y="3061"/>
                  </a:lnTo>
                  <a:lnTo>
                    <a:pt x="630" y="3083"/>
                  </a:lnTo>
                  <a:lnTo>
                    <a:pt x="625" y="3105"/>
                  </a:lnTo>
                  <a:lnTo>
                    <a:pt x="616" y="3125"/>
                  </a:lnTo>
                  <a:lnTo>
                    <a:pt x="602" y="3142"/>
                  </a:lnTo>
                  <a:lnTo>
                    <a:pt x="496" y="3249"/>
                  </a:lnTo>
                  <a:lnTo>
                    <a:pt x="637" y="3389"/>
                  </a:lnTo>
                  <a:lnTo>
                    <a:pt x="744" y="3284"/>
                  </a:lnTo>
                  <a:lnTo>
                    <a:pt x="761" y="3270"/>
                  </a:lnTo>
                  <a:lnTo>
                    <a:pt x="782" y="3261"/>
                  </a:lnTo>
                  <a:lnTo>
                    <a:pt x="803" y="3256"/>
                  </a:lnTo>
                  <a:lnTo>
                    <a:pt x="825" y="3257"/>
                  </a:lnTo>
                  <a:lnTo>
                    <a:pt x="847" y="3262"/>
                  </a:lnTo>
                  <a:lnTo>
                    <a:pt x="867" y="3274"/>
                  </a:lnTo>
                  <a:lnTo>
                    <a:pt x="932" y="3315"/>
                  </a:lnTo>
                  <a:lnTo>
                    <a:pt x="998" y="3353"/>
                  </a:lnTo>
                  <a:lnTo>
                    <a:pt x="1068" y="3385"/>
                  </a:lnTo>
                  <a:lnTo>
                    <a:pt x="1141" y="3411"/>
                  </a:lnTo>
                  <a:lnTo>
                    <a:pt x="1214" y="3432"/>
                  </a:lnTo>
                  <a:lnTo>
                    <a:pt x="1290" y="3449"/>
                  </a:lnTo>
                  <a:lnTo>
                    <a:pt x="1312" y="3454"/>
                  </a:lnTo>
                  <a:lnTo>
                    <a:pt x="1331" y="3466"/>
                  </a:lnTo>
                  <a:lnTo>
                    <a:pt x="1347" y="3480"/>
                  </a:lnTo>
                  <a:lnTo>
                    <a:pt x="1360" y="3499"/>
                  </a:lnTo>
                  <a:lnTo>
                    <a:pt x="1367" y="3519"/>
                  </a:lnTo>
                  <a:lnTo>
                    <a:pt x="1369" y="3543"/>
                  </a:lnTo>
                  <a:lnTo>
                    <a:pt x="1369" y="3692"/>
                  </a:lnTo>
                  <a:lnTo>
                    <a:pt x="1569" y="3692"/>
                  </a:lnTo>
                  <a:lnTo>
                    <a:pt x="1569" y="3543"/>
                  </a:lnTo>
                  <a:lnTo>
                    <a:pt x="1573" y="3519"/>
                  </a:lnTo>
                  <a:lnTo>
                    <a:pt x="1580" y="3499"/>
                  </a:lnTo>
                  <a:lnTo>
                    <a:pt x="1592" y="3480"/>
                  </a:lnTo>
                  <a:lnTo>
                    <a:pt x="1608" y="3466"/>
                  </a:lnTo>
                  <a:lnTo>
                    <a:pt x="1627" y="3454"/>
                  </a:lnTo>
                  <a:lnTo>
                    <a:pt x="1650" y="3449"/>
                  </a:lnTo>
                  <a:lnTo>
                    <a:pt x="1726" y="3432"/>
                  </a:lnTo>
                  <a:lnTo>
                    <a:pt x="1799" y="3411"/>
                  </a:lnTo>
                  <a:lnTo>
                    <a:pt x="1871" y="3385"/>
                  </a:lnTo>
                  <a:lnTo>
                    <a:pt x="1940" y="3353"/>
                  </a:lnTo>
                  <a:lnTo>
                    <a:pt x="2008" y="3315"/>
                  </a:lnTo>
                  <a:lnTo>
                    <a:pt x="2073" y="3274"/>
                  </a:lnTo>
                  <a:lnTo>
                    <a:pt x="2093" y="3262"/>
                  </a:lnTo>
                  <a:lnTo>
                    <a:pt x="2114" y="3257"/>
                  </a:lnTo>
                  <a:lnTo>
                    <a:pt x="2137" y="3256"/>
                  </a:lnTo>
                  <a:lnTo>
                    <a:pt x="2158" y="3261"/>
                  </a:lnTo>
                  <a:lnTo>
                    <a:pt x="2178" y="3270"/>
                  </a:lnTo>
                  <a:lnTo>
                    <a:pt x="2196" y="3284"/>
                  </a:lnTo>
                  <a:lnTo>
                    <a:pt x="2303" y="3389"/>
                  </a:lnTo>
                  <a:lnTo>
                    <a:pt x="2444" y="3249"/>
                  </a:lnTo>
                  <a:lnTo>
                    <a:pt x="2338" y="3142"/>
                  </a:lnTo>
                  <a:lnTo>
                    <a:pt x="2324" y="3125"/>
                  </a:lnTo>
                  <a:lnTo>
                    <a:pt x="2314" y="3105"/>
                  </a:lnTo>
                  <a:lnTo>
                    <a:pt x="2310" y="3083"/>
                  </a:lnTo>
                  <a:lnTo>
                    <a:pt x="2311" y="3061"/>
                  </a:lnTo>
                  <a:lnTo>
                    <a:pt x="2317" y="3040"/>
                  </a:lnTo>
                  <a:lnTo>
                    <a:pt x="2327" y="3020"/>
                  </a:lnTo>
                  <a:lnTo>
                    <a:pt x="2369" y="2955"/>
                  </a:lnTo>
                  <a:lnTo>
                    <a:pt x="2407" y="2887"/>
                  </a:lnTo>
                  <a:lnTo>
                    <a:pt x="2439" y="2817"/>
                  </a:lnTo>
                  <a:lnTo>
                    <a:pt x="2465" y="2747"/>
                  </a:lnTo>
                  <a:lnTo>
                    <a:pt x="2486" y="2673"/>
                  </a:lnTo>
                  <a:lnTo>
                    <a:pt x="2503" y="2598"/>
                  </a:lnTo>
                  <a:lnTo>
                    <a:pt x="2509" y="2575"/>
                  </a:lnTo>
                  <a:lnTo>
                    <a:pt x="2521" y="2556"/>
                  </a:lnTo>
                  <a:lnTo>
                    <a:pt x="2535" y="2540"/>
                  </a:lnTo>
                  <a:lnTo>
                    <a:pt x="2554" y="2528"/>
                  </a:lnTo>
                  <a:lnTo>
                    <a:pt x="2575" y="2521"/>
                  </a:lnTo>
                  <a:lnTo>
                    <a:pt x="2598" y="2517"/>
                  </a:lnTo>
                  <a:lnTo>
                    <a:pt x="2747" y="2517"/>
                  </a:lnTo>
                  <a:lnTo>
                    <a:pt x="2747" y="2318"/>
                  </a:lnTo>
                  <a:lnTo>
                    <a:pt x="2598" y="2318"/>
                  </a:lnTo>
                  <a:lnTo>
                    <a:pt x="2575" y="2315"/>
                  </a:lnTo>
                  <a:lnTo>
                    <a:pt x="2554" y="2308"/>
                  </a:lnTo>
                  <a:lnTo>
                    <a:pt x="2535" y="2295"/>
                  </a:lnTo>
                  <a:lnTo>
                    <a:pt x="2521" y="2280"/>
                  </a:lnTo>
                  <a:lnTo>
                    <a:pt x="2509" y="2260"/>
                  </a:lnTo>
                  <a:lnTo>
                    <a:pt x="2503" y="2238"/>
                  </a:lnTo>
                  <a:lnTo>
                    <a:pt x="2490" y="2175"/>
                  </a:lnTo>
                  <a:lnTo>
                    <a:pt x="2472" y="2112"/>
                  </a:lnTo>
                  <a:lnTo>
                    <a:pt x="2208" y="2302"/>
                  </a:lnTo>
                  <a:lnTo>
                    <a:pt x="2190" y="2313"/>
                  </a:lnTo>
                  <a:lnTo>
                    <a:pt x="2171" y="2319"/>
                  </a:lnTo>
                  <a:lnTo>
                    <a:pt x="2151" y="2321"/>
                  </a:lnTo>
                  <a:lnTo>
                    <a:pt x="2128" y="2318"/>
                  </a:lnTo>
                  <a:lnTo>
                    <a:pt x="2107" y="2310"/>
                  </a:lnTo>
                  <a:lnTo>
                    <a:pt x="2089" y="2299"/>
                  </a:lnTo>
                  <a:lnTo>
                    <a:pt x="2075" y="2283"/>
                  </a:lnTo>
                  <a:lnTo>
                    <a:pt x="2064" y="2266"/>
                  </a:lnTo>
                  <a:lnTo>
                    <a:pt x="2057" y="2245"/>
                  </a:lnTo>
                  <a:lnTo>
                    <a:pt x="2055" y="2224"/>
                  </a:lnTo>
                  <a:lnTo>
                    <a:pt x="2055" y="1864"/>
                  </a:lnTo>
                  <a:lnTo>
                    <a:pt x="1958" y="1864"/>
                  </a:lnTo>
                  <a:lnTo>
                    <a:pt x="1905" y="1860"/>
                  </a:lnTo>
                  <a:lnTo>
                    <a:pt x="1851" y="1851"/>
                  </a:lnTo>
                  <a:lnTo>
                    <a:pt x="1802" y="1835"/>
                  </a:lnTo>
                  <a:lnTo>
                    <a:pt x="1755" y="1813"/>
                  </a:lnTo>
                  <a:lnTo>
                    <a:pt x="1711" y="1787"/>
                  </a:lnTo>
                  <a:lnTo>
                    <a:pt x="1671" y="1755"/>
                  </a:lnTo>
                  <a:lnTo>
                    <a:pt x="1634" y="1718"/>
                  </a:lnTo>
                  <a:lnTo>
                    <a:pt x="1603" y="1678"/>
                  </a:lnTo>
                  <a:lnTo>
                    <a:pt x="1576" y="1634"/>
                  </a:lnTo>
                  <a:lnTo>
                    <a:pt x="1554" y="1587"/>
                  </a:lnTo>
                  <a:lnTo>
                    <a:pt x="1539" y="1538"/>
                  </a:lnTo>
                  <a:lnTo>
                    <a:pt x="1529" y="1486"/>
                  </a:lnTo>
                  <a:lnTo>
                    <a:pt x="1526" y="1431"/>
                  </a:lnTo>
                  <a:lnTo>
                    <a:pt x="1526" y="1143"/>
                  </a:lnTo>
                  <a:lnTo>
                    <a:pt x="1369" y="1143"/>
                  </a:lnTo>
                  <a:close/>
                  <a:moveTo>
                    <a:pt x="1958" y="191"/>
                  </a:moveTo>
                  <a:lnTo>
                    <a:pt x="1919" y="195"/>
                  </a:lnTo>
                  <a:lnTo>
                    <a:pt x="1882" y="204"/>
                  </a:lnTo>
                  <a:lnTo>
                    <a:pt x="1848" y="219"/>
                  </a:lnTo>
                  <a:lnTo>
                    <a:pt x="1816" y="239"/>
                  </a:lnTo>
                  <a:lnTo>
                    <a:pt x="1788" y="262"/>
                  </a:lnTo>
                  <a:lnTo>
                    <a:pt x="1764" y="291"/>
                  </a:lnTo>
                  <a:lnTo>
                    <a:pt x="1745" y="323"/>
                  </a:lnTo>
                  <a:lnTo>
                    <a:pt x="1729" y="357"/>
                  </a:lnTo>
                  <a:lnTo>
                    <a:pt x="1721" y="394"/>
                  </a:lnTo>
                  <a:lnTo>
                    <a:pt x="1717" y="433"/>
                  </a:lnTo>
                  <a:lnTo>
                    <a:pt x="1717" y="1431"/>
                  </a:lnTo>
                  <a:lnTo>
                    <a:pt x="1721" y="1470"/>
                  </a:lnTo>
                  <a:lnTo>
                    <a:pt x="1729" y="1508"/>
                  </a:lnTo>
                  <a:lnTo>
                    <a:pt x="1745" y="1542"/>
                  </a:lnTo>
                  <a:lnTo>
                    <a:pt x="1764" y="1574"/>
                  </a:lnTo>
                  <a:lnTo>
                    <a:pt x="1788" y="1601"/>
                  </a:lnTo>
                  <a:lnTo>
                    <a:pt x="1816" y="1626"/>
                  </a:lnTo>
                  <a:lnTo>
                    <a:pt x="1848" y="1645"/>
                  </a:lnTo>
                  <a:lnTo>
                    <a:pt x="1882" y="1660"/>
                  </a:lnTo>
                  <a:lnTo>
                    <a:pt x="1919" y="1669"/>
                  </a:lnTo>
                  <a:lnTo>
                    <a:pt x="1958" y="1672"/>
                  </a:lnTo>
                  <a:lnTo>
                    <a:pt x="2151" y="1672"/>
                  </a:lnTo>
                  <a:lnTo>
                    <a:pt x="2177" y="1676"/>
                  </a:lnTo>
                  <a:lnTo>
                    <a:pt x="2200" y="1685"/>
                  </a:lnTo>
                  <a:lnTo>
                    <a:pt x="2220" y="1701"/>
                  </a:lnTo>
                  <a:lnTo>
                    <a:pt x="2234" y="1720"/>
                  </a:lnTo>
                  <a:lnTo>
                    <a:pt x="2243" y="1743"/>
                  </a:lnTo>
                  <a:lnTo>
                    <a:pt x="2247" y="1768"/>
                  </a:lnTo>
                  <a:lnTo>
                    <a:pt x="2247" y="2037"/>
                  </a:lnTo>
                  <a:lnTo>
                    <a:pt x="2730" y="1690"/>
                  </a:lnTo>
                  <a:lnTo>
                    <a:pt x="2748" y="1681"/>
                  </a:lnTo>
                  <a:lnTo>
                    <a:pt x="2767" y="1675"/>
                  </a:lnTo>
                  <a:lnTo>
                    <a:pt x="2787" y="1672"/>
                  </a:lnTo>
                  <a:lnTo>
                    <a:pt x="3142" y="1672"/>
                  </a:lnTo>
                  <a:lnTo>
                    <a:pt x="3182" y="1669"/>
                  </a:lnTo>
                  <a:lnTo>
                    <a:pt x="3218" y="1660"/>
                  </a:lnTo>
                  <a:lnTo>
                    <a:pt x="3254" y="1645"/>
                  </a:lnTo>
                  <a:lnTo>
                    <a:pt x="3285" y="1626"/>
                  </a:lnTo>
                  <a:lnTo>
                    <a:pt x="3313" y="1601"/>
                  </a:lnTo>
                  <a:lnTo>
                    <a:pt x="3337" y="1574"/>
                  </a:lnTo>
                  <a:lnTo>
                    <a:pt x="3357" y="1542"/>
                  </a:lnTo>
                  <a:lnTo>
                    <a:pt x="3371" y="1508"/>
                  </a:lnTo>
                  <a:lnTo>
                    <a:pt x="3381" y="1470"/>
                  </a:lnTo>
                  <a:lnTo>
                    <a:pt x="3384" y="1431"/>
                  </a:lnTo>
                  <a:lnTo>
                    <a:pt x="3384" y="433"/>
                  </a:lnTo>
                  <a:lnTo>
                    <a:pt x="3381" y="394"/>
                  </a:lnTo>
                  <a:lnTo>
                    <a:pt x="3371" y="357"/>
                  </a:lnTo>
                  <a:lnTo>
                    <a:pt x="3357" y="323"/>
                  </a:lnTo>
                  <a:lnTo>
                    <a:pt x="3337" y="291"/>
                  </a:lnTo>
                  <a:lnTo>
                    <a:pt x="3313" y="262"/>
                  </a:lnTo>
                  <a:lnTo>
                    <a:pt x="3285" y="239"/>
                  </a:lnTo>
                  <a:lnTo>
                    <a:pt x="3254" y="219"/>
                  </a:lnTo>
                  <a:lnTo>
                    <a:pt x="3218" y="204"/>
                  </a:lnTo>
                  <a:lnTo>
                    <a:pt x="3182" y="195"/>
                  </a:lnTo>
                  <a:lnTo>
                    <a:pt x="3142" y="191"/>
                  </a:lnTo>
                  <a:lnTo>
                    <a:pt x="1958" y="191"/>
                  </a:lnTo>
                  <a:close/>
                  <a:moveTo>
                    <a:pt x="1958" y="0"/>
                  </a:moveTo>
                  <a:lnTo>
                    <a:pt x="3142" y="0"/>
                  </a:lnTo>
                  <a:lnTo>
                    <a:pt x="3197" y="4"/>
                  </a:lnTo>
                  <a:lnTo>
                    <a:pt x="3249" y="13"/>
                  </a:lnTo>
                  <a:lnTo>
                    <a:pt x="3299" y="30"/>
                  </a:lnTo>
                  <a:lnTo>
                    <a:pt x="3346" y="51"/>
                  </a:lnTo>
                  <a:lnTo>
                    <a:pt x="3390" y="78"/>
                  </a:lnTo>
                  <a:lnTo>
                    <a:pt x="3430" y="110"/>
                  </a:lnTo>
                  <a:lnTo>
                    <a:pt x="3467" y="145"/>
                  </a:lnTo>
                  <a:lnTo>
                    <a:pt x="3498" y="186"/>
                  </a:lnTo>
                  <a:lnTo>
                    <a:pt x="3525" y="229"/>
                  </a:lnTo>
                  <a:lnTo>
                    <a:pt x="3546" y="277"/>
                  </a:lnTo>
                  <a:lnTo>
                    <a:pt x="3563" y="326"/>
                  </a:lnTo>
                  <a:lnTo>
                    <a:pt x="3572" y="378"/>
                  </a:lnTo>
                  <a:lnTo>
                    <a:pt x="3576" y="433"/>
                  </a:lnTo>
                  <a:lnTo>
                    <a:pt x="3576" y="1431"/>
                  </a:lnTo>
                  <a:lnTo>
                    <a:pt x="3572" y="1486"/>
                  </a:lnTo>
                  <a:lnTo>
                    <a:pt x="3563" y="1538"/>
                  </a:lnTo>
                  <a:lnTo>
                    <a:pt x="3546" y="1587"/>
                  </a:lnTo>
                  <a:lnTo>
                    <a:pt x="3525" y="1634"/>
                  </a:lnTo>
                  <a:lnTo>
                    <a:pt x="3498" y="1678"/>
                  </a:lnTo>
                  <a:lnTo>
                    <a:pt x="3467" y="1718"/>
                  </a:lnTo>
                  <a:lnTo>
                    <a:pt x="3430" y="1755"/>
                  </a:lnTo>
                  <a:lnTo>
                    <a:pt x="3390" y="1787"/>
                  </a:lnTo>
                  <a:lnTo>
                    <a:pt x="3346" y="1813"/>
                  </a:lnTo>
                  <a:lnTo>
                    <a:pt x="3299" y="1835"/>
                  </a:lnTo>
                  <a:lnTo>
                    <a:pt x="3249" y="1851"/>
                  </a:lnTo>
                  <a:lnTo>
                    <a:pt x="3197" y="1860"/>
                  </a:lnTo>
                  <a:lnTo>
                    <a:pt x="3142" y="1864"/>
                  </a:lnTo>
                  <a:lnTo>
                    <a:pt x="2818" y="1864"/>
                  </a:lnTo>
                  <a:lnTo>
                    <a:pt x="2635" y="1995"/>
                  </a:lnTo>
                  <a:lnTo>
                    <a:pt x="2657" y="2060"/>
                  </a:lnTo>
                  <a:lnTo>
                    <a:pt x="2676" y="2126"/>
                  </a:lnTo>
                  <a:lnTo>
                    <a:pt x="2843" y="2126"/>
                  </a:lnTo>
                  <a:lnTo>
                    <a:pt x="2869" y="2130"/>
                  </a:lnTo>
                  <a:lnTo>
                    <a:pt x="2891" y="2139"/>
                  </a:lnTo>
                  <a:lnTo>
                    <a:pt x="2911" y="2154"/>
                  </a:lnTo>
                  <a:lnTo>
                    <a:pt x="2926" y="2173"/>
                  </a:lnTo>
                  <a:lnTo>
                    <a:pt x="2936" y="2197"/>
                  </a:lnTo>
                  <a:lnTo>
                    <a:pt x="2940" y="2222"/>
                  </a:lnTo>
                  <a:lnTo>
                    <a:pt x="2940" y="2613"/>
                  </a:lnTo>
                  <a:lnTo>
                    <a:pt x="2936" y="2639"/>
                  </a:lnTo>
                  <a:lnTo>
                    <a:pt x="2926" y="2661"/>
                  </a:lnTo>
                  <a:lnTo>
                    <a:pt x="2911" y="2682"/>
                  </a:lnTo>
                  <a:lnTo>
                    <a:pt x="2891" y="2697"/>
                  </a:lnTo>
                  <a:lnTo>
                    <a:pt x="2869" y="2706"/>
                  </a:lnTo>
                  <a:lnTo>
                    <a:pt x="2843" y="2710"/>
                  </a:lnTo>
                  <a:lnTo>
                    <a:pt x="2676" y="2710"/>
                  </a:lnTo>
                  <a:lnTo>
                    <a:pt x="2656" y="2783"/>
                  </a:lnTo>
                  <a:lnTo>
                    <a:pt x="2631" y="2856"/>
                  </a:lnTo>
                  <a:lnTo>
                    <a:pt x="2601" y="2926"/>
                  </a:lnTo>
                  <a:lnTo>
                    <a:pt x="2567" y="2995"/>
                  </a:lnTo>
                  <a:lnTo>
                    <a:pt x="2529" y="3062"/>
                  </a:lnTo>
                  <a:lnTo>
                    <a:pt x="2647" y="3180"/>
                  </a:lnTo>
                  <a:lnTo>
                    <a:pt x="2659" y="3196"/>
                  </a:lnTo>
                  <a:lnTo>
                    <a:pt x="2669" y="3212"/>
                  </a:lnTo>
                  <a:lnTo>
                    <a:pt x="2673" y="3230"/>
                  </a:lnTo>
                  <a:lnTo>
                    <a:pt x="2676" y="3249"/>
                  </a:lnTo>
                  <a:lnTo>
                    <a:pt x="2672" y="3274"/>
                  </a:lnTo>
                  <a:lnTo>
                    <a:pt x="2663" y="3296"/>
                  </a:lnTo>
                  <a:lnTo>
                    <a:pt x="2647" y="3316"/>
                  </a:lnTo>
                  <a:lnTo>
                    <a:pt x="2370" y="3593"/>
                  </a:lnTo>
                  <a:lnTo>
                    <a:pt x="2352" y="3607"/>
                  </a:lnTo>
                  <a:lnTo>
                    <a:pt x="2333" y="3616"/>
                  </a:lnTo>
                  <a:lnTo>
                    <a:pt x="2313" y="3620"/>
                  </a:lnTo>
                  <a:lnTo>
                    <a:pt x="2292" y="3620"/>
                  </a:lnTo>
                  <a:lnTo>
                    <a:pt x="2271" y="3616"/>
                  </a:lnTo>
                  <a:lnTo>
                    <a:pt x="2252" y="3607"/>
                  </a:lnTo>
                  <a:lnTo>
                    <a:pt x="2234" y="3593"/>
                  </a:lnTo>
                  <a:lnTo>
                    <a:pt x="2115" y="3475"/>
                  </a:lnTo>
                  <a:lnTo>
                    <a:pt x="2049" y="3512"/>
                  </a:lnTo>
                  <a:lnTo>
                    <a:pt x="1979" y="3547"/>
                  </a:lnTo>
                  <a:lnTo>
                    <a:pt x="1909" y="3576"/>
                  </a:lnTo>
                  <a:lnTo>
                    <a:pt x="1836" y="3601"/>
                  </a:lnTo>
                  <a:lnTo>
                    <a:pt x="1762" y="3621"/>
                  </a:lnTo>
                  <a:lnTo>
                    <a:pt x="1762" y="3788"/>
                  </a:lnTo>
                  <a:lnTo>
                    <a:pt x="1759" y="3814"/>
                  </a:lnTo>
                  <a:lnTo>
                    <a:pt x="1749" y="3836"/>
                  </a:lnTo>
                  <a:lnTo>
                    <a:pt x="1734" y="3856"/>
                  </a:lnTo>
                  <a:lnTo>
                    <a:pt x="1714" y="3870"/>
                  </a:lnTo>
                  <a:lnTo>
                    <a:pt x="1691" y="3881"/>
                  </a:lnTo>
                  <a:lnTo>
                    <a:pt x="1666" y="3883"/>
                  </a:lnTo>
                  <a:lnTo>
                    <a:pt x="1273" y="3883"/>
                  </a:lnTo>
                  <a:lnTo>
                    <a:pt x="1248" y="3881"/>
                  </a:lnTo>
                  <a:lnTo>
                    <a:pt x="1225" y="3870"/>
                  </a:lnTo>
                  <a:lnTo>
                    <a:pt x="1206" y="3856"/>
                  </a:lnTo>
                  <a:lnTo>
                    <a:pt x="1190" y="3836"/>
                  </a:lnTo>
                  <a:lnTo>
                    <a:pt x="1181" y="3814"/>
                  </a:lnTo>
                  <a:lnTo>
                    <a:pt x="1177" y="3788"/>
                  </a:lnTo>
                  <a:lnTo>
                    <a:pt x="1177" y="3621"/>
                  </a:lnTo>
                  <a:lnTo>
                    <a:pt x="1103" y="3601"/>
                  </a:lnTo>
                  <a:lnTo>
                    <a:pt x="1030" y="3576"/>
                  </a:lnTo>
                  <a:lnTo>
                    <a:pt x="959" y="3547"/>
                  </a:lnTo>
                  <a:lnTo>
                    <a:pt x="891" y="3512"/>
                  </a:lnTo>
                  <a:lnTo>
                    <a:pt x="824" y="3475"/>
                  </a:lnTo>
                  <a:lnTo>
                    <a:pt x="705" y="3593"/>
                  </a:lnTo>
                  <a:lnTo>
                    <a:pt x="688" y="3607"/>
                  </a:lnTo>
                  <a:lnTo>
                    <a:pt x="668" y="3616"/>
                  </a:lnTo>
                  <a:lnTo>
                    <a:pt x="648" y="3620"/>
                  </a:lnTo>
                  <a:lnTo>
                    <a:pt x="626" y="3620"/>
                  </a:lnTo>
                  <a:lnTo>
                    <a:pt x="606" y="3616"/>
                  </a:lnTo>
                  <a:lnTo>
                    <a:pt x="586" y="3607"/>
                  </a:lnTo>
                  <a:lnTo>
                    <a:pt x="570" y="3593"/>
                  </a:lnTo>
                  <a:lnTo>
                    <a:pt x="291" y="3316"/>
                  </a:lnTo>
                  <a:lnTo>
                    <a:pt x="278" y="3298"/>
                  </a:lnTo>
                  <a:lnTo>
                    <a:pt x="269" y="3280"/>
                  </a:lnTo>
                  <a:lnTo>
                    <a:pt x="264" y="3258"/>
                  </a:lnTo>
                  <a:lnTo>
                    <a:pt x="264" y="3238"/>
                  </a:lnTo>
                  <a:lnTo>
                    <a:pt x="269" y="3217"/>
                  </a:lnTo>
                  <a:lnTo>
                    <a:pt x="278" y="3198"/>
                  </a:lnTo>
                  <a:lnTo>
                    <a:pt x="291" y="3180"/>
                  </a:lnTo>
                  <a:lnTo>
                    <a:pt x="411" y="3062"/>
                  </a:lnTo>
                  <a:lnTo>
                    <a:pt x="372" y="2995"/>
                  </a:lnTo>
                  <a:lnTo>
                    <a:pt x="339" y="2926"/>
                  </a:lnTo>
                  <a:lnTo>
                    <a:pt x="309" y="2856"/>
                  </a:lnTo>
                  <a:lnTo>
                    <a:pt x="284" y="2783"/>
                  </a:lnTo>
                  <a:lnTo>
                    <a:pt x="264" y="2710"/>
                  </a:lnTo>
                  <a:lnTo>
                    <a:pt x="96" y="2710"/>
                  </a:lnTo>
                  <a:lnTo>
                    <a:pt x="71" y="2706"/>
                  </a:lnTo>
                  <a:lnTo>
                    <a:pt x="47" y="2697"/>
                  </a:lnTo>
                  <a:lnTo>
                    <a:pt x="28" y="2682"/>
                  </a:lnTo>
                  <a:lnTo>
                    <a:pt x="13" y="2661"/>
                  </a:lnTo>
                  <a:lnTo>
                    <a:pt x="3" y="2639"/>
                  </a:lnTo>
                  <a:lnTo>
                    <a:pt x="0" y="2613"/>
                  </a:lnTo>
                  <a:lnTo>
                    <a:pt x="0" y="2222"/>
                  </a:lnTo>
                  <a:lnTo>
                    <a:pt x="3" y="2197"/>
                  </a:lnTo>
                  <a:lnTo>
                    <a:pt x="13" y="2173"/>
                  </a:lnTo>
                  <a:lnTo>
                    <a:pt x="28" y="2154"/>
                  </a:lnTo>
                  <a:lnTo>
                    <a:pt x="47" y="2139"/>
                  </a:lnTo>
                  <a:lnTo>
                    <a:pt x="71" y="2130"/>
                  </a:lnTo>
                  <a:lnTo>
                    <a:pt x="96" y="2126"/>
                  </a:lnTo>
                  <a:lnTo>
                    <a:pt x="264" y="2126"/>
                  </a:lnTo>
                  <a:lnTo>
                    <a:pt x="284" y="2052"/>
                  </a:lnTo>
                  <a:lnTo>
                    <a:pt x="309" y="1980"/>
                  </a:lnTo>
                  <a:lnTo>
                    <a:pt x="339" y="1909"/>
                  </a:lnTo>
                  <a:lnTo>
                    <a:pt x="372" y="1840"/>
                  </a:lnTo>
                  <a:lnTo>
                    <a:pt x="411" y="1774"/>
                  </a:lnTo>
                  <a:lnTo>
                    <a:pt x="291" y="1655"/>
                  </a:lnTo>
                  <a:lnTo>
                    <a:pt x="279" y="1640"/>
                  </a:lnTo>
                  <a:lnTo>
                    <a:pt x="271" y="1624"/>
                  </a:lnTo>
                  <a:lnTo>
                    <a:pt x="265" y="1606"/>
                  </a:lnTo>
                  <a:lnTo>
                    <a:pt x="264" y="1587"/>
                  </a:lnTo>
                  <a:lnTo>
                    <a:pt x="265" y="1568"/>
                  </a:lnTo>
                  <a:lnTo>
                    <a:pt x="271" y="1551"/>
                  </a:lnTo>
                  <a:lnTo>
                    <a:pt x="279" y="1534"/>
                  </a:lnTo>
                  <a:lnTo>
                    <a:pt x="291" y="1520"/>
                  </a:lnTo>
                  <a:lnTo>
                    <a:pt x="570" y="1242"/>
                  </a:lnTo>
                  <a:lnTo>
                    <a:pt x="586" y="1229"/>
                  </a:lnTo>
                  <a:lnTo>
                    <a:pt x="606" y="1220"/>
                  </a:lnTo>
                  <a:lnTo>
                    <a:pt x="626" y="1215"/>
                  </a:lnTo>
                  <a:lnTo>
                    <a:pt x="648" y="1215"/>
                  </a:lnTo>
                  <a:lnTo>
                    <a:pt x="668" y="1220"/>
                  </a:lnTo>
                  <a:lnTo>
                    <a:pt x="688" y="1229"/>
                  </a:lnTo>
                  <a:lnTo>
                    <a:pt x="705" y="1242"/>
                  </a:lnTo>
                  <a:lnTo>
                    <a:pt x="824" y="1361"/>
                  </a:lnTo>
                  <a:lnTo>
                    <a:pt x="891" y="1322"/>
                  </a:lnTo>
                  <a:lnTo>
                    <a:pt x="959" y="1289"/>
                  </a:lnTo>
                  <a:lnTo>
                    <a:pt x="1030" y="1260"/>
                  </a:lnTo>
                  <a:lnTo>
                    <a:pt x="1103" y="1235"/>
                  </a:lnTo>
                  <a:lnTo>
                    <a:pt x="1177" y="1215"/>
                  </a:lnTo>
                  <a:lnTo>
                    <a:pt x="1177" y="1047"/>
                  </a:lnTo>
                  <a:lnTo>
                    <a:pt x="1181" y="1022"/>
                  </a:lnTo>
                  <a:lnTo>
                    <a:pt x="1190" y="999"/>
                  </a:lnTo>
                  <a:lnTo>
                    <a:pt x="1206" y="980"/>
                  </a:lnTo>
                  <a:lnTo>
                    <a:pt x="1225" y="964"/>
                  </a:lnTo>
                  <a:lnTo>
                    <a:pt x="1248" y="955"/>
                  </a:lnTo>
                  <a:lnTo>
                    <a:pt x="1273" y="951"/>
                  </a:lnTo>
                  <a:lnTo>
                    <a:pt x="1526" y="951"/>
                  </a:lnTo>
                  <a:lnTo>
                    <a:pt x="1526" y="433"/>
                  </a:lnTo>
                  <a:lnTo>
                    <a:pt x="1529" y="378"/>
                  </a:lnTo>
                  <a:lnTo>
                    <a:pt x="1539" y="326"/>
                  </a:lnTo>
                  <a:lnTo>
                    <a:pt x="1554" y="277"/>
                  </a:lnTo>
                  <a:lnTo>
                    <a:pt x="1576" y="229"/>
                  </a:lnTo>
                  <a:lnTo>
                    <a:pt x="1603" y="186"/>
                  </a:lnTo>
                  <a:lnTo>
                    <a:pt x="1634" y="145"/>
                  </a:lnTo>
                  <a:lnTo>
                    <a:pt x="1671" y="110"/>
                  </a:lnTo>
                  <a:lnTo>
                    <a:pt x="1711" y="78"/>
                  </a:lnTo>
                  <a:lnTo>
                    <a:pt x="1755" y="51"/>
                  </a:lnTo>
                  <a:lnTo>
                    <a:pt x="1802" y="30"/>
                  </a:lnTo>
                  <a:lnTo>
                    <a:pt x="1851" y="13"/>
                  </a:lnTo>
                  <a:lnTo>
                    <a:pt x="1905" y="4"/>
                  </a:lnTo>
                  <a:lnTo>
                    <a:pt x="1958"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612;p35"/>
            <p:cNvSpPr/>
            <p:nvPr/>
          </p:nvSpPr>
          <p:spPr>
            <a:xfrm>
              <a:off x="4011" y="1343"/>
              <a:ext cx="402" cy="477"/>
            </a:xfrm>
            <a:custGeom>
              <a:avLst/>
              <a:gdLst/>
              <a:ahLst/>
              <a:cxnLst/>
              <a:rect l="l" t="t" r="r" b="b"/>
              <a:pathLst>
                <a:path w="803" h="953" extrusionOk="0">
                  <a:moveTo>
                    <a:pt x="401" y="0"/>
                  </a:moveTo>
                  <a:lnTo>
                    <a:pt x="456" y="3"/>
                  </a:lnTo>
                  <a:lnTo>
                    <a:pt x="508" y="14"/>
                  </a:lnTo>
                  <a:lnTo>
                    <a:pt x="558" y="30"/>
                  </a:lnTo>
                  <a:lnTo>
                    <a:pt x="604" y="54"/>
                  </a:lnTo>
                  <a:lnTo>
                    <a:pt x="647" y="82"/>
                  </a:lnTo>
                  <a:lnTo>
                    <a:pt x="686" y="117"/>
                  </a:lnTo>
                  <a:lnTo>
                    <a:pt x="720" y="156"/>
                  </a:lnTo>
                  <a:lnTo>
                    <a:pt x="749" y="198"/>
                  </a:lnTo>
                  <a:lnTo>
                    <a:pt x="772" y="244"/>
                  </a:lnTo>
                  <a:lnTo>
                    <a:pt x="789" y="294"/>
                  </a:lnTo>
                  <a:lnTo>
                    <a:pt x="799" y="346"/>
                  </a:lnTo>
                  <a:lnTo>
                    <a:pt x="803" y="400"/>
                  </a:lnTo>
                  <a:lnTo>
                    <a:pt x="799" y="449"/>
                  </a:lnTo>
                  <a:lnTo>
                    <a:pt x="790" y="496"/>
                  </a:lnTo>
                  <a:lnTo>
                    <a:pt x="773" y="542"/>
                  </a:lnTo>
                  <a:lnTo>
                    <a:pt x="753" y="587"/>
                  </a:lnTo>
                  <a:lnTo>
                    <a:pt x="727" y="632"/>
                  </a:lnTo>
                  <a:lnTo>
                    <a:pt x="699" y="674"/>
                  </a:lnTo>
                  <a:lnTo>
                    <a:pt x="668" y="715"/>
                  </a:lnTo>
                  <a:lnTo>
                    <a:pt x="635" y="755"/>
                  </a:lnTo>
                  <a:lnTo>
                    <a:pt x="600" y="793"/>
                  </a:lnTo>
                  <a:lnTo>
                    <a:pt x="565" y="829"/>
                  </a:lnTo>
                  <a:lnTo>
                    <a:pt x="532" y="863"/>
                  </a:lnTo>
                  <a:lnTo>
                    <a:pt x="499" y="897"/>
                  </a:lnTo>
                  <a:lnTo>
                    <a:pt x="470" y="925"/>
                  </a:lnTo>
                  <a:lnTo>
                    <a:pt x="455" y="937"/>
                  </a:lnTo>
                  <a:lnTo>
                    <a:pt x="438" y="946"/>
                  </a:lnTo>
                  <a:lnTo>
                    <a:pt x="420" y="951"/>
                  </a:lnTo>
                  <a:lnTo>
                    <a:pt x="401" y="953"/>
                  </a:lnTo>
                  <a:lnTo>
                    <a:pt x="384" y="951"/>
                  </a:lnTo>
                  <a:lnTo>
                    <a:pt x="366" y="946"/>
                  </a:lnTo>
                  <a:lnTo>
                    <a:pt x="349" y="937"/>
                  </a:lnTo>
                  <a:lnTo>
                    <a:pt x="334" y="925"/>
                  </a:lnTo>
                  <a:lnTo>
                    <a:pt x="320" y="907"/>
                  </a:lnTo>
                  <a:lnTo>
                    <a:pt x="310" y="888"/>
                  </a:lnTo>
                  <a:lnTo>
                    <a:pt x="307" y="868"/>
                  </a:lnTo>
                  <a:lnTo>
                    <a:pt x="307" y="847"/>
                  </a:lnTo>
                  <a:lnTo>
                    <a:pt x="310" y="826"/>
                  </a:lnTo>
                  <a:lnTo>
                    <a:pt x="320" y="807"/>
                  </a:lnTo>
                  <a:lnTo>
                    <a:pt x="334" y="789"/>
                  </a:lnTo>
                  <a:lnTo>
                    <a:pt x="362" y="761"/>
                  </a:lnTo>
                  <a:lnTo>
                    <a:pt x="391" y="732"/>
                  </a:lnTo>
                  <a:lnTo>
                    <a:pt x="420" y="703"/>
                  </a:lnTo>
                  <a:lnTo>
                    <a:pt x="451" y="671"/>
                  </a:lnTo>
                  <a:lnTo>
                    <a:pt x="481" y="638"/>
                  </a:lnTo>
                  <a:lnTo>
                    <a:pt x="510" y="605"/>
                  </a:lnTo>
                  <a:lnTo>
                    <a:pt x="538" y="569"/>
                  </a:lnTo>
                  <a:lnTo>
                    <a:pt x="561" y="535"/>
                  </a:lnTo>
                  <a:lnTo>
                    <a:pt x="582" y="499"/>
                  </a:lnTo>
                  <a:lnTo>
                    <a:pt x="598" y="465"/>
                  </a:lnTo>
                  <a:lnTo>
                    <a:pt x="608" y="432"/>
                  </a:lnTo>
                  <a:lnTo>
                    <a:pt x="611" y="400"/>
                  </a:lnTo>
                  <a:lnTo>
                    <a:pt x="608" y="362"/>
                  </a:lnTo>
                  <a:lnTo>
                    <a:pt x="598" y="327"/>
                  </a:lnTo>
                  <a:lnTo>
                    <a:pt x="583" y="295"/>
                  </a:lnTo>
                  <a:lnTo>
                    <a:pt x="561" y="265"/>
                  </a:lnTo>
                  <a:lnTo>
                    <a:pt x="537" y="241"/>
                  </a:lnTo>
                  <a:lnTo>
                    <a:pt x="507" y="219"/>
                  </a:lnTo>
                  <a:lnTo>
                    <a:pt x="475" y="204"/>
                  </a:lnTo>
                  <a:lnTo>
                    <a:pt x="439" y="195"/>
                  </a:lnTo>
                  <a:lnTo>
                    <a:pt x="401" y="191"/>
                  </a:lnTo>
                  <a:lnTo>
                    <a:pt x="365" y="195"/>
                  </a:lnTo>
                  <a:lnTo>
                    <a:pt x="329" y="204"/>
                  </a:lnTo>
                  <a:lnTo>
                    <a:pt x="296" y="219"/>
                  </a:lnTo>
                  <a:lnTo>
                    <a:pt x="266" y="241"/>
                  </a:lnTo>
                  <a:lnTo>
                    <a:pt x="242" y="265"/>
                  </a:lnTo>
                  <a:lnTo>
                    <a:pt x="221" y="295"/>
                  </a:lnTo>
                  <a:lnTo>
                    <a:pt x="206" y="327"/>
                  </a:lnTo>
                  <a:lnTo>
                    <a:pt x="195" y="362"/>
                  </a:lnTo>
                  <a:lnTo>
                    <a:pt x="192" y="400"/>
                  </a:lnTo>
                  <a:lnTo>
                    <a:pt x="189" y="425"/>
                  </a:lnTo>
                  <a:lnTo>
                    <a:pt x="179" y="449"/>
                  </a:lnTo>
                  <a:lnTo>
                    <a:pt x="165" y="468"/>
                  </a:lnTo>
                  <a:lnTo>
                    <a:pt x="144" y="483"/>
                  </a:lnTo>
                  <a:lnTo>
                    <a:pt x="122" y="492"/>
                  </a:lnTo>
                  <a:lnTo>
                    <a:pt x="96" y="496"/>
                  </a:lnTo>
                  <a:lnTo>
                    <a:pt x="71" y="492"/>
                  </a:lnTo>
                  <a:lnTo>
                    <a:pt x="47" y="483"/>
                  </a:lnTo>
                  <a:lnTo>
                    <a:pt x="28" y="468"/>
                  </a:lnTo>
                  <a:lnTo>
                    <a:pt x="13" y="449"/>
                  </a:lnTo>
                  <a:lnTo>
                    <a:pt x="3" y="425"/>
                  </a:lnTo>
                  <a:lnTo>
                    <a:pt x="0" y="400"/>
                  </a:lnTo>
                  <a:lnTo>
                    <a:pt x="3" y="346"/>
                  </a:lnTo>
                  <a:lnTo>
                    <a:pt x="14" y="294"/>
                  </a:lnTo>
                  <a:lnTo>
                    <a:pt x="32" y="244"/>
                  </a:lnTo>
                  <a:lnTo>
                    <a:pt x="56" y="198"/>
                  </a:lnTo>
                  <a:lnTo>
                    <a:pt x="84" y="156"/>
                  </a:lnTo>
                  <a:lnTo>
                    <a:pt x="118" y="117"/>
                  </a:lnTo>
                  <a:lnTo>
                    <a:pt x="156" y="82"/>
                  </a:lnTo>
                  <a:lnTo>
                    <a:pt x="199" y="54"/>
                  </a:lnTo>
                  <a:lnTo>
                    <a:pt x="245" y="30"/>
                  </a:lnTo>
                  <a:lnTo>
                    <a:pt x="295" y="14"/>
                  </a:lnTo>
                  <a:lnTo>
                    <a:pt x="347" y="3"/>
                  </a:lnTo>
                  <a:lnTo>
                    <a:pt x="401"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613;p35"/>
            <p:cNvSpPr/>
            <p:nvPr/>
          </p:nvSpPr>
          <p:spPr>
            <a:xfrm>
              <a:off x="4141" y="1861"/>
              <a:ext cx="115" cy="115"/>
            </a:xfrm>
            <a:custGeom>
              <a:avLst/>
              <a:gdLst/>
              <a:ahLst/>
              <a:cxnLst/>
              <a:rect l="l" t="t" r="r" b="b"/>
              <a:pathLst>
                <a:path w="231" h="230" extrusionOk="0">
                  <a:moveTo>
                    <a:pt x="116" y="0"/>
                  </a:moveTo>
                  <a:lnTo>
                    <a:pt x="139" y="2"/>
                  </a:lnTo>
                  <a:lnTo>
                    <a:pt x="160" y="9"/>
                  </a:lnTo>
                  <a:lnTo>
                    <a:pt x="180" y="20"/>
                  </a:lnTo>
                  <a:lnTo>
                    <a:pt x="198" y="34"/>
                  </a:lnTo>
                  <a:lnTo>
                    <a:pt x="212" y="51"/>
                  </a:lnTo>
                  <a:lnTo>
                    <a:pt x="223" y="71"/>
                  </a:lnTo>
                  <a:lnTo>
                    <a:pt x="229" y="93"/>
                  </a:lnTo>
                  <a:lnTo>
                    <a:pt x="231" y="116"/>
                  </a:lnTo>
                  <a:lnTo>
                    <a:pt x="229" y="138"/>
                  </a:lnTo>
                  <a:lnTo>
                    <a:pt x="223" y="160"/>
                  </a:lnTo>
                  <a:lnTo>
                    <a:pt x="212" y="180"/>
                  </a:lnTo>
                  <a:lnTo>
                    <a:pt x="198" y="196"/>
                  </a:lnTo>
                  <a:lnTo>
                    <a:pt x="180" y="212"/>
                  </a:lnTo>
                  <a:lnTo>
                    <a:pt x="160" y="221"/>
                  </a:lnTo>
                  <a:lnTo>
                    <a:pt x="139" y="228"/>
                  </a:lnTo>
                  <a:lnTo>
                    <a:pt x="116" y="230"/>
                  </a:lnTo>
                  <a:lnTo>
                    <a:pt x="94" y="228"/>
                  </a:lnTo>
                  <a:lnTo>
                    <a:pt x="72" y="221"/>
                  </a:lnTo>
                  <a:lnTo>
                    <a:pt x="52" y="212"/>
                  </a:lnTo>
                  <a:lnTo>
                    <a:pt x="35" y="196"/>
                  </a:lnTo>
                  <a:lnTo>
                    <a:pt x="20" y="180"/>
                  </a:lnTo>
                  <a:lnTo>
                    <a:pt x="10" y="160"/>
                  </a:lnTo>
                  <a:lnTo>
                    <a:pt x="3" y="138"/>
                  </a:lnTo>
                  <a:lnTo>
                    <a:pt x="0" y="116"/>
                  </a:lnTo>
                  <a:lnTo>
                    <a:pt x="3" y="93"/>
                  </a:lnTo>
                  <a:lnTo>
                    <a:pt x="10" y="71"/>
                  </a:lnTo>
                  <a:lnTo>
                    <a:pt x="20" y="51"/>
                  </a:lnTo>
                  <a:lnTo>
                    <a:pt x="35" y="34"/>
                  </a:lnTo>
                  <a:lnTo>
                    <a:pt x="52" y="20"/>
                  </a:lnTo>
                  <a:lnTo>
                    <a:pt x="72" y="9"/>
                  </a:lnTo>
                  <a:lnTo>
                    <a:pt x="94" y="2"/>
                  </a:lnTo>
                  <a:lnTo>
                    <a:pt x="116"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grpSp>
        <p:nvGrpSpPr>
          <p:cNvPr id="51" name="Google Shape;240;p32"/>
          <p:cNvGrpSpPr/>
          <p:nvPr/>
        </p:nvGrpSpPr>
        <p:grpSpPr>
          <a:xfrm>
            <a:off x="570100" y="3300691"/>
            <a:ext cx="8031296" cy="1262996"/>
            <a:chOff x="1179449" y="2893788"/>
            <a:chExt cx="9829928" cy="1582510"/>
          </a:xfrm>
        </p:grpSpPr>
        <p:sp>
          <p:nvSpPr>
            <p:cNvPr id="72" name="Google Shape;241;p32"/>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3" name="Google Shape;242;p32"/>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74" name="Google Shape;243;p32"/>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5" name="Google Shape;244;p32"/>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8" name="Google Shape;245;p32"/>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9" name="Google Shape;246;p32"/>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0" name="Google Shape;247;p32"/>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1" name="Google Shape;248;p32"/>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2" name="Google Shape;249;p32"/>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3" name="Google Shape;250;p32"/>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4" name="Google Shape;251;p32"/>
            <p:cNvSpPr/>
            <p:nvPr/>
          </p:nvSpPr>
          <p:spPr>
            <a:xfrm>
              <a:off x="2206388" y="2893788"/>
              <a:ext cx="553478" cy="553476"/>
            </a:xfrm>
            <a:prstGeom prst="ellipse">
              <a:avLst/>
            </a:pr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5" name="Google Shape;252;p32"/>
            <p:cNvSpPr/>
            <p:nvPr/>
          </p:nvSpPr>
          <p:spPr>
            <a:xfrm>
              <a:off x="4270334"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6" name="Google Shape;253;p32"/>
            <p:cNvSpPr/>
            <p:nvPr/>
          </p:nvSpPr>
          <p:spPr>
            <a:xfrm>
              <a:off x="6327830"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7" name="Google Shape;254;p32"/>
            <p:cNvSpPr/>
            <p:nvPr/>
          </p:nvSpPr>
          <p:spPr>
            <a:xfrm>
              <a:off x="8382958"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8" name="Google Shape;255;p32"/>
            <p:cNvSpPr/>
            <p:nvPr/>
          </p:nvSpPr>
          <p:spPr>
            <a:xfrm>
              <a:off x="1179449" y="3922822"/>
              <a:ext cx="553478" cy="553476"/>
            </a:xfrm>
            <a:prstGeom prst="ellipse">
              <a:avLst/>
            </a:pr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9" name="Google Shape;256;p32"/>
            <p:cNvSpPr/>
            <p:nvPr/>
          </p:nvSpPr>
          <p:spPr>
            <a:xfrm flipH="1">
              <a:off x="3238368"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0" name="Google Shape;257;p32"/>
            <p:cNvSpPr/>
            <p:nvPr/>
          </p:nvSpPr>
          <p:spPr>
            <a:xfrm flipH="1">
              <a:off x="5297008"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1" name="Google Shape;258;p32"/>
            <p:cNvSpPr/>
            <p:nvPr/>
          </p:nvSpPr>
          <p:spPr>
            <a:xfrm flipH="1">
              <a:off x="7354502"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2" name="Google Shape;259;p32"/>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3" name="Google Shape;260;p32"/>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1</a:t>
              </a:r>
              <a:endParaRPr/>
            </a:p>
          </p:txBody>
        </p:sp>
        <p:sp>
          <p:nvSpPr>
            <p:cNvPr id="94" name="Google Shape;261;p32"/>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95" name="Google Shape;262;p32"/>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96" name="Google Shape;263;p32"/>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97" name="Google Shape;264;p32"/>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98" name="Google Shape;265;p32"/>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99" name="Google Shape;266;p32"/>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00" name="Google Shape;267;p32"/>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dirty="0">
                  <a:solidFill>
                    <a:schemeClr val="lt1"/>
                  </a:solidFill>
                  <a:latin typeface="Arial"/>
                  <a:ea typeface="Arial"/>
                  <a:cs typeface="Arial"/>
                  <a:sym typeface="Arial"/>
                </a:rPr>
                <a:t>8</a:t>
              </a:r>
              <a:endParaRPr dirty="0"/>
            </a:p>
          </p:txBody>
        </p:sp>
      </p:grpSp>
      <p:grpSp>
        <p:nvGrpSpPr>
          <p:cNvPr id="52" name="Google Shape;268;p32"/>
          <p:cNvGrpSpPr/>
          <p:nvPr/>
        </p:nvGrpSpPr>
        <p:grpSpPr>
          <a:xfrm>
            <a:off x="899344" y="866374"/>
            <a:ext cx="1704082" cy="1612421"/>
            <a:chOff x="-5268913" y="222251"/>
            <a:chExt cx="6450014" cy="6450013"/>
          </a:xfrm>
        </p:grpSpPr>
        <p:sp>
          <p:nvSpPr>
            <p:cNvPr id="58" name="Google Shape;269;p32"/>
            <p:cNvSpPr/>
            <p:nvPr/>
          </p:nvSpPr>
          <p:spPr>
            <a:xfrm>
              <a:off x="-5268913" y="222251"/>
              <a:ext cx="6450014" cy="6450013"/>
            </a:xfrm>
            <a:custGeom>
              <a:avLst/>
              <a:gdLst/>
              <a:ahLst/>
              <a:cxnLst/>
              <a:rect l="l" t="t" r="r" b="b"/>
              <a:pathLst>
                <a:path w="4063" h="4063" extrusionOk="0">
                  <a:moveTo>
                    <a:pt x="2030" y="0"/>
                  </a:moveTo>
                  <a:lnTo>
                    <a:pt x="2156" y="3"/>
                  </a:lnTo>
                  <a:lnTo>
                    <a:pt x="2277" y="15"/>
                  </a:lnTo>
                  <a:lnTo>
                    <a:pt x="2397" y="33"/>
                  </a:lnTo>
                  <a:lnTo>
                    <a:pt x="2514" y="58"/>
                  </a:lnTo>
                  <a:lnTo>
                    <a:pt x="2629" y="88"/>
                  </a:lnTo>
                  <a:lnTo>
                    <a:pt x="2741" y="127"/>
                  </a:lnTo>
                  <a:lnTo>
                    <a:pt x="2849" y="171"/>
                  </a:lnTo>
                  <a:lnTo>
                    <a:pt x="2955" y="221"/>
                  </a:lnTo>
                  <a:lnTo>
                    <a:pt x="3057" y="277"/>
                  </a:lnTo>
                  <a:lnTo>
                    <a:pt x="3156" y="338"/>
                  </a:lnTo>
                  <a:lnTo>
                    <a:pt x="3251" y="406"/>
                  </a:lnTo>
                  <a:lnTo>
                    <a:pt x="3340" y="478"/>
                  </a:lnTo>
                  <a:lnTo>
                    <a:pt x="3427" y="555"/>
                  </a:lnTo>
                  <a:lnTo>
                    <a:pt x="3508" y="636"/>
                  </a:lnTo>
                  <a:lnTo>
                    <a:pt x="3585" y="723"/>
                  </a:lnTo>
                  <a:lnTo>
                    <a:pt x="3657" y="812"/>
                  </a:lnTo>
                  <a:lnTo>
                    <a:pt x="3725" y="907"/>
                  </a:lnTo>
                  <a:lnTo>
                    <a:pt x="3786" y="1006"/>
                  </a:lnTo>
                  <a:lnTo>
                    <a:pt x="3842" y="1108"/>
                  </a:lnTo>
                  <a:lnTo>
                    <a:pt x="3892" y="1214"/>
                  </a:lnTo>
                  <a:lnTo>
                    <a:pt x="3936" y="1322"/>
                  </a:lnTo>
                  <a:lnTo>
                    <a:pt x="3975" y="1434"/>
                  </a:lnTo>
                  <a:lnTo>
                    <a:pt x="4005" y="1549"/>
                  </a:lnTo>
                  <a:lnTo>
                    <a:pt x="4030" y="1666"/>
                  </a:lnTo>
                  <a:lnTo>
                    <a:pt x="4048" y="1786"/>
                  </a:lnTo>
                  <a:lnTo>
                    <a:pt x="4060" y="1907"/>
                  </a:lnTo>
                  <a:lnTo>
                    <a:pt x="4063" y="2031"/>
                  </a:lnTo>
                  <a:lnTo>
                    <a:pt x="4060" y="2156"/>
                  </a:lnTo>
                  <a:lnTo>
                    <a:pt x="4048" y="2276"/>
                  </a:lnTo>
                  <a:lnTo>
                    <a:pt x="4030" y="2397"/>
                  </a:lnTo>
                  <a:lnTo>
                    <a:pt x="4005" y="2514"/>
                  </a:lnTo>
                  <a:lnTo>
                    <a:pt x="3975" y="2629"/>
                  </a:lnTo>
                  <a:lnTo>
                    <a:pt x="3936" y="2741"/>
                  </a:lnTo>
                  <a:lnTo>
                    <a:pt x="3892" y="2849"/>
                  </a:lnTo>
                  <a:lnTo>
                    <a:pt x="3842" y="2955"/>
                  </a:lnTo>
                  <a:lnTo>
                    <a:pt x="3786" y="3057"/>
                  </a:lnTo>
                  <a:lnTo>
                    <a:pt x="3725" y="3156"/>
                  </a:lnTo>
                  <a:lnTo>
                    <a:pt x="3657" y="3250"/>
                  </a:lnTo>
                  <a:lnTo>
                    <a:pt x="3585" y="3340"/>
                  </a:lnTo>
                  <a:lnTo>
                    <a:pt x="3508" y="3426"/>
                  </a:lnTo>
                  <a:lnTo>
                    <a:pt x="3427" y="3508"/>
                  </a:lnTo>
                  <a:lnTo>
                    <a:pt x="3340" y="3585"/>
                  </a:lnTo>
                  <a:lnTo>
                    <a:pt x="3251" y="3657"/>
                  </a:lnTo>
                  <a:lnTo>
                    <a:pt x="3156" y="3724"/>
                  </a:lnTo>
                  <a:lnTo>
                    <a:pt x="3057" y="3786"/>
                  </a:lnTo>
                  <a:lnTo>
                    <a:pt x="2955" y="3841"/>
                  </a:lnTo>
                  <a:lnTo>
                    <a:pt x="2849" y="3892"/>
                  </a:lnTo>
                  <a:lnTo>
                    <a:pt x="2741" y="3936"/>
                  </a:lnTo>
                  <a:lnTo>
                    <a:pt x="2629" y="3974"/>
                  </a:lnTo>
                  <a:lnTo>
                    <a:pt x="2514" y="4005"/>
                  </a:lnTo>
                  <a:lnTo>
                    <a:pt x="2397" y="4030"/>
                  </a:lnTo>
                  <a:lnTo>
                    <a:pt x="2277" y="4048"/>
                  </a:lnTo>
                  <a:lnTo>
                    <a:pt x="2156" y="4059"/>
                  </a:lnTo>
                  <a:lnTo>
                    <a:pt x="2030" y="4063"/>
                  </a:lnTo>
                  <a:lnTo>
                    <a:pt x="1907" y="4059"/>
                  </a:lnTo>
                  <a:lnTo>
                    <a:pt x="1787" y="4048"/>
                  </a:lnTo>
                  <a:lnTo>
                    <a:pt x="1666" y="4030"/>
                  </a:lnTo>
                  <a:lnTo>
                    <a:pt x="1549" y="4005"/>
                  </a:lnTo>
                  <a:lnTo>
                    <a:pt x="1434" y="3974"/>
                  </a:lnTo>
                  <a:lnTo>
                    <a:pt x="1322" y="3936"/>
                  </a:lnTo>
                  <a:lnTo>
                    <a:pt x="1214" y="3892"/>
                  </a:lnTo>
                  <a:lnTo>
                    <a:pt x="1108" y="3841"/>
                  </a:lnTo>
                  <a:lnTo>
                    <a:pt x="1006" y="3786"/>
                  </a:lnTo>
                  <a:lnTo>
                    <a:pt x="907" y="3724"/>
                  </a:lnTo>
                  <a:lnTo>
                    <a:pt x="813" y="3657"/>
                  </a:lnTo>
                  <a:lnTo>
                    <a:pt x="723" y="3585"/>
                  </a:lnTo>
                  <a:lnTo>
                    <a:pt x="637" y="3508"/>
                  </a:lnTo>
                  <a:lnTo>
                    <a:pt x="555" y="3426"/>
                  </a:lnTo>
                  <a:lnTo>
                    <a:pt x="478" y="3340"/>
                  </a:lnTo>
                  <a:lnTo>
                    <a:pt x="406" y="3250"/>
                  </a:lnTo>
                  <a:lnTo>
                    <a:pt x="339" y="3156"/>
                  </a:lnTo>
                  <a:lnTo>
                    <a:pt x="277" y="3057"/>
                  </a:lnTo>
                  <a:lnTo>
                    <a:pt x="222" y="2955"/>
                  </a:lnTo>
                  <a:lnTo>
                    <a:pt x="171" y="2849"/>
                  </a:lnTo>
                  <a:lnTo>
                    <a:pt x="127" y="2741"/>
                  </a:lnTo>
                  <a:lnTo>
                    <a:pt x="89" y="2629"/>
                  </a:lnTo>
                  <a:lnTo>
                    <a:pt x="58" y="2514"/>
                  </a:lnTo>
                  <a:lnTo>
                    <a:pt x="33" y="2397"/>
                  </a:lnTo>
                  <a:lnTo>
                    <a:pt x="15" y="2276"/>
                  </a:lnTo>
                  <a:lnTo>
                    <a:pt x="4" y="2156"/>
                  </a:lnTo>
                  <a:lnTo>
                    <a:pt x="0" y="2031"/>
                  </a:lnTo>
                  <a:lnTo>
                    <a:pt x="4" y="1907"/>
                  </a:lnTo>
                  <a:lnTo>
                    <a:pt x="15" y="1786"/>
                  </a:lnTo>
                  <a:lnTo>
                    <a:pt x="33" y="1666"/>
                  </a:lnTo>
                  <a:lnTo>
                    <a:pt x="58" y="1549"/>
                  </a:lnTo>
                  <a:lnTo>
                    <a:pt x="89" y="1434"/>
                  </a:lnTo>
                  <a:lnTo>
                    <a:pt x="127" y="1322"/>
                  </a:lnTo>
                  <a:lnTo>
                    <a:pt x="171" y="1214"/>
                  </a:lnTo>
                  <a:lnTo>
                    <a:pt x="222" y="1108"/>
                  </a:lnTo>
                  <a:lnTo>
                    <a:pt x="277" y="1006"/>
                  </a:lnTo>
                  <a:lnTo>
                    <a:pt x="339" y="907"/>
                  </a:lnTo>
                  <a:lnTo>
                    <a:pt x="406" y="812"/>
                  </a:lnTo>
                  <a:lnTo>
                    <a:pt x="478" y="723"/>
                  </a:lnTo>
                  <a:lnTo>
                    <a:pt x="555" y="636"/>
                  </a:lnTo>
                  <a:lnTo>
                    <a:pt x="637" y="555"/>
                  </a:lnTo>
                  <a:lnTo>
                    <a:pt x="723" y="478"/>
                  </a:lnTo>
                  <a:lnTo>
                    <a:pt x="813" y="406"/>
                  </a:lnTo>
                  <a:lnTo>
                    <a:pt x="907" y="338"/>
                  </a:lnTo>
                  <a:lnTo>
                    <a:pt x="1006" y="277"/>
                  </a:lnTo>
                  <a:lnTo>
                    <a:pt x="1108" y="221"/>
                  </a:lnTo>
                  <a:lnTo>
                    <a:pt x="1214" y="171"/>
                  </a:lnTo>
                  <a:lnTo>
                    <a:pt x="1322" y="127"/>
                  </a:lnTo>
                  <a:lnTo>
                    <a:pt x="1434" y="88"/>
                  </a:lnTo>
                  <a:lnTo>
                    <a:pt x="1549" y="58"/>
                  </a:lnTo>
                  <a:lnTo>
                    <a:pt x="1666" y="33"/>
                  </a:lnTo>
                  <a:lnTo>
                    <a:pt x="1787" y="15"/>
                  </a:lnTo>
                  <a:lnTo>
                    <a:pt x="1907" y="3"/>
                  </a:lnTo>
                  <a:lnTo>
                    <a:pt x="2030" y="0"/>
                  </a:lnTo>
                  <a:close/>
                </a:path>
              </a:pathLst>
            </a:custGeom>
            <a:solidFill>
              <a:schemeClr val="accen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 name="Google Shape;270;p32"/>
            <p:cNvSpPr/>
            <p:nvPr/>
          </p:nvSpPr>
          <p:spPr>
            <a:xfrm>
              <a:off x="-2058988" y="4829176"/>
              <a:ext cx="30163" cy="3175"/>
            </a:xfrm>
            <a:custGeom>
              <a:avLst/>
              <a:gdLst/>
              <a:ahLst/>
              <a:cxnLst/>
              <a:rect l="l" t="t" r="r" b="b"/>
              <a:pathLst>
                <a:path w="19" h="2" extrusionOk="0">
                  <a:moveTo>
                    <a:pt x="0" y="0"/>
                  </a:moveTo>
                  <a:lnTo>
                    <a:pt x="19" y="0"/>
                  </a:lnTo>
                  <a:lnTo>
                    <a:pt x="16" y="0"/>
                  </a:lnTo>
                  <a:lnTo>
                    <a:pt x="13" y="2"/>
                  </a:lnTo>
                  <a:lnTo>
                    <a:pt x="8" y="2"/>
                  </a:lnTo>
                  <a:lnTo>
                    <a:pt x="6" y="2"/>
                  </a:lnTo>
                  <a:lnTo>
                    <a:pt x="3" y="0"/>
                  </a:lnTo>
                  <a:lnTo>
                    <a:pt x="0" y="0"/>
                  </a:lnTo>
                  <a:close/>
                </a:path>
              </a:pathLst>
            </a:custGeom>
            <a:solidFill>
              <a:srgbClr val="96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5" name="Google Shape;281;p32"/>
          <p:cNvSpPr txBox="1"/>
          <p:nvPr/>
        </p:nvSpPr>
        <p:spPr>
          <a:xfrm>
            <a:off x="4097504" y="1143282"/>
            <a:ext cx="3911758" cy="3397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2000" b="1" dirty="0" smtClean="0">
                <a:solidFill>
                  <a:schemeClr val="bg1"/>
                </a:solidFill>
                <a:sym typeface="Arial"/>
              </a:rPr>
              <a:t>Involved Areas / Department</a:t>
            </a:r>
            <a:endParaRPr dirty="0">
              <a:solidFill>
                <a:schemeClr val="bg1"/>
              </a:solidFill>
            </a:endParaRPr>
          </a:p>
        </p:txBody>
      </p:sp>
      <p:sp>
        <p:nvSpPr>
          <p:cNvPr id="56" name="Google Shape;282;p32"/>
          <p:cNvSpPr txBox="1"/>
          <p:nvPr/>
        </p:nvSpPr>
        <p:spPr>
          <a:xfrm>
            <a:off x="4097505" y="1549608"/>
            <a:ext cx="3911757" cy="12305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Who owns the process?</a:t>
            </a:r>
          </a:p>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Who can be contacted to verify details in the PDD?</a:t>
            </a:r>
          </a:p>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Who could provide Test Cases?</a:t>
            </a:r>
          </a:p>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Who would work the transactions in case of exceptions?</a:t>
            </a:r>
            <a:endParaRPr sz="1300" dirty="0">
              <a:solidFill>
                <a:schemeClr val="bg1"/>
              </a:solidFill>
            </a:endParaRPr>
          </a:p>
        </p:txBody>
      </p:sp>
      <p:sp>
        <p:nvSpPr>
          <p:cNvPr id="57" name="Google Shape;283;p32"/>
          <p:cNvSpPr txBox="1"/>
          <p:nvPr/>
        </p:nvSpPr>
        <p:spPr>
          <a:xfrm>
            <a:off x="3051832" y="1030591"/>
            <a:ext cx="1006870" cy="75079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a:solidFill>
                  <a:schemeClr val="accent1"/>
                </a:solidFill>
                <a:latin typeface="Arial"/>
                <a:ea typeface="Arial"/>
                <a:cs typeface="Arial"/>
                <a:sym typeface="Arial"/>
              </a:rPr>
              <a:t>01</a:t>
            </a:r>
            <a:endParaRPr dirty="0"/>
          </a:p>
        </p:txBody>
      </p:sp>
      <p:cxnSp>
        <p:nvCxnSpPr>
          <p:cNvPr id="54" name="Google Shape;284;p32"/>
          <p:cNvCxnSpPr/>
          <p:nvPr/>
        </p:nvCxnSpPr>
        <p:spPr>
          <a:xfrm>
            <a:off x="570100" y="2834946"/>
            <a:ext cx="8031600" cy="0"/>
          </a:xfrm>
          <a:prstGeom prst="straightConnector1">
            <a:avLst/>
          </a:prstGeom>
          <a:noFill/>
          <a:ln w="9525" cap="flat" cmpd="sng">
            <a:solidFill>
              <a:srgbClr val="D8D8D8"/>
            </a:solidFill>
            <a:prstDash val="solid"/>
            <a:round/>
            <a:headEnd type="none" w="sm" len="sm"/>
            <a:tailEnd type="none" w="sm" len="sm"/>
          </a:ln>
        </p:spPr>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85100" y="1044198"/>
            <a:ext cx="1143282" cy="1143282"/>
          </a:xfrm>
          <a:prstGeom prst="rect">
            <a:avLst/>
          </a:prstGeom>
        </p:spPr>
      </p:pic>
    </p:spTree>
    <p:extLst>
      <p:ext uri="{BB962C8B-B14F-4D97-AF65-F5344CB8AC3E}">
        <p14:creationId xmlns:p14="http://schemas.microsoft.com/office/powerpoint/2010/main" val="4055991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grpSp>
        <p:nvGrpSpPr>
          <p:cNvPr id="132" name="Google Shape;291;p33"/>
          <p:cNvGrpSpPr/>
          <p:nvPr/>
        </p:nvGrpSpPr>
        <p:grpSpPr>
          <a:xfrm>
            <a:off x="567217" y="3300895"/>
            <a:ext cx="8031600" cy="1263600"/>
            <a:chOff x="1179449" y="2893788"/>
            <a:chExt cx="9829928" cy="1582510"/>
          </a:xfrm>
        </p:grpSpPr>
        <p:sp>
          <p:nvSpPr>
            <p:cNvPr id="146" name="Google Shape;292;p33"/>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47" name="Google Shape;293;p33"/>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48" name="Google Shape;294;p33"/>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49" name="Google Shape;295;p33"/>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0" name="Google Shape;296;p33"/>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1" name="Google Shape;297;p33"/>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2" name="Google Shape;298;p33"/>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3" name="Google Shape;299;p33"/>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4" name="Google Shape;300;p33"/>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5" name="Google Shape;301;p33"/>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56" name="Google Shape;302;p33"/>
            <p:cNvSpPr/>
            <p:nvPr/>
          </p:nvSpPr>
          <p:spPr>
            <a:xfrm>
              <a:off x="2206388" y="2893788"/>
              <a:ext cx="553478" cy="553476"/>
            </a:xfrm>
            <a:prstGeom prst="ellipse">
              <a:avLst/>
            </a:pr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57" name="Google Shape;303;p33"/>
            <p:cNvSpPr/>
            <p:nvPr/>
          </p:nvSpPr>
          <p:spPr>
            <a:xfrm>
              <a:off x="4270334"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58" name="Google Shape;304;p33"/>
            <p:cNvSpPr/>
            <p:nvPr/>
          </p:nvSpPr>
          <p:spPr>
            <a:xfrm>
              <a:off x="6327830"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59" name="Google Shape;305;p33"/>
            <p:cNvSpPr/>
            <p:nvPr/>
          </p:nvSpPr>
          <p:spPr>
            <a:xfrm>
              <a:off x="8382958" y="2893788"/>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60" name="Google Shape;306;p33"/>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61" name="Google Shape;307;p33"/>
            <p:cNvSpPr/>
            <p:nvPr/>
          </p:nvSpPr>
          <p:spPr>
            <a:xfrm flipH="1">
              <a:off x="3238368" y="3922822"/>
              <a:ext cx="553476" cy="553476"/>
            </a:xfrm>
            <a:prstGeom prst="ellipse">
              <a:avLst/>
            </a:pr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62" name="Google Shape;308;p33"/>
            <p:cNvSpPr/>
            <p:nvPr/>
          </p:nvSpPr>
          <p:spPr>
            <a:xfrm flipH="1">
              <a:off x="5297008"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63" name="Google Shape;309;p33"/>
            <p:cNvSpPr/>
            <p:nvPr/>
          </p:nvSpPr>
          <p:spPr>
            <a:xfrm flipH="1">
              <a:off x="7354502"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64" name="Google Shape;310;p33"/>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65" name="Google Shape;311;p33"/>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dirty="0">
                  <a:solidFill>
                    <a:schemeClr val="lt1"/>
                  </a:solidFill>
                  <a:latin typeface="Arial"/>
                  <a:ea typeface="Arial"/>
                  <a:cs typeface="Arial"/>
                  <a:sym typeface="Arial"/>
                </a:rPr>
                <a:t>1</a:t>
              </a:r>
              <a:endParaRPr dirty="0"/>
            </a:p>
          </p:txBody>
        </p:sp>
        <p:sp>
          <p:nvSpPr>
            <p:cNvPr id="166" name="Google Shape;312;p33"/>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167" name="Google Shape;313;p33"/>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168" name="Google Shape;314;p33"/>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169" name="Google Shape;315;p33"/>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170" name="Google Shape;316;p33"/>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171" name="Google Shape;317;p33"/>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72" name="Google Shape;318;p33"/>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sp>
        <p:nvSpPr>
          <p:cNvPr id="143" name="Google Shape;320;p33"/>
          <p:cNvSpPr txBox="1"/>
          <p:nvPr/>
        </p:nvSpPr>
        <p:spPr>
          <a:xfrm>
            <a:off x="4098215" y="1093142"/>
            <a:ext cx="3877745"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2000" b="1" dirty="0" smtClean="0">
                <a:solidFill>
                  <a:schemeClr val="bg1"/>
                </a:solidFill>
                <a:sym typeface="Arial"/>
              </a:rPr>
              <a:t>Process Task</a:t>
            </a:r>
            <a:endParaRPr dirty="0">
              <a:solidFill>
                <a:schemeClr val="bg1"/>
              </a:solidFill>
            </a:endParaRPr>
          </a:p>
        </p:txBody>
      </p:sp>
      <p:sp>
        <p:nvSpPr>
          <p:cNvPr id="144" name="Google Shape;321;p33"/>
          <p:cNvSpPr txBox="1"/>
          <p:nvPr/>
        </p:nvSpPr>
        <p:spPr>
          <a:xfrm>
            <a:off x="4098216" y="1571622"/>
            <a:ext cx="3877744" cy="12604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just" rtl="0">
              <a:spcBef>
                <a:spcPts val="0"/>
              </a:spcBef>
              <a:spcAft>
                <a:spcPts val="0"/>
              </a:spcAft>
              <a:buClr>
                <a:schemeClr val="bg1"/>
              </a:buClr>
              <a:buFont typeface="Arial" panose="020B0604020202020204" pitchFamily="34" charset="0"/>
              <a:buChar char="•"/>
            </a:pPr>
            <a:r>
              <a:rPr lang="en-IN" dirty="0" smtClean="0">
                <a:solidFill>
                  <a:schemeClr val="bg1"/>
                </a:solidFill>
              </a:rPr>
              <a:t>Name of the Process</a:t>
            </a:r>
          </a:p>
          <a:p>
            <a:pPr marL="285750" marR="0" lvl="0" indent="-285750" algn="just" rtl="0">
              <a:spcBef>
                <a:spcPts val="0"/>
              </a:spcBef>
              <a:spcAft>
                <a:spcPts val="0"/>
              </a:spcAft>
              <a:buClr>
                <a:schemeClr val="bg1"/>
              </a:buClr>
              <a:buFont typeface="Arial" panose="020B0604020202020204" pitchFamily="34" charset="0"/>
              <a:buChar char="•"/>
            </a:pPr>
            <a:r>
              <a:rPr lang="en-IN" dirty="0" smtClean="0">
                <a:solidFill>
                  <a:schemeClr val="bg1"/>
                </a:solidFill>
              </a:rPr>
              <a:t>Brief overview of the tasks in sequence</a:t>
            </a:r>
          </a:p>
          <a:p>
            <a:pPr marL="285750" marR="0" lvl="0" indent="-285750" algn="just" rtl="0">
              <a:spcBef>
                <a:spcPts val="0"/>
              </a:spcBef>
              <a:spcAft>
                <a:spcPts val="0"/>
              </a:spcAft>
              <a:buClr>
                <a:schemeClr val="bg1"/>
              </a:buClr>
              <a:buFont typeface="Arial" panose="020B0604020202020204" pitchFamily="34" charset="0"/>
              <a:buChar char="•"/>
            </a:pPr>
            <a:r>
              <a:rPr lang="en-IN" dirty="0" smtClean="0">
                <a:solidFill>
                  <a:schemeClr val="bg1"/>
                </a:solidFill>
              </a:rPr>
              <a:t>Roles involved in performing the process</a:t>
            </a:r>
          </a:p>
          <a:p>
            <a:pPr marL="285750" marR="0" lvl="0" indent="-285750" algn="just" rtl="0">
              <a:spcBef>
                <a:spcPts val="0"/>
              </a:spcBef>
              <a:spcAft>
                <a:spcPts val="0"/>
              </a:spcAft>
              <a:buClr>
                <a:schemeClr val="bg1"/>
              </a:buClr>
              <a:buFont typeface="Arial" panose="020B0604020202020204" pitchFamily="34" charset="0"/>
              <a:buChar char="•"/>
            </a:pPr>
            <a:r>
              <a:rPr lang="en-IN" dirty="0" smtClean="0">
                <a:solidFill>
                  <a:schemeClr val="bg1"/>
                </a:solidFill>
              </a:rPr>
              <a:t>Benefits achieved in automating the process</a:t>
            </a:r>
          </a:p>
        </p:txBody>
      </p:sp>
      <p:sp>
        <p:nvSpPr>
          <p:cNvPr id="145" name="Google Shape;322;p33"/>
          <p:cNvSpPr txBox="1"/>
          <p:nvPr/>
        </p:nvSpPr>
        <p:spPr>
          <a:xfrm>
            <a:off x="3127065"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a:solidFill>
                  <a:schemeClr val="accent2"/>
                </a:solidFill>
                <a:latin typeface="Arial"/>
                <a:ea typeface="Arial"/>
                <a:cs typeface="Arial"/>
                <a:sym typeface="Arial"/>
              </a:rPr>
              <a:t>02</a:t>
            </a:r>
            <a:endParaRPr dirty="0"/>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chemeClr val="accent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73" y="1140848"/>
            <a:ext cx="1094543" cy="1094543"/>
          </a:xfrm>
          <a:prstGeom prst="rect">
            <a:avLst/>
          </a:prstGeom>
        </p:spPr>
      </p:pic>
    </p:spTree>
    <p:extLst>
      <p:ext uri="{BB962C8B-B14F-4D97-AF65-F5344CB8AC3E}">
        <p14:creationId xmlns:p14="http://schemas.microsoft.com/office/powerpoint/2010/main" val="195741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rgbClr val="FF0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 name="Oval 74"/>
          <p:cNvSpPr/>
          <p:nvPr/>
        </p:nvSpPr>
        <p:spPr>
          <a:xfrm>
            <a:off x="1108313" y="1071107"/>
            <a:ext cx="1242225" cy="12654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
        <p:nvSpPr>
          <p:cNvPr id="143" name="Google Shape;320;p33"/>
          <p:cNvSpPr txBox="1"/>
          <p:nvPr/>
        </p:nvSpPr>
        <p:spPr>
          <a:xfrm>
            <a:off x="4098215" y="1093142"/>
            <a:ext cx="3877745"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2000" b="1" dirty="0" smtClean="0">
                <a:solidFill>
                  <a:schemeClr val="bg1"/>
                </a:solidFill>
              </a:rPr>
              <a:t>High Level Flow Diagram</a:t>
            </a:r>
            <a:endParaRPr dirty="0">
              <a:solidFill>
                <a:schemeClr val="bg1"/>
              </a:solidFill>
            </a:endParaRPr>
          </a:p>
        </p:txBody>
      </p:sp>
      <p:sp>
        <p:nvSpPr>
          <p:cNvPr id="144" name="Google Shape;321;p33"/>
          <p:cNvSpPr txBox="1"/>
          <p:nvPr/>
        </p:nvSpPr>
        <p:spPr>
          <a:xfrm>
            <a:off x="4098216" y="1571622"/>
            <a:ext cx="3877744" cy="12567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en-IN" sz="1600" dirty="0" smtClean="0">
                <a:solidFill>
                  <a:schemeClr val="bg1"/>
                </a:solidFill>
                <a:sym typeface="Arial"/>
              </a:rPr>
              <a:t>High level workflow of the process</a:t>
            </a:r>
            <a:endParaRPr dirty="0">
              <a:solidFill>
                <a:schemeClr val="bg1"/>
              </a:solidFill>
            </a:endParaRPr>
          </a:p>
        </p:txBody>
      </p:sp>
      <p:sp>
        <p:nvSpPr>
          <p:cNvPr id="145" name="Google Shape;322;p33"/>
          <p:cNvSpPr txBox="1"/>
          <p:nvPr/>
        </p:nvSpPr>
        <p:spPr>
          <a:xfrm>
            <a:off x="3138082"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smtClean="0">
                <a:solidFill>
                  <a:srgbClr val="FF0000"/>
                </a:solidFill>
                <a:sym typeface="Arial"/>
              </a:rPr>
              <a:t>03</a:t>
            </a:r>
            <a:endParaRPr dirty="0">
              <a:solidFill>
                <a:srgbClr val="FF0000"/>
              </a:solidFill>
            </a:endParaRPr>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grpSp>
        <p:nvGrpSpPr>
          <p:cNvPr id="43" name="Google Shape;338;p34"/>
          <p:cNvGrpSpPr/>
          <p:nvPr/>
        </p:nvGrpSpPr>
        <p:grpSpPr>
          <a:xfrm>
            <a:off x="567217" y="3305546"/>
            <a:ext cx="8031600" cy="1263600"/>
            <a:chOff x="1179449" y="2893788"/>
            <a:chExt cx="9829928" cy="1582510"/>
          </a:xfrm>
        </p:grpSpPr>
        <p:sp>
          <p:nvSpPr>
            <p:cNvPr id="44" name="Google Shape;339;p34"/>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5" name="Google Shape;340;p34"/>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46" name="Google Shape;341;p34"/>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7" name="Google Shape;342;p34"/>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8" name="Google Shape;343;p34"/>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9" name="Google Shape;344;p34"/>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1" name="Google Shape;345;p34"/>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2" name="Google Shape;346;p34"/>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3" name="Google Shape;347;p34"/>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4" name="Google Shape;348;p34"/>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5" name="Google Shape;349;p34"/>
            <p:cNvSpPr/>
            <p:nvPr/>
          </p:nvSpPr>
          <p:spPr>
            <a:xfrm>
              <a:off x="220638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6" name="Google Shape;350;p34"/>
            <p:cNvSpPr/>
            <p:nvPr/>
          </p:nvSpPr>
          <p:spPr>
            <a:xfrm>
              <a:off x="4270334" y="2893788"/>
              <a:ext cx="553478" cy="553476"/>
            </a:xfrm>
            <a:prstGeom prst="ellipse">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7" name="Google Shape;351;p34"/>
            <p:cNvSpPr/>
            <p:nvPr/>
          </p:nvSpPr>
          <p:spPr>
            <a:xfrm>
              <a:off x="6327830"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8" name="Google Shape;352;p34"/>
            <p:cNvSpPr/>
            <p:nvPr/>
          </p:nvSpPr>
          <p:spPr>
            <a:xfrm>
              <a:off x="838295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9" name="Google Shape;353;p34"/>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0" name="Google Shape;354;p34"/>
            <p:cNvSpPr/>
            <p:nvPr/>
          </p:nvSpPr>
          <p:spPr>
            <a:xfrm flipH="1">
              <a:off x="3238368" y="3922822"/>
              <a:ext cx="553476" cy="553476"/>
            </a:xfrm>
            <a:prstGeom prst="ellipse">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1" name="Google Shape;355;p34"/>
            <p:cNvSpPr/>
            <p:nvPr/>
          </p:nvSpPr>
          <p:spPr>
            <a:xfrm flipH="1">
              <a:off x="529700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5" name="Google Shape;356;p34"/>
            <p:cNvSpPr/>
            <p:nvPr/>
          </p:nvSpPr>
          <p:spPr>
            <a:xfrm flipH="1">
              <a:off x="7354502"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6" name="Google Shape;357;p34"/>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7" name="Google Shape;358;p34"/>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1</a:t>
              </a:r>
              <a:endParaRPr/>
            </a:p>
          </p:txBody>
        </p:sp>
        <p:sp>
          <p:nvSpPr>
            <p:cNvPr id="68" name="Google Shape;359;p34"/>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69" name="Google Shape;360;p34"/>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70" name="Google Shape;361;p34"/>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71" name="Google Shape;362;p34"/>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72" name="Google Shape;363;p34"/>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73" name="Google Shape;364;p34"/>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74" name="Google Shape;365;p34"/>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679" y="1155956"/>
            <a:ext cx="1093142" cy="1093142"/>
          </a:xfrm>
          <a:prstGeom prst="rect">
            <a:avLst/>
          </a:prstGeom>
        </p:spPr>
      </p:pic>
    </p:spTree>
    <p:extLst>
      <p:ext uri="{BB962C8B-B14F-4D97-AF65-F5344CB8AC3E}">
        <p14:creationId xmlns:p14="http://schemas.microsoft.com/office/powerpoint/2010/main" val="4058262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
        <p:nvSpPr>
          <p:cNvPr id="143" name="Google Shape;320;p33"/>
          <p:cNvSpPr txBox="1"/>
          <p:nvPr/>
        </p:nvSpPr>
        <p:spPr>
          <a:xfrm>
            <a:off x="4098215" y="1093142"/>
            <a:ext cx="3877745"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2000" b="1" dirty="0" smtClean="0">
                <a:solidFill>
                  <a:schemeClr val="bg1"/>
                </a:solidFill>
                <a:sym typeface="Arial"/>
              </a:rPr>
              <a:t>Involved Systems, Folders and Applications</a:t>
            </a:r>
            <a:endParaRPr dirty="0">
              <a:solidFill>
                <a:schemeClr val="bg1"/>
              </a:solidFill>
            </a:endParaRPr>
          </a:p>
        </p:txBody>
      </p:sp>
      <p:sp>
        <p:nvSpPr>
          <p:cNvPr id="144" name="Google Shape;321;p33"/>
          <p:cNvSpPr txBox="1"/>
          <p:nvPr/>
        </p:nvSpPr>
        <p:spPr>
          <a:xfrm>
            <a:off x="4098216" y="1571622"/>
            <a:ext cx="3877744" cy="12604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just" rtl="0">
              <a:spcBef>
                <a:spcPts val="0"/>
              </a:spcBef>
              <a:spcAft>
                <a:spcPts val="0"/>
              </a:spcAft>
              <a:buClr>
                <a:schemeClr val="bg1"/>
              </a:buClr>
              <a:buFont typeface="Arial" panose="020B0604020202020204" pitchFamily="34" charset="0"/>
              <a:buChar char="•"/>
            </a:pPr>
            <a:r>
              <a:rPr lang="en-PH" dirty="0" smtClean="0">
                <a:solidFill>
                  <a:schemeClr val="bg1"/>
                </a:solidFill>
              </a:rPr>
              <a:t>Applications used in the Process – could be web tool, desktop application, etc.</a:t>
            </a:r>
          </a:p>
          <a:p>
            <a:pPr marL="285750" marR="0" lvl="0" indent="-285750" algn="just" rtl="0">
              <a:spcBef>
                <a:spcPts val="0"/>
              </a:spcBef>
              <a:spcAft>
                <a:spcPts val="0"/>
              </a:spcAft>
              <a:buClr>
                <a:schemeClr val="bg1"/>
              </a:buClr>
              <a:buFont typeface="Arial" panose="020B0604020202020204" pitchFamily="34" charset="0"/>
              <a:buChar char="•"/>
            </a:pPr>
            <a:r>
              <a:rPr lang="en-PH" dirty="0" smtClean="0">
                <a:solidFill>
                  <a:schemeClr val="bg1"/>
                </a:solidFill>
              </a:rPr>
              <a:t>Input and Output files within the Process and its location</a:t>
            </a:r>
          </a:p>
          <a:p>
            <a:pPr marL="285750" marR="0" lvl="0" indent="-285750" algn="just" rtl="0">
              <a:spcBef>
                <a:spcPts val="0"/>
              </a:spcBef>
              <a:spcAft>
                <a:spcPts val="0"/>
              </a:spcAft>
              <a:buClr>
                <a:schemeClr val="bg1"/>
              </a:buClr>
              <a:buFont typeface="Arial" panose="020B0604020202020204" pitchFamily="34" charset="0"/>
              <a:buChar char="•"/>
            </a:pPr>
            <a:endParaRPr dirty="0">
              <a:solidFill>
                <a:schemeClr val="bg1"/>
              </a:solidFill>
            </a:endParaRPr>
          </a:p>
        </p:txBody>
      </p:sp>
      <p:sp>
        <p:nvSpPr>
          <p:cNvPr id="145" name="Google Shape;322;p33"/>
          <p:cNvSpPr txBox="1"/>
          <p:nvPr/>
        </p:nvSpPr>
        <p:spPr>
          <a:xfrm>
            <a:off x="3138082"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smtClean="0">
                <a:solidFill>
                  <a:srgbClr val="7030A0"/>
                </a:solidFill>
                <a:sym typeface="Arial"/>
              </a:rPr>
              <a:t>04</a:t>
            </a:r>
            <a:endParaRPr dirty="0">
              <a:solidFill>
                <a:srgbClr val="7030A0"/>
              </a:solidFill>
            </a:endParaRPr>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rgbClr val="7030A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5" name="Google Shape;383;p35"/>
          <p:cNvGrpSpPr/>
          <p:nvPr/>
        </p:nvGrpSpPr>
        <p:grpSpPr>
          <a:xfrm>
            <a:off x="567217" y="3305546"/>
            <a:ext cx="8031600" cy="1263600"/>
            <a:chOff x="1179449" y="2893788"/>
            <a:chExt cx="9829928" cy="1582510"/>
          </a:xfrm>
        </p:grpSpPr>
        <p:sp>
          <p:nvSpPr>
            <p:cNvPr id="78" name="Google Shape;384;p35"/>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9" name="Google Shape;385;p35"/>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0" name="Google Shape;386;p35"/>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1" name="Google Shape;387;p35"/>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2" name="Google Shape;388;p35"/>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3" name="Google Shape;389;p35"/>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4" name="Google Shape;390;p35"/>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5" name="Google Shape;391;p35"/>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6" name="Google Shape;392;p35"/>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7" name="Google Shape;393;p35"/>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8" name="Google Shape;394;p35"/>
            <p:cNvSpPr/>
            <p:nvPr/>
          </p:nvSpPr>
          <p:spPr>
            <a:xfrm>
              <a:off x="220638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9" name="Google Shape;395;p35"/>
            <p:cNvSpPr/>
            <p:nvPr/>
          </p:nvSpPr>
          <p:spPr>
            <a:xfrm>
              <a:off x="4270334" y="2893788"/>
              <a:ext cx="553478" cy="553476"/>
            </a:xfrm>
            <a:prstGeom prst="ellipse">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0" name="Google Shape;396;p35"/>
            <p:cNvSpPr/>
            <p:nvPr/>
          </p:nvSpPr>
          <p:spPr>
            <a:xfrm>
              <a:off x="6327830"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1" name="Google Shape;397;p35"/>
            <p:cNvSpPr/>
            <p:nvPr/>
          </p:nvSpPr>
          <p:spPr>
            <a:xfrm>
              <a:off x="838295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2" name="Google Shape;398;p35"/>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3" name="Google Shape;399;p35"/>
            <p:cNvSpPr/>
            <p:nvPr/>
          </p:nvSpPr>
          <p:spPr>
            <a:xfrm flipH="1">
              <a:off x="323836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4" name="Google Shape;400;p35"/>
            <p:cNvSpPr/>
            <p:nvPr/>
          </p:nvSpPr>
          <p:spPr>
            <a:xfrm flipH="1">
              <a:off x="5297008" y="3922822"/>
              <a:ext cx="553476" cy="553476"/>
            </a:xfrm>
            <a:prstGeom prst="ellipse">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5" name="Google Shape;401;p35"/>
            <p:cNvSpPr/>
            <p:nvPr/>
          </p:nvSpPr>
          <p:spPr>
            <a:xfrm flipH="1">
              <a:off x="7354502"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6" name="Google Shape;402;p35"/>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7" name="Google Shape;403;p35"/>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lt1"/>
                  </a:solidFill>
                  <a:latin typeface="Arial"/>
                  <a:ea typeface="Arial"/>
                  <a:cs typeface="Arial"/>
                  <a:sym typeface="Arial"/>
                </a:rPr>
                <a:t>1</a:t>
              </a:r>
              <a:endParaRPr dirty="0"/>
            </a:p>
          </p:txBody>
        </p:sp>
        <p:sp>
          <p:nvSpPr>
            <p:cNvPr id="98" name="Google Shape;404;p35"/>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99" name="Google Shape;405;p35"/>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lt1"/>
                  </a:solidFill>
                  <a:latin typeface="Arial"/>
                  <a:ea typeface="Arial"/>
                  <a:cs typeface="Arial"/>
                  <a:sym typeface="Arial"/>
                </a:rPr>
                <a:t>5</a:t>
              </a:r>
              <a:endParaRPr dirty="0"/>
            </a:p>
          </p:txBody>
        </p:sp>
        <p:sp>
          <p:nvSpPr>
            <p:cNvPr id="100" name="Google Shape;406;p35"/>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101" name="Google Shape;407;p35"/>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102" name="Google Shape;408;p35"/>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103" name="Google Shape;409;p35"/>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04" name="Google Shape;410;p35"/>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pic>
        <p:nvPicPr>
          <p:cNvPr id="105" name="Picture 10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89233" y="1226959"/>
            <a:ext cx="912224" cy="912224"/>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81" y="1209779"/>
            <a:ext cx="473292" cy="473292"/>
          </a:xfrm>
          <a:prstGeom prst="rect">
            <a:avLst/>
          </a:prstGeom>
        </p:spPr>
      </p:pic>
    </p:spTree>
    <p:extLst>
      <p:ext uri="{BB962C8B-B14F-4D97-AF65-F5344CB8AC3E}">
        <p14:creationId xmlns:p14="http://schemas.microsoft.com/office/powerpoint/2010/main" val="3515264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
        <p:nvSpPr>
          <p:cNvPr id="143" name="Google Shape;320;p33"/>
          <p:cNvSpPr txBox="1"/>
          <p:nvPr/>
        </p:nvSpPr>
        <p:spPr>
          <a:xfrm>
            <a:off x="4098215" y="1093142"/>
            <a:ext cx="4048380"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bg1"/>
                </a:solidFill>
              </a:rPr>
              <a:t>Application / Platform / System Availability and Support </a:t>
            </a:r>
            <a:r>
              <a:rPr lang="en-US" sz="2000" b="1" dirty="0" smtClean="0">
                <a:solidFill>
                  <a:schemeClr val="bg1"/>
                </a:solidFill>
              </a:rPr>
              <a:t>Period</a:t>
            </a:r>
            <a:endParaRPr lang="en-US" sz="2000" b="1" dirty="0">
              <a:solidFill>
                <a:schemeClr val="bg1"/>
              </a:solidFill>
            </a:endParaRPr>
          </a:p>
        </p:txBody>
      </p:sp>
      <p:sp>
        <p:nvSpPr>
          <p:cNvPr id="144" name="Google Shape;321;p33"/>
          <p:cNvSpPr txBox="1"/>
          <p:nvPr/>
        </p:nvSpPr>
        <p:spPr>
          <a:xfrm>
            <a:off x="4098216" y="1571622"/>
            <a:ext cx="3877744" cy="12641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just" rtl="0">
              <a:spcBef>
                <a:spcPts val="0"/>
              </a:spcBef>
              <a:spcAft>
                <a:spcPts val="0"/>
              </a:spcAft>
              <a:buClr>
                <a:schemeClr val="bg1"/>
              </a:buClr>
              <a:buFont typeface="Arial" panose="020B0604020202020204" pitchFamily="34" charset="0"/>
              <a:buChar char="•"/>
            </a:pPr>
            <a:r>
              <a:rPr lang="en-PH" dirty="0" smtClean="0">
                <a:solidFill>
                  <a:schemeClr val="bg1"/>
                </a:solidFill>
              </a:rPr>
              <a:t>Availability duration of the Applications</a:t>
            </a:r>
          </a:p>
          <a:p>
            <a:pPr marL="285750" marR="0" lvl="0" indent="-285750" algn="just" rtl="0">
              <a:spcBef>
                <a:spcPts val="0"/>
              </a:spcBef>
              <a:spcAft>
                <a:spcPts val="0"/>
              </a:spcAft>
              <a:buClr>
                <a:schemeClr val="bg1"/>
              </a:buClr>
              <a:buFont typeface="Arial" panose="020B0604020202020204" pitchFamily="34" charset="0"/>
              <a:buChar char="•"/>
            </a:pPr>
            <a:r>
              <a:rPr lang="en-PH" dirty="0" smtClean="0">
                <a:solidFill>
                  <a:schemeClr val="bg1"/>
                </a:solidFill>
              </a:rPr>
              <a:t>Support availability duration of the Applications</a:t>
            </a:r>
          </a:p>
          <a:p>
            <a:pPr marL="285750" marR="0" lvl="0" indent="-285750" algn="just" rtl="0">
              <a:spcBef>
                <a:spcPts val="0"/>
              </a:spcBef>
              <a:spcAft>
                <a:spcPts val="0"/>
              </a:spcAft>
              <a:buClr>
                <a:schemeClr val="bg1"/>
              </a:buClr>
              <a:buFont typeface="Arial" panose="020B0604020202020204" pitchFamily="34" charset="0"/>
              <a:buChar char="•"/>
            </a:pPr>
            <a:r>
              <a:rPr lang="en-PH" dirty="0" smtClean="0">
                <a:solidFill>
                  <a:schemeClr val="bg1"/>
                </a:solidFill>
              </a:rPr>
              <a:t>Scheduled Maintenance of the Applications</a:t>
            </a:r>
          </a:p>
          <a:p>
            <a:pPr marL="285750" marR="0" lvl="0" indent="-285750" algn="just" rtl="0">
              <a:spcBef>
                <a:spcPts val="0"/>
              </a:spcBef>
              <a:spcAft>
                <a:spcPts val="0"/>
              </a:spcAft>
              <a:buClr>
                <a:schemeClr val="bg1"/>
              </a:buClr>
              <a:buFont typeface="Arial" panose="020B0604020202020204" pitchFamily="34" charset="0"/>
              <a:buChar char="•"/>
            </a:pPr>
            <a:r>
              <a:rPr lang="en-PH" dirty="0" smtClean="0">
                <a:solidFill>
                  <a:schemeClr val="bg1"/>
                </a:solidFill>
              </a:rPr>
              <a:t>Know issues within the Applications </a:t>
            </a:r>
            <a:endParaRPr dirty="0">
              <a:solidFill>
                <a:schemeClr val="bg1"/>
              </a:solidFill>
            </a:endParaRPr>
          </a:p>
        </p:txBody>
      </p:sp>
      <p:sp>
        <p:nvSpPr>
          <p:cNvPr id="145" name="Google Shape;322;p33"/>
          <p:cNvSpPr txBox="1"/>
          <p:nvPr/>
        </p:nvSpPr>
        <p:spPr>
          <a:xfrm>
            <a:off x="3138082"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smtClean="0">
                <a:solidFill>
                  <a:srgbClr val="009FEB"/>
                </a:solidFill>
                <a:sym typeface="Arial"/>
              </a:rPr>
              <a:t>05</a:t>
            </a:r>
            <a:endParaRPr dirty="0">
              <a:solidFill>
                <a:srgbClr val="009FEB"/>
              </a:solidFill>
            </a:endParaRPr>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rgbClr val="009FE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9FEB"/>
              </a:solidFill>
              <a:latin typeface="Calibri"/>
              <a:ea typeface="Calibri"/>
              <a:cs typeface="Calibri"/>
              <a:sym typeface="Calibri"/>
            </a:endParaRPr>
          </a:p>
        </p:txBody>
      </p:sp>
      <p:grpSp>
        <p:nvGrpSpPr>
          <p:cNvPr id="44" name="Google Shape;430;p36"/>
          <p:cNvGrpSpPr/>
          <p:nvPr/>
        </p:nvGrpSpPr>
        <p:grpSpPr>
          <a:xfrm>
            <a:off x="567217" y="3301226"/>
            <a:ext cx="8031600" cy="1263600"/>
            <a:chOff x="1179449" y="2893788"/>
            <a:chExt cx="9829928" cy="1582510"/>
          </a:xfrm>
        </p:grpSpPr>
        <p:sp>
          <p:nvSpPr>
            <p:cNvPr id="45" name="Google Shape;431;p36"/>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6" name="Google Shape;432;p36"/>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47" name="Google Shape;433;p36"/>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8" name="Google Shape;434;p36"/>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49" name="Google Shape;435;p36"/>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1" name="Google Shape;436;p36"/>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2" name="Google Shape;437;p36"/>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3" name="Google Shape;438;p36"/>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4" name="Google Shape;439;p36"/>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5" name="Google Shape;440;p36"/>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56" name="Google Shape;441;p36"/>
            <p:cNvSpPr/>
            <p:nvPr/>
          </p:nvSpPr>
          <p:spPr>
            <a:xfrm>
              <a:off x="220638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7" name="Google Shape;442;p36"/>
            <p:cNvSpPr/>
            <p:nvPr/>
          </p:nvSpPr>
          <p:spPr>
            <a:xfrm>
              <a:off x="4270334"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8" name="Google Shape;443;p36"/>
            <p:cNvSpPr/>
            <p:nvPr/>
          </p:nvSpPr>
          <p:spPr>
            <a:xfrm>
              <a:off x="6327830" y="2893788"/>
              <a:ext cx="553478" cy="553476"/>
            </a:xfrm>
            <a:prstGeom prst="ellipse">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59" name="Google Shape;444;p36"/>
            <p:cNvSpPr/>
            <p:nvPr/>
          </p:nvSpPr>
          <p:spPr>
            <a:xfrm>
              <a:off x="838295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0" name="Google Shape;445;p36"/>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1" name="Google Shape;446;p36"/>
            <p:cNvSpPr/>
            <p:nvPr/>
          </p:nvSpPr>
          <p:spPr>
            <a:xfrm flipH="1">
              <a:off x="323836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5" name="Google Shape;447;p36"/>
            <p:cNvSpPr/>
            <p:nvPr/>
          </p:nvSpPr>
          <p:spPr>
            <a:xfrm flipH="1">
              <a:off x="5297008" y="3922822"/>
              <a:ext cx="553476" cy="553476"/>
            </a:xfrm>
            <a:prstGeom prst="ellipse">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6" name="Google Shape;448;p36"/>
            <p:cNvSpPr/>
            <p:nvPr/>
          </p:nvSpPr>
          <p:spPr>
            <a:xfrm flipH="1">
              <a:off x="7354502"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7" name="Google Shape;449;p36"/>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68" name="Google Shape;450;p36"/>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1</a:t>
              </a:r>
              <a:endParaRPr/>
            </a:p>
          </p:txBody>
        </p:sp>
        <p:sp>
          <p:nvSpPr>
            <p:cNvPr id="69" name="Google Shape;451;p36"/>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70" name="Google Shape;452;p36"/>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71" name="Google Shape;453;p36"/>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72" name="Google Shape;454;p36"/>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73" name="Google Shape;455;p36"/>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74" name="Google Shape;456;p36"/>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07" name="Google Shape;457;p36"/>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267" y="1180571"/>
            <a:ext cx="1036156" cy="1036156"/>
          </a:xfrm>
          <a:prstGeom prst="rect">
            <a:avLst/>
          </a:prstGeom>
        </p:spPr>
      </p:pic>
    </p:spTree>
    <p:extLst>
      <p:ext uri="{BB962C8B-B14F-4D97-AF65-F5344CB8AC3E}">
        <p14:creationId xmlns:p14="http://schemas.microsoft.com/office/powerpoint/2010/main" val="450585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
        <p:nvSpPr>
          <p:cNvPr id="143" name="Google Shape;320;p33"/>
          <p:cNvSpPr txBox="1"/>
          <p:nvPr/>
        </p:nvSpPr>
        <p:spPr>
          <a:xfrm>
            <a:off x="4098215" y="1093142"/>
            <a:ext cx="4048380"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2000" b="1" dirty="0">
                <a:solidFill>
                  <a:schemeClr val="bg1"/>
                </a:solidFill>
              </a:rPr>
              <a:t>Manual Execution </a:t>
            </a:r>
            <a:r>
              <a:rPr lang="en-US" sz="2000" b="1" dirty="0" smtClean="0">
                <a:solidFill>
                  <a:schemeClr val="bg1"/>
                </a:solidFill>
              </a:rPr>
              <a:t>Time, Volume And Frequency</a:t>
            </a:r>
            <a:endParaRPr lang="en-US" sz="2000" b="1" dirty="0">
              <a:solidFill>
                <a:schemeClr val="bg1"/>
              </a:solidFill>
            </a:endParaRPr>
          </a:p>
        </p:txBody>
      </p:sp>
      <p:sp>
        <p:nvSpPr>
          <p:cNvPr id="144" name="Google Shape;321;p33"/>
          <p:cNvSpPr txBox="1"/>
          <p:nvPr/>
        </p:nvSpPr>
        <p:spPr>
          <a:xfrm>
            <a:off x="4098216" y="1571622"/>
            <a:ext cx="3877744" cy="12567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When and how often the process is performed</a:t>
            </a:r>
          </a:p>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Who and how many persons perform the process</a:t>
            </a:r>
          </a:p>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Period when the number of transaction spikes</a:t>
            </a:r>
          </a:p>
          <a:p>
            <a:pPr marL="285750" marR="0" lvl="0" indent="-285750" algn="just" rtl="0">
              <a:spcBef>
                <a:spcPts val="0"/>
              </a:spcBef>
              <a:spcAft>
                <a:spcPts val="0"/>
              </a:spcAft>
              <a:buClr>
                <a:schemeClr val="bg1"/>
              </a:buClr>
              <a:buFont typeface="Arial" panose="020B0604020202020204" pitchFamily="34" charset="0"/>
              <a:buChar char="•"/>
            </a:pPr>
            <a:r>
              <a:rPr lang="en-PH" sz="1300" dirty="0" smtClean="0">
                <a:solidFill>
                  <a:schemeClr val="bg1"/>
                </a:solidFill>
              </a:rPr>
              <a:t>No. of transactions received in the process</a:t>
            </a:r>
            <a:endParaRPr sz="1300" dirty="0">
              <a:solidFill>
                <a:schemeClr val="bg1"/>
              </a:solidFill>
            </a:endParaRPr>
          </a:p>
        </p:txBody>
      </p:sp>
      <p:sp>
        <p:nvSpPr>
          <p:cNvPr id="145" name="Google Shape;322;p33"/>
          <p:cNvSpPr txBox="1"/>
          <p:nvPr/>
        </p:nvSpPr>
        <p:spPr>
          <a:xfrm>
            <a:off x="3138082"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smtClean="0">
                <a:solidFill>
                  <a:srgbClr val="6EA92D"/>
                </a:solidFill>
                <a:sym typeface="Arial"/>
              </a:rPr>
              <a:t>06</a:t>
            </a:r>
            <a:endParaRPr dirty="0">
              <a:solidFill>
                <a:srgbClr val="6EA92D"/>
              </a:solidFill>
            </a:endParaRPr>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rgbClr val="6EA92D"/>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6EA92D"/>
              </a:solidFill>
              <a:latin typeface="Calibri"/>
              <a:ea typeface="Calibri"/>
              <a:cs typeface="Calibri"/>
              <a:sym typeface="Calibri"/>
            </a:endParaRPr>
          </a:p>
        </p:txBody>
      </p:sp>
      <p:grpSp>
        <p:nvGrpSpPr>
          <p:cNvPr id="43" name="Google Shape;482;p37"/>
          <p:cNvGrpSpPr/>
          <p:nvPr/>
        </p:nvGrpSpPr>
        <p:grpSpPr>
          <a:xfrm>
            <a:off x="567217" y="3302878"/>
            <a:ext cx="8031600" cy="1263600"/>
            <a:chOff x="1179449" y="2893788"/>
            <a:chExt cx="9829928" cy="1582510"/>
          </a:xfrm>
        </p:grpSpPr>
        <p:sp>
          <p:nvSpPr>
            <p:cNvPr id="75" name="Google Shape;483;p37"/>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8" name="Google Shape;484;p37"/>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79" name="Google Shape;485;p37"/>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0" name="Google Shape;486;p37"/>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1" name="Google Shape;487;p37"/>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2" name="Google Shape;488;p37"/>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3" name="Google Shape;489;p37"/>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4" name="Google Shape;490;p37"/>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5" name="Google Shape;491;p37"/>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6" name="Google Shape;492;p37"/>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7" name="Google Shape;493;p37"/>
            <p:cNvSpPr/>
            <p:nvPr/>
          </p:nvSpPr>
          <p:spPr>
            <a:xfrm>
              <a:off x="220638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8" name="Google Shape;494;p37"/>
            <p:cNvSpPr/>
            <p:nvPr/>
          </p:nvSpPr>
          <p:spPr>
            <a:xfrm>
              <a:off x="4270334"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9" name="Google Shape;495;p37"/>
            <p:cNvSpPr/>
            <p:nvPr/>
          </p:nvSpPr>
          <p:spPr>
            <a:xfrm>
              <a:off x="6327830" y="2893788"/>
              <a:ext cx="553478" cy="553476"/>
            </a:xfrm>
            <a:prstGeom prst="ellipse">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0" name="Google Shape;496;p37"/>
            <p:cNvSpPr/>
            <p:nvPr/>
          </p:nvSpPr>
          <p:spPr>
            <a:xfrm>
              <a:off x="838295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1" name="Google Shape;497;p37"/>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2" name="Google Shape;498;p37"/>
            <p:cNvSpPr/>
            <p:nvPr/>
          </p:nvSpPr>
          <p:spPr>
            <a:xfrm flipH="1">
              <a:off x="323836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3" name="Google Shape;499;p37"/>
            <p:cNvSpPr/>
            <p:nvPr/>
          </p:nvSpPr>
          <p:spPr>
            <a:xfrm flipH="1">
              <a:off x="529700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4" name="Google Shape;500;p37"/>
            <p:cNvSpPr/>
            <p:nvPr/>
          </p:nvSpPr>
          <p:spPr>
            <a:xfrm flipH="1">
              <a:off x="7354502" y="3922822"/>
              <a:ext cx="553476" cy="553476"/>
            </a:xfrm>
            <a:prstGeom prst="ellipse">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5" name="Google Shape;501;p37"/>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6" name="Google Shape;502;p37"/>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1</a:t>
              </a:r>
              <a:endParaRPr/>
            </a:p>
          </p:txBody>
        </p:sp>
        <p:sp>
          <p:nvSpPr>
            <p:cNvPr id="97" name="Google Shape;503;p37"/>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98" name="Google Shape;504;p37"/>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99" name="Google Shape;505;p37"/>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100" name="Google Shape;506;p37"/>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101" name="Google Shape;507;p37"/>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lt1"/>
                  </a:solidFill>
                  <a:latin typeface="Arial"/>
                  <a:ea typeface="Arial"/>
                  <a:cs typeface="Arial"/>
                  <a:sym typeface="Arial"/>
                </a:rPr>
                <a:t>4</a:t>
              </a:r>
              <a:endParaRPr dirty="0"/>
            </a:p>
          </p:txBody>
        </p:sp>
        <p:sp>
          <p:nvSpPr>
            <p:cNvPr id="102" name="Google Shape;508;p37"/>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03" name="Google Shape;509;p37"/>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45" y="1214198"/>
            <a:ext cx="921624" cy="921624"/>
          </a:xfrm>
          <a:prstGeom prst="rect">
            <a:avLst/>
          </a:prstGeom>
        </p:spPr>
      </p:pic>
    </p:spTree>
    <p:extLst>
      <p:ext uri="{BB962C8B-B14F-4D97-AF65-F5344CB8AC3E}">
        <p14:creationId xmlns:p14="http://schemas.microsoft.com/office/powerpoint/2010/main" val="718992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
        <p:nvSpPr>
          <p:cNvPr id="143" name="Google Shape;320;p33"/>
          <p:cNvSpPr txBox="1"/>
          <p:nvPr/>
        </p:nvSpPr>
        <p:spPr>
          <a:xfrm>
            <a:off x="4098215" y="1093142"/>
            <a:ext cx="4048380"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2000" b="1" dirty="0" smtClean="0">
                <a:solidFill>
                  <a:schemeClr val="bg1"/>
                </a:solidFill>
              </a:rPr>
              <a:t>Expected </a:t>
            </a:r>
            <a:r>
              <a:rPr lang="en-US" sz="2000" b="1" dirty="0">
                <a:solidFill>
                  <a:schemeClr val="bg1"/>
                </a:solidFill>
              </a:rPr>
              <a:t>Execution Time, Volume And Frequency</a:t>
            </a:r>
          </a:p>
        </p:txBody>
      </p:sp>
      <p:sp>
        <p:nvSpPr>
          <p:cNvPr id="144" name="Google Shape;321;p33"/>
          <p:cNvSpPr txBox="1"/>
          <p:nvPr/>
        </p:nvSpPr>
        <p:spPr>
          <a:xfrm>
            <a:off x="4098216" y="1571622"/>
            <a:ext cx="3877744" cy="12072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en-IN" sz="1600" dirty="0" smtClean="0">
                <a:solidFill>
                  <a:schemeClr val="bg1"/>
                </a:solidFill>
                <a:sym typeface="Arial"/>
              </a:rPr>
              <a:t>All expected information when the robot performs the process</a:t>
            </a:r>
            <a:endParaRPr dirty="0">
              <a:solidFill>
                <a:schemeClr val="bg1"/>
              </a:solidFill>
            </a:endParaRPr>
          </a:p>
        </p:txBody>
      </p:sp>
      <p:sp>
        <p:nvSpPr>
          <p:cNvPr id="145" name="Google Shape;322;p33"/>
          <p:cNvSpPr txBox="1"/>
          <p:nvPr/>
        </p:nvSpPr>
        <p:spPr>
          <a:xfrm>
            <a:off x="3138082"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smtClean="0">
                <a:solidFill>
                  <a:srgbClr val="537F22"/>
                </a:solidFill>
                <a:sym typeface="Arial"/>
              </a:rPr>
              <a:t>07</a:t>
            </a:r>
            <a:endParaRPr dirty="0">
              <a:solidFill>
                <a:srgbClr val="537F22"/>
              </a:solidFill>
            </a:endParaRPr>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rgbClr val="537F2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9FEB"/>
              </a:solidFill>
              <a:latin typeface="Calibri"/>
              <a:ea typeface="Calibri"/>
              <a:cs typeface="Calibri"/>
              <a:sym typeface="Calibri"/>
            </a:endParaRPr>
          </a:p>
        </p:txBody>
      </p:sp>
      <p:grpSp>
        <p:nvGrpSpPr>
          <p:cNvPr id="43" name="Google Shape;530;p38"/>
          <p:cNvGrpSpPr/>
          <p:nvPr/>
        </p:nvGrpSpPr>
        <p:grpSpPr>
          <a:xfrm>
            <a:off x="565869" y="3301662"/>
            <a:ext cx="8031600" cy="1263600"/>
            <a:chOff x="1179449" y="2893788"/>
            <a:chExt cx="9829928" cy="1582510"/>
          </a:xfrm>
        </p:grpSpPr>
        <p:sp>
          <p:nvSpPr>
            <p:cNvPr id="75" name="Google Shape;531;p38"/>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78" name="Google Shape;532;p38"/>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79" name="Google Shape;533;p38"/>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0" name="Google Shape;534;p38"/>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1" name="Google Shape;535;p38"/>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2" name="Google Shape;536;p38"/>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3" name="Google Shape;537;p38"/>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4" name="Google Shape;538;p38"/>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5" name="Google Shape;539;p38"/>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6">
                <a:lumMod val="75000"/>
              </a:schemeClr>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6" name="Google Shape;540;p38"/>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87" name="Google Shape;541;p38"/>
            <p:cNvSpPr/>
            <p:nvPr/>
          </p:nvSpPr>
          <p:spPr>
            <a:xfrm>
              <a:off x="220638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8" name="Google Shape;542;p38"/>
            <p:cNvSpPr/>
            <p:nvPr/>
          </p:nvSpPr>
          <p:spPr>
            <a:xfrm>
              <a:off x="4270334"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89" name="Google Shape;543;p38"/>
            <p:cNvSpPr/>
            <p:nvPr/>
          </p:nvSpPr>
          <p:spPr>
            <a:xfrm>
              <a:off x="6327830"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0" name="Google Shape;544;p38"/>
            <p:cNvSpPr/>
            <p:nvPr/>
          </p:nvSpPr>
          <p:spPr>
            <a:xfrm>
              <a:off x="8382958" y="2893788"/>
              <a:ext cx="553478" cy="553476"/>
            </a:xfrm>
            <a:prstGeom prst="ellipse">
              <a:avLst/>
            </a:prstGeom>
            <a:solidFill>
              <a:schemeClr val="accent6">
                <a:lumMod val="75000"/>
              </a:schemeClr>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1" name="Google Shape;545;p38"/>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2" name="Google Shape;546;p38"/>
            <p:cNvSpPr/>
            <p:nvPr/>
          </p:nvSpPr>
          <p:spPr>
            <a:xfrm flipH="1">
              <a:off x="323836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3" name="Google Shape;547;p38"/>
            <p:cNvSpPr/>
            <p:nvPr/>
          </p:nvSpPr>
          <p:spPr>
            <a:xfrm flipH="1">
              <a:off x="529700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4" name="Google Shape;548;p38"/>
            <p:cNvSpPr/>
            <p:nvPr/>
          </p:nvSpPr>
          <p:spPr>
            <a:xfrm flipH="1">
              <a:off x="7354502" y="3922822"/>
              <a:ext cx="553476" cy="553476"/>
            </a:xfrm>
            <a:prstGeom prst="ellipse">
              <a:avLst/>
            </a:prstGeom>
            <a:solidFill>
              <a:schemeClr val="accent6">
                <a:lumMod val="75000"/>
              </a:schemeClr>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5" name="Google Shape;549;p38"/>
            <p:cNvSpPr/>
            <p:nvPr/>
          </p:nvSpPr>
          <p:spPr>
            <a:xfrm flipH="1">
              <a:off x="9405977"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96" name="Google Shape;550;p38"/>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1</a:t>
              </a:r>
              <a:endParaRPr/>
            </a:p>
          </p:txBody>
        </p:sp>
        <p:sp>
          <p:nvSpPr>
            <p:cNvPr id="97" name="Google Shape;551;p38"/>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98" name="Google Shape;552;p38"/>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99" name="Google Shape;553;p38"/>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100" name="Google Shape;554;p38"/>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101" name="Google Shape;555;p38"/>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102" name="Google Shape;556;p38"/>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03" name="Google Shape;557;p38"/>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172" y="1262958"/>
            <a:ext cx="832346" cy="832346"/>
          </a:xfrm>
          <a:prstGeom prst="rect">
            <a:avLst/>
          </a:prstGeom>
        </p:spPr>
      </p:pic>
    </p:spTree>
    <p:extLst>
      <p:ext uri="{BB962C8B-B14F-4D97-AF65-F5344CB8AC3E}">
        <p14:creationId xmlns:p14="http://schemas.microsoft.com/office/powerpoint/2010/main" val="606135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3829" y="4618425"/>
            <a:ext cx="6567054" cy="529955"/>
          </a:xfrm>
          <a:prstGeom prst="rect">
            <a:avLst/>
          </a:prstGeom>
          <a:noFill/>
        </p:spPr>
        <p:txBody>
          <a:bodyPr wrap="square" lIns="37150" tIns="18575" rIns="37150" bIns="18575" rtlCol="0">
            <a:spAutoFit/>
          </a:bodyPr>
          <a:lstStyle/>
          <a:p>
            <a:pPr defTabSz="914217"/>
            <a:r>
              <a:rPr lang="en-PH" sz="3200" b="1" dirty="0" smtClean="0">
                <a:solidFill>
                  <a:schemeClr val="bg1"/>
                </a:solidFill>
                <a:latin typeface="Lato Regular"/>
                <a:cs typeface="Lato Regular"/>
              </a:rPr>
              <a:t>BUSINESS PROCESS SCOPE</a:t>
            </a:r>
            <a:endParaRPr lang="id-ID" sz="3200" b="1" dirty="0">
              <a:solidFill>
                <a:schemeClr val="bg1"/>
              </a:solidFill>
              <a:latin typeface="Lato Regular"/>
              <a:cs typeface="Lato Regular"/>
            </a:endParaRPr>
          </a:p>
        </p:txBody>
      </p:sp>
      <p:sp>
        <p:nvSpPr>
          <p:cNvPr id="143" name="Google Shape;320;p33"/>
          <p:cNvSpPr txBox="1"/>
          <p:nvPr/>
        </p:nvSpPr>
        <p:spPr>
          <a:xfrm>
            <a:off x="4098215" y="1093142"/>
            <a:ext cx="4048380" cy="40011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smtClean="0">
                <a:solidFill>
                  <a:schemeClr val="bg1"/>
                </a:solidFill>
              </a:rPr>
              <a:t>Suggested Improvements</a:t>
            </a:r>
            <a:endParaRPr lang="en-US" sz="2000" b="1" dirty="0">
              <a:solidFill>
                <a:schemeClr val="bg1"/>
              </a:solidFill>
            </a:endParaRPr>
          </a:p>
        </p:txBody>
      </p:sp>
      <p:sp>
        <p:nvSpPr>
          <p:cNvPr id="144" name="Google Shape;321;p33"/>
          <p:cNvSpPr txBox="1"/>
          <p:nvPr/>
        </p:nvSpPr>
        <p:spPr>
          <a:xfrm>
            <a:off x="4098216" y="1571622"/>
            <a:ext cx="3877744" cy="12641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gn="just" rtl="0">
              <a:spcBef>
                <a:spcPts val="0"/>
              </a:spcBef>
              <a:spcAft>
                <a:spcPts val="0"/>
              </a:spcAft>
            </a:pPr>
            <a:r>
              <a:rPr lang="en-PH" sz="1200" dirty="0" smtClean="0">
                <a:solidFill>
                  <a:schemeClr val="bg1"/>
                </a:solidFill>
              </a:rPr>
              <a:t>Improvements that may be done to a process like usage of a different tool, a different way to do a particular step within the process, etc.</a:t>
            </a:r>
            <a:endParaRPr lang="en-PH" sz="1200" dirty="0">
              <a:solidFill>
                <a:schemeClr val="bg1"/>
              </a:solidFill>
            </a:endParaRPr>
          </a:p>
          <a:p>
            <a:pPr marR="0" lvl="0" algn="just" rtl="0">
              <a:spcBef>
                <a:spcPts val="0"/>
              </a:spcBef>
              <a:spcAft>
                <a:spcPts val="0"/>
              </a:spcAft>
            </a:pPr>
            <a:r>
              <a:rPr lang="en-PH" sz="1200" dirty="0" smtClean="0">
                <a:solidFill>
                  <a:schemeClr val="bg1"/>
                </a:solidFill>
              </a:rPr>
              <a:t>The improvements in this section  be taken into consideration when designing a solution.</a:t>
            </a:r>
            <a:endParaRPr sz="1200" dirty="0">
              <a:solidFill>
                <a:schemeClr val="bg1"/>
              </a:solidFill>
            </a:endParaRPr>
          </a:p>
        </p:txBody>
      </p:sp>
      <p:sp>
        <p:nvSpPr>
          <p:cNvPr id="145" name="Google Shape;322;p33"/>
          <p:cNvSpPr txBox="1"/>
          <p:nvPr/>
        </p:nvSpPr>
        <p:spPr>
          <a:xfrm>
            <a:off x="3138082" y="993491"/>
            <a:ext cx="870752" cy="8309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4800" b="1" dirty="0" smtClean="0">
                <a:solidFill>
                  <a:srgbClr val="15A186"/>
                </a:solidFill>
                <a:sym typeface="Arial"/>
              </a:rPr>
              <a:t>08</a:t>
            </a:r>
            <a:endParaRPr dirty="0">
              <a:solidFill>
                <a:srgbClr val="15A186"/>
              </a:solidFill>
            </a:endParaRPr>
          </a:p>
        </p:txBody>
      </p:sp>
      <p:cxnSp>
        <p:nvCxnSpPr>
          <p:cNvPr id="134" name="Google Shape;323;p33"/>
          <p:cNvCxnSpPr/>
          <p:nvPr/>
        </p:nvCxnSpPr>
        <p:spPr>
          <a:xfrm>
            <a:off x="589251" y="2832048"/>
            <a:ext cx="8031600" cy="0"/>
          </a:xfrm>
          <a:prstGeom prst="straightConnector1">
            <a:avLst/>
          </a:prstGeom>
          <a:noFill/>
          <a:ln w="9525" cap="flat" cmpd="sng">
            <a:solidFill>
              <a:srgbClr val="D8D8D8"/>
            </a:solidFill>
            <a:prstDash val="solid"/>
            <a:round/>
            <a:headEnd type="none" w="sm" len="sm"/>
            <a:tailEnd type="none" w="sm" len="sm"/>
          </a:ln>
        </p:spPr>
      </p:cxnSp>
      <p:sp>
        <p:nvSpPr>
          <p:cNvPr id="136" name="Google Shape;325;p33"/>
          <p:cNvSpPr/>
          <p:nvPr/>
        </p:nvSpPr>
        <p:spPr>
          <a:xfrm>
            <a:off x="893945" y="897783"/>
            <a:ext cx="1702800" cy="1612800"/>
          </a:xfrm>
          <a:custGeom>
            <a:avLst/>
            <a:gdLst/>
            <a:ahLst/>
            <a:cxnLst/>
            <a:rect l="l" t="t" r="r" b="b"/>
            <a:pathLst>
              <a:path w="3858" h="3858" extrusionOk="0">
                <a:moveTo>
                  <a:pt x="1928" y="0"/>
                </a:moveTo>
                <a:lnTo>
                  <a:pt x="2047" y="3"/>
                </a:lnTo>
                <a:lnTo>
                  <a:pt x="2161" y="14"/>
                </a:lnTo>
                <a:lnTo>
                  <a:pt x="2275" y="31"/>
                </a:lnTo>
                <a:lnTo>
                  <a:pt x="2386" y="55"/>
                </a:lnTo>
                <a:lnTo>
                  <a:pt x="2495" y="85"/>
                </a:lnTo>
                <a:lnTo>
                  <a:pt x="2602" y="122"/>
                </a:lnTo>
                <a:lnTo>
                  <a:pt x="2705" y="163"/>
                </a:lnTo>
                <a:lnTo>
                  <a:pt x="2805" y="211"/>
                </a:lnTo>
                <a:lnTo>
                  <a:pt x="2903" y="263"/>
                </a:lnTo>
                <a:lnTo>
                  <a:pt x="2996" y="322"/>
                </a:lnTo>
                <a:lnTo>
                  <a:pt x="3085" y="385"/>
                </a:lnTo>
                <a:lnTo>
                  <a:pt x="3172" y="454"/>
                </a:lnTo>
                <a:lnTo>
                  <a:pt x="3253" y="527"/>
                </a:lnTo>
                <a:lnTo>
                  <a:pt x="3331" y="605"/>
                </a:lnTo>
                <a:lnTo>
                  <a:pt x="3404" y="686"/>
                </a:lnTo>
                <a:lnTo>
                  <a:pt x="3473" y="773"/>
                </a:lnTo>
                <a:lnTo>
                  <a:pt x="3536" y="862"/>
                </a:lnTo>
                <a:lnTo>
                  <a:pt x="3595" y="955"/>
                </a:lnTo>
                <a:lnTo>
                  <a:pt x="3647" y="1053"/>
                </a:lnTo>
                <a:lnTo>
                  <a:pt x="3695" y="1153"/>
                </a:lnTo>
                <a:lnTo>
                  <a:pt x="3736" y="1256"/>
                </a:lnTo>
                <a:lnTo>
                  <a:pt x="3773" y="1363"/>
                </a:lnTo>
                <a:lnTo>
                  <a:pt x="3803" y="1472"/>
                </a:lnTo>
                <a:lnTo>
                  <a:pt x="3827" y="1583"/>
                </a:lnTo>
                <a:lnTo>
                  <a:pt x="3844" y="1697"/>
                </a:lnTo>
                <a:lnTo>
                  <a:pt x="3855" y="1811"/>
                </a:lnTo>
                <a:lnTo>
                  <a:pt x="3858" y="1930"/>
                </a:lnTo>
                <a:lnTo>
                  <a:pt x="3855" y="2047"/>
                </a:lnTo>
                <a:lnTo>
                  <a:pt x="3844" y="2163"/>
                </a:lnTo>
                <a:lnTo>
                  <a:pt x="3827" y="2276"/>
                </a:lnTo>
                <a:lnTo>
                  <a:pt x="3803" y="2387"/>
                </a:lnTo>
                <a:lnTo>
                  <a:pt x="3773" y="2496"/>
                </a:lnTo>
                <a:lnTo>
                  <a:pt x="3736" y="2603"/>
                </a:lnTo>
                <a:lnTo>
                  <a:pt x="3695" y="2706"/>
                </a:lnTo>
                <a:lnTo>
                  <a:pt x="3647" y="2805"/>
                </a:lnTo>
                <a:lnTo>
                  <a:pt x="3595" y="2903"/>
                </a:lnTo>
                <a:lnTo>
                  <a:pt x="3536" y="2996"/>
                </a:lnTo>
                <a:lnTo>
                  <a:pt x="3473" y="3086"/>
                </a:lnTo>
                <a:lnTo>
                  <a:pt x="3404" y="3172"/>
                </a:lnTo>
                <a:lnTo>
                  <a:pt x="3331" y="3254"/>
                </a:lnTo>
                <a:lnTo>
                  <a:pt x="3253" y="3331"/>
                </a:lnTo>
                <a:lnTo>
                  <a:pt x="3172" y="3405"/>
                </a:lnTo>
                <a:lnTo>
                  <a:pt x="3085" y="3473"/>
                </a:lnTo>
                <a:lnTo>
                  <a:pt x="2996" y="3536"/>
                </a:lnTo>
                <a:lnTo>
                  <a:pt x="2903" y="3595"/>
                </a:lnTo>
                <a:lnTo>
                  <a:pt x="2805" y="3647"/>
                </a:lnTo>
                <a:lnTo>
                  <a:pt x="2705" y="3695"/>
                </a:lnTo>
                <a:lnTo>
                  <a:pt x="2602" y="3737"/>
                </a:lnTo>
                <a:lnTo>
                  <a:pt x="2495" y="3774"/>
                </a:lnTo>
                <a:lnTo>
                  <a:pt x="2386" y="3803"/>
                </a:lnTo>
                <a:lnTo>
                  <a:pt x="2275" y="3826"/>
                </a:lnTo>
                <a:lnTo>
                  <a:pt x="2161" y="3844"/>
                </a:lnTo>
                <a:lnTo>
                  <a:pt x="2047" y="3854"/>
                </a:lnTo>
                <a:lnTo>
                  <a:pt x="1928" y="3858"/>
                </a:lnTo>
                <a:lnTo>
                  <a:pt x="1811" y="3854"/>
                </a:lnTo>
                <a:lnTo>
                  <a:pt x="1695" y="3844"/>
                </a:lnTo>
                <a:lnTo>
                  <a:pt x="1582" y="3826"/>
                </a:lnTo>
                <a:lnTo>
                  <a:pt x="1471" y="3803"/>
                </a:lnTo>
                <a:lnTo>
                  <a:pt x="1362" y="3774"/>
                </a:lnTo>
                <a:lnTo>
                  <a:pt x="1255" y="3737"/>
                </a:lnTo>
                <a:lnTo>
                  <a:pt x="1152" y="3695"/>
                </a:lnTo>
                <a:lnTo>
                  <a:pt x="1053" y="3647"/>
                </a:lnTo>
                <a:lnTo>
                  <a:pt x="955" y="3595"/>
                </a:lnTo>
                <a:lnTo>
                  <a:pt x="862" y="3536"/>
                </a:lnTo>
                <a:lnTo>
                  <a:pt x="772" y="3473"/>
                </a:lnTo>
                <a:lnTo>
                  <a:pt x="686" y="3405"/>
                </a:lnTo>
                <a:lnTo>
                  <a:pt x="604" y="3331"/>
                </a:lnTo>
                <a:lnTo>
                  <a:pt x="527" y="3254"/>
                </a:lnTo>
                <a:lnTo>
                  <a:pt x="453" y="3172"/>
                </a:lnTo>
                <a:lnTo>
                  <a:pt x="385" y="3086"/>
                </a:lnTo>
                <a:lnTo>
                  <a:pt x="322" y="2996"/>
                </a:lnTo>
                <a:lnTo>
                  <a:pt x="263" y="2903"/>
                </a:lnTo>
                <a:lnTo>
                  <a:pt x="211" y="2805"/>
                </a:lnTo>
                <a:lnTo>
                  <a:pt x="163" y="2706"/>
                </a:lnTo>
                <a:lnTo>
                  <a:pt x="121" y="2603"/>
                </a:lnTo>
                <a:lnTo>
                  <a:pt x="84" y="2496"/>
                </a:lnTo>
                <a:lnTo>
                  <a:pt x="55" y="2387"/>
                </a:lnTo>
                <a:lnTo>
                  <a:pt x="32" y="2276"/>
                </a:lnTo>
                <a:lnTo>
                  <a:pt x="14" y="2163"/>
                </a:lnTo>
                <a:lnTo>
                  <a:pt x="4" y="2047"/>
                </a:lnTo>
                <a:lnTo>
                  <a:pt x="0" y="1930"/>
                </a:lnTo>
                <a:lnTo>
                  <a:pt x="4" y="1811"/>
                </a:lnTo>
                <a:lnTo>
                  <a:pt x="14" y="1697"/>
                </a:lnTo>
                <a:lnTo>
                  <a:pt x="32" y="1583"/>
                </a:lnTo>
                <a:lnTo>
                  <a:pt x="55" y="1472"/>
                </a:lnTo>
                <a:lnTo>
                  <a:pt x="84" y="1363"/>
                </a:lnTo>
                <a:lnTo>
                  <a:pt x="121" y="1256"/>
                </a:lnTo>
                <a:lnTo>
                  <a:pt x="163" y="1153"/>
                </a:lnTo>
                <a:lnTo>
                  <a:pt x="211" y="1053"/>
                </a:lnTo>
                <a:lnTo>
                  <a:pt x="263" y="955"/>
                </a:lnTo>
                <a:lnTo>
                  <a:pt x="322" y="862"/>
                </a:lnTo>
                <a:lnTo>
                  <a:pt x="385" y="773"/>
                </a:lnTo>
                <a:lnTo>
                  <a:pt x="453" y="686"/>
                </a:lnTo>
                <a:lnTo>
                  <a:pt x="527" y="605"/>
                </a:lnTo>
                <a:lnTo>
                  <a:pt x="604" y="527"/>
                </a:lnTo>
                <a:lnTo>
                  <a:pt x="686" y="454"/>
                </a:lnTo>
                <a:lnTo>
                  <a:pt x="772" y="385"/>
                </a:lnTo>
                <a:lnTo>
                  <a:pt x="862" y="322"/>
                </a:lnTo>
                <a:lnTo>
                  <a:pt x="955" y="263"/>
                </a:lnTo>
                <a:lnTo>
                  <a:pt x="1053" y="211"/>
                </a:lnTo>
                <a:lnTo>
                  <a:pt x="1152" y="163"/>
                </a:lnTo>
                <a:lnTo>
                  <a:pt x="1255" y="122"/>
                </a:lnTo>
                <a:lnTo>
                  <a:pt x="1362" y="85"/>
                </a:lnTo>
                <a:lnTo>
                  <a:pt x="1471" y="55"/>
                </a:lnTo>
                <a:lnTo>
                  <a:pt x="1582" y="31"/>
                </a:lnTo>
                <a:lnTo>
                  <a:pt x="1695" y="14"/>
                </a:lnTo>
                <a:lnTo>
                  <a:pt x="1811" y="3"/>
                </a:lnTo>
                <a:lnTo>
                  <a:pt x="1928" y="0"/>
                </a:lnTo>
                <a:close/>
              </a:path>
            </a:pathLst>
          </a:custGeom>
          <a:solidFill>
            <a:srgbClr val="15A186"/>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9FEB"/>
              </a:solidFill>
              <a:latin typeface="Calibri"/>
              <a:ea typeface="Calibri"/>
              <a:cs typeface="Calibri"/>
              <a:sym typeface="Calibri"/>
            </a:endParaRPr>
          </a:p>
        </p:txBody>
      </p:sp>
      <p:grpSp>
        <p:nvGrpSpPr>
          <p:cNvPr id="104" name="Google Shape;575;p39"/>
          <p:cNvGrpSpPr/>
          <p:nvPr/>
        </p:nvGrpSpPr>
        <p:grpSpPr>
          <a:xfrm>
            <a:off x="567217" y="3310757"/>
            <a:ext cx="8031600" cy="1263600"/>
            <a:chOff x="1179449" y="2893788"/>
            <a:chExt cx="9829928" cy="1582510"/>
          </a:xfrm>
        </p:grpSpPr>
        <p:sp>
          <p:nvSpPr>
            <p:cNvPr id="105" name="Google Shape;576;p39"/>
            <p:cNvSpPr/>
            <p:nvPr/>
          </p:nvSpPr>
          <p:spPr>
            <a:xfrm>
              <a:off x="964410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06" name="Google Shape;577;p39"/>
            <p:cNvSpPr/>
            <p:nvPr/>
          </p:nvSpPr>
          <p:spPr>
            <a:xfrm>
              <a:off x="10455899"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08" name="Google Shape;578;p39"/>
            <p:cNvSpPr/>
            <p:nvPr/>
          </p:nvSpPr>
          <p:spPr>
            <a:xfrm>
              <a:off x="139459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09" name="Google Shape;579;p39"/>
            <p:cNvSpPr/>
            <p:nvPr/>
          </p:nvSpPr>
          <p:spPr>
            <a:xfrm flipH="1">
              <a:off x="2424724"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0" name="Google Shape;580;p39"/>
            <p:cNvSpPr/>
            <p:nvPr/>
          </p:nvSpPr>
          <p:spPr>
            <a:xfrm>
              <a:off x="3458537"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1" name="Google Shape;581;p39"/>
            <p:cNvSpPr/>
            <p:nvPr/>
          </p:nvSpPr>
          <p:spPr>
            <a:xfrm flipH="1">
              <a:off x="448336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2" name="Google Shape;582;p39"/>
            <p:cNvSpPr/>
            <p:nvPr/>
          </p:nvSpPr>
          <p:spPr>
            <a:xfrm>
              <a:off x="5516033"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3" name="Google Shape;583;p39"/>
            <p:cNvSpPr/>
            <p:nvPr/>
          </p:nvSpPr>
          <p:spPr>
            <a:xfrm flipH="1">
              <a:off x="6540859"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4" name="Google Shape;584;p39"/>
            <p:cNvSpPr/>
            <p:nvPr/>
          </p:nvSpPr>
          <p:spPr>
            <a:xfrm>
              <a:off x="7571161"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5" name="Google Shape;585;p39"/>
            <p:cNvSpPr/>
            <p:nvPr/>
          </p:nvSpPr>
          <p:spPr>
            <a:xfrm flipH="1">
              <a:off x="8592332" y="3108609"/>
              <a:ext cx="1151980" cy="1151979"/>
            </a:xfrm>
            <a:custGeom>
              <a:avLst/>
              <a:gdLst/>
              <a:ahLst/>
              <a:cxnLst/>
              <a:rect l="l" t="t" r="r" b="b"/>
              <a:pathLst>
                <a:path w="2456" h="2456" extrusionOk="0">
                  <a:moveTo>
                    <a:pt x="1801" y="0"/>
                  </a:moveTo>
                  <a:lnTo>
                    <a:pt x="2456" y="655"/>
                  </a:lnTo>
                  <a:lnTo>
                    <a:pt x="2408" y="665"/>
                  </a:lnTo>
                  <a:lnTo>
                    <a:pt x="2355" y="678"/>
                  </a:lnTo>
                  <a:lnTo>
                    <a:pt x="2296" y="694"/>
                  </a:lnTo>
                  <a:lnTo>
                    <a:pt x="2233" y="713"/>
                  </a:lnTo>
                  <a:lnTo>
                    <a:pt x="2167" y="735"/>
                  </a:lnTo>
                  <a:lnTo>
                    <a:pt x="2096" y="761"/>
                  </a:lnTo>
                  <a:lnTo>
                    <a:pt x="2022" y="792"/>
                  </a:lnTo>
                  <a:lnTo>
                    <a:pt x="1945" y="827"/>
                  </a:lnTo>
                  <a:lnTo>
                    <a:pt x="1866" y="867"/>
                  </a:lnTo>
                  <a:lnTo>
                    <a:pt x="1785" y="912"/>
                  </a:lnTo>
                  <a:lnTo>
                    <a:pt x="1701" y="961"/>
                  </a:lnTo>
                  <a:lnTo>
                    <a:pt x="1617" y="1017"/>
                  </a:lnTo>
                  <a:lnTo>
                    <a:pt x="1532" y="1079"/>
                  </a:lnTo>
                  <a:lnTo>
                    <a:pt x="1446" y="1146"/>
                  </a:lnTo>
                  <a:lnTo>
                    <a:pt x="1360" y="1221"/>
                  </a:lnTo>
                  <a:lnTo>
                    <a:pt x="1274" y="1302"/>
                  </a:lnTo>
                  <a:lnTo>
                    <a:pt x="1191" y="1388"/>
                  </a:lnTo>
                  <a:lnTo>
                    <a:pt x="1116" y="1473"/>
                  </a:lnTo>
                  <a:lnTo>
                    <a:pt x="1049" y="1558"/>
                  </a:lnTo>
                  <a:lnTo>
                    <a:pt x="988" y="1642"/>
                  </a:lnTo>
                  <a:lnTo>
                    <a:pt x="934" y="1725"/>
                  </a:lnTo>
                  <a:lnTo>
                    <a:pt x="884" y="1806"/>
                  </a:lnTo>
                  <a:lnTo>
                    <a:pt x="842" y="1886"/>
                  </a:lnTo>
                  <a:lnTo>
                    <a:pt x="804" y="1963"/>
                  </a:lnTo>
                  <a:lnTo>
                    <a:pt x="772" y="2038"/>
                  </a:lnTo>
                  <a:lnTo>
                    <a:pt x="744" y="2110"/>
                  </a:lnTo>
                  <a:lnTo>
                    <a:pt x="721" y="2178"/>
                  </a:lnTo>
                  <a:lnTo>
                    <a:pt x="701" y="2242"/>
                  </a:lnTo>
                  <a:lnTo>
                    <a:pt x="684" y="2303"/>
                  </a:lnTo>
                  <a:lnTo>
                    <a:pt x="672" y="2359"/>
                  </a:lnTo>
                  <a:lnTo>
                    <a:pt x="662" y="2410"/>
                  </a:lnTo>
                  <a:lnTo>
                    <a:pt x="654" y="2456"/>
                  </a:lnTo>
                  <a:lnTo>
                    <a:pt x="0" y="1802"/>
                  </a:lnTo>
                  <a:lnTo>
                    <a:pt x="46" y="1793"/>
                  </a:lnTo>
                  <a:lnTo>
                    <a:pt x="96" y="1781"/>
                  </a:lnTo>
                  <a:lnTo>
                    <a:pt x="152" y="1766"/>
                  </a:lnTo>
                  <a:lnTo>
                    <a:pt x="211" y="1748"/>
                  </a:lnTo>
                  <a:lnTo>
                    <a:pt x="275" y="1727"/>
                  </a:lnTo>
                  <a:lnTo>
                    <a:pt x="341" y="1700"/>
                  </a:lnTo>
                  <a:lnTo>
                    <a:pt x="412" y="1670"/>
                  </a:lnTo>
                  <a:lnTo>
                    <a:pt x="484" y="1636"/>
                  </a:lnTo>
                  <a:lnTo>
                    <a:pt x="560" y="1596"/>
                  </a:lnTo>
                  <a:lnTo>
                    <a:pt x="637" y="1551"/>
                  </a:lnTo>
                  <a:lnTo>
                    <a:pt x="717" y="1502"/>
                  </a:lnTo>
                  <a:lnTo>
                    <a:pt x="799" y="1447"/>
                  </a:lnTo>
                  <a:lnTo>
                    <a:pt x="881" y="1385"/>
                  </a:lnTo>
                  <a:lnTo>
                    <a:pt x="966" y="1317"/>
                  </a:lnTo>
                  <a:lnTo>
                    <a:pt x="1050" y="1243"/>
                  </a:lnTo>
                  <a:lnTo>
                    <a:pt x="1135" y="1163"/>
                  </a:lnTo>
                  <a:lnTo>
                    <a:pt x="1218" y="1078"/>
                  </a:lnTo>
                  <a:lnTo>
                    <a:pt x="1294" y="992"/>
                  </a:lnTo>
                  <a:lnTo>
                    <a:pt x="1362" y="908"/>
                  </a:lnTo>
                  <a:lnTo>
                    <a:pt x="1427" y="823"/>
                  </a:lnTo>
                  <a:lnTo>
                    <a:pt x="1483" y="741"/>
                  </a:lnTo>
                  <a:lnTo>
                    <a:pt x="1535" y="659"/>
                  </a:lnTo>
                  <a:lnTo>
                    <a:pt x="1582" y="579"/>
                  </a:lnTo>
                  <a:lnTo>
                    <a:pt x="1622" y="502"/>
                  </a:lnTo>
                  <a:lnTo>
                    <a:pt x="1659" y="427"/>
                  </a:lnTo>
                  <a:lnTo>
                    <a:pt x="1691" y="356"/>
                  </a:lnTo>
                  <a:lnTo>
                    <a:pt x="1717" y="286"/>
                  </a:lnTo>
                  <a:lnTo>
                    <a:pt x="1741" y="221"/>
                  </a:lnTo>
                  <a:lnTo>
                    <a:pt x="1761" y="159"/>
                  </a:lnTo>
                  <a:lnTo>
                    <a:pt x="1777" y="101"/>
                  </a:lnTo>
                  <a:lnTo>
                    <a:pt x="1791" y="49"/>
                  </a:lnTo>
                  <a:lnTo>
                    <a:pt x="1801" y="0"/>
                  </a:lnTo>
                  <a:close/>
                </a:path>
              </a:pathLst>
            </a:cu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dk1"/>
                </a:solidFill>
                <a:latin typeface="Arial"/>
                <a:ea typeface="Arial"/>
                <a:cs typeface="Arial"/>
                <a:sym typeface="Arial"/>
              </a:endParaRPr>
            </a:p>
          </p:txBody>
        </p:sp>
        <p:sp>
          <p:nvSpPr>
            <p:cNvPr id="116" name="Google Shape;586;p39"/>
            <p:cNvSpPr/>
            <p:nvPr/>
          </p:nvSpPr>
          <p:spPr>
            <a:xfrm>
              <a:off x="2206388"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17" name="Google Shape;587;p39"/>
            <p:cNvSpPr/>
            <p:nvPr/>
          </p:nvSpPr>
          <p:spPr>
            <a:xfrm>
              <a:off x="4270334"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18" name="Google Shape;588;p39"/>
            <p:cNvSpPr/>
            <p:nvPr/>
          </p:nvSpPr>
          <p:spPr>
            <a:xfrm>
              <a:off x="6327830" y="2893788"/>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19" name="Google Shape;589;p39"/>
            <p:cNvSpPr/>
            <p:nvPr/>
          </p:nvSpPr>
          <p:spPr>
            <a:xfrm>
              <a:off x="8382958" y="2893788"/>
              <a:ext cx="553478" cy="553476"/>
            </a:xfrm>
            <a:prstGeom prst="ellipse">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20" name="Google Shape;590;p39"/>
            <p:cNvSpPr/>
            <p:nvPr/>
          </p:nvSpPr>
          <p:spPr>
            <a:xfrm>
              <a:off x="1179449" y="3922822"/>
              <a:ext cx="553478"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21" name="Google Shape;591;p39"/>
            <p:cNvSpPr/>
            <p:nvPr/>
          </p:nvSpPr>
          <p:spPr>
            <a:xfrm flipH="1">
              <a:off x="323836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22" name="Google Shape;592;p39"/>
            <p:cNvSpPr/>
            <p:nvPr/>
          </p:nvSpPr>
          <p:spPr>
            <a:xfrm flipH="1">
              <a:off x="5297008"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23" name="Google Shape;593;p39"/>
            <p:cNvSpPr/>
            <p:nvPr/>
          </p:nvSpPr>
          <p:spPr>
            <a:xfrm flipH="1">
              <a:off x="7354502" y="3922822"/>
              <a:ext cx="553476" cy="553476"/>
            </a:xfrm>
            <a:prstGeom prst="ellipse">
              <a:avLst/>
            </a:prstGeom>
            <a:solidFill>
              <a:srgbClr val="D8D8D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24" name="Google Shape;594;p39"/>
            <p:cNvSpPr/>
            <p:nvPr/>
          </p:nvSpPr>
          <p:spPr>
            <a:xfrm flipH="1">
              <a:off x="9405977" y="3922822"/>
              <a:ext cx="553476" cy="553476"/>
            </a:xfrm>
            <a:prstGeom prst="ellipse">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sp>
          <p:nvSpPr>
            <p:cNvPr id="125" name="Google Shape;595;p39"/>
            <p:cNvSpPr/>
            <p:nvPr/>
          </p:nvSpPr>
          <p:spPr>
            <a:xfrm>
              <a:off x="2330089"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1</a:t>
              </a:r>
              <a:endParaRPr/>
            </a:p>
          </p:txBody>
        </p:sp>
        <p:sp>
          <p:nvSpPr>
            <p:cNvPr id="126" name="Google Shape;596;p39"/>
            <p:cNvSpPr/>
            <p:nvPr/>
          </p:nvSpPr>
          <p:spPr>
            <a:xfrm>
              <a:off x="4394035"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3</a:t>
              </a:r>
              <a:endParaRPr/>
            </a:p>
          </p:txBody>
        </p:sp>
        <p:sp>
          <p:nvSpPr>
            <p:cNvPr id="127" name="Google Shape;597;p39"/>
            <p:cNvSpPr/>
            <p:nvPr/>
          </p:nvSpPr>
          <p:spPr>
            <a:xfrm>
              <a:off x="6451530"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5</a:t>
              </a:r>
              <a:endParaRPr/>
            </a:p>
          </p:txBody>
        </p:sp>
        <p:sp>
          <p:nvSpPr>
            <p:cNvPr id="128" name="Google Shape;598;p39"/>
            <p:cNvSpPr/>
            <p:nvPr/>
          </p:nvSpPr>
          <p:spPr>
            <a:xfrm>
              <a:off x="8506658" y="3017487"/>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7</a:t>
              </a:r>
              <a:endParaRPr/>
            </a:p>
          </p:txBody>
        </p:sp>
        <p:sp>
          <p:nvSpPr>
            <p:cNvPr id="129" name="Google Shape;599;p39"/>
            <p:cNvSpPr/>
            <p:nvPr/>
          </p:nvSpPr>
          <p:spPr>
            <a:xfrm>
              <a:off x="336206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2</a:t>
              </a:r>
              <a:endParaRPr/>
            </a:p>
          </p:txBody>
        </p:sp>
        <p:sp>
          <p:nvSpPr>
            <p:cNvPr id="130" name="Google Shape;600;p39"/>
            <p:cNvSpPr/>
            <p:nvPr/>
          </p:nvSpPr>
          <p:spPr>
            <a:xfrm>
              <a:off x="5420707"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4</a:t>
              </a:r>
              <a:endParaRPr/>
            </a:p>
          </p:txBody>
        </p:sp>
        <p:sp>
          <p:nvSpPr>
            <p:cNvPr id="131" name="Google Shape;601;p39"/>
            <p:cNvSpPr/>
            <p:nvPr/>
          </p:nvSpPr>
          <p:spPr>
            <a:xfrm>
              <a:off x="7478202"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6</a:t>
              </a:r>
              <a:endParaRPr/>
            </a:p>
          </p:txBody>
        </p:sp>
        <p:sp>
          <p:nvSpPr>
            <p:cNvPr id="132" name="Google Shape;602;p39"/>
            <p:cNvSpPr/>
            <p:nvPr/>
          </p:nvSpPr>
          <p:spPr>
            <a:xfrm>
              <a:off x="9529676" y="4046521"/>
              <a:ext cx="306078" cy="306078"/>
            </a:xfrm>
            <a:prstGeom prst="ellipse">
              <a:avLst/>
            </a:prstGeom>
            <a:no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IN" sz="1400" b="1">
                  <a:solidFill>
                    <a:schemeClr val="lt1"/>
                  </a:solidFill>
                  <a:latin typeface="Arial"/>
                  <a:ea typeface="Arial"/>
                  <a:cs typeface="Arial"/>
                  <a:sym typeface="Arial"/>
                </a:rPr>
                <a:t>8</a:t>
              </a:r>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60" y="1271706"/>
            <a:ext cx="864954" cy="864954"/>
          </a:xfrm>
          <a:prstGeom prst="rect">
            <a:avLst/>
          </a:prstGeom>
        </p:spPr>
      </p:pic>
    </p:spTree>
    <p:extLst>
      <p:ext uri="{BB962C8B-B14F-4D97-AF65-F5344CB8AC3E}">
        <p14:creationId xmlns:p14="http://schemas.microsoft.com/office/powerpoint/2010/main" val="3936180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F3F3F">
            <a:alpha val="95000"/>
          </a:srgbClr>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3536414" y="4699058"/>
            <a:ext cx="5588159" cy="345289"/>
          </a:xfrm>
          <a:prstGeom prst="rect">
            <a:avLst/>
          </a:prstGeom>
          <a:noFill/>
        </p:spPr>
        <p:txBody>
          <a:bodyPr wrap="square" lIns="37150" tIns="18575" rIns="37150" bIns="18575" rtlCol="0">
            <a:spAutoFit/>
          </a:bodyPr>
          <a:lstStyle/>
          <a:p>
            <a:pPr algn="r" defTabSz="914217"/>
            <a:r>
              <a:rPr lang="en-PH" sz="2000" b="1" dirty="0" smtClean="0">
                <a:solidFill>
                  <a:schemeClr val="bg1"/>
                </a:solidFill>
                <a:latin typeface="Lato Regular"/>
                <a:cs typeface="Lato Regular"/>
              </a:rPr>
              <a:t>DETAILED BUSINESS PROCESS DEFINITION</a:t>
            </a:r>
            <a:endParaRPr lang="id-ID" sz="20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grpSp>
        <p:nvGrpSpPr>
          <p:cNvPr id="160" name="Google Shape;606;p48"/>
          <p:cNvGrpSpPr/>
          <p:nvPr/>
        </p:nvGrpSpPr>
        <p:grpSpPr>
          <a:xfrm flipV="1">
            <a:off x="2607" y="5027458"/>
            <a:ext cx="9144000" cy="121914"/>
            <a:chOff x="4115999" y="1098000"/>
            <a:chExt cx="3960001" cy="54000"/>
          </a:xfrm>
        </p:grpSpPr>
        <p:sp>
          <p:nvSpPr>
            <p:cNvPr id="161" name="Google Shape;607;p48"/>
            <p:cNvSpPr/>
            <p:nvPr/>
          </p:nvSpPr>
          <p:spPr>
            <a:xfrm>
              <a:off x="4116000" y="1098000"/>
              <a:ext cx="3960000" cy="54000"/>
            </a:xfrm>
            <a:prstGeom prst="rect">
              <a:avLst/>
            </a:prstGeom>
            <a:solidFill>
              <a:schemeClr val="accent2">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2" name="Google Shape;608;p48"/>
            <p:cNvSpPr/>
            <p:nvPr/>
          </p:nvSpPr>
          <p:spPr>
            <a:xfrm>
              <a:off x="4115999" y="1098000"/>
              <a:ext cx="1980000" cy="54000"/>
            </a:xfrm>
            <a:prstGeom prst="rect">
              <a:avLst/>
            </a:prstGeom>
            <a:solidFill>
              <a:schemeClr val="accent2">
                <a:lumMod val="5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163" name="Google Shape;516;p48"/>
          <p:cNvSpPr/>
          <p:nvPr/>
        </p:nvSpPr>
        <p:spPr>
          <a:xfrm>
            <a:off x="2222500" y="3309337"/>
            <a:ext cx="833898" cy="1717254"/>
          </a:xfrm>
          <a:custGeom>
            <a:avLst/>
            <a:gdLst/>
            <a:ahLst/>
            <a:cxnLst/>
            <a:rect l="l" t="t" r="r" b="b"/>
            <a:pathLst>
              <a:path w="1176518" h="2361144" extrusionOk="0">
                <a:moveTo>
                  <a:pt x="709872" y="46"/>
                </a:moveTo>
                <a:cubicBezTo>
                  <a:pt x="842176" y="1211"/>
                  <a:pt x="996734" y="24170"/>
                  <a:pt x="1176518" y="72300"/>
                </a:cubicBezTo>
                <a:cubicBezTo>
                  <a:pt x="261060" y="-40137"/>
                  <a:pt x="117126" y="378850"/>
                  <a:pt x="192268" y="995132"/>
                </a:cubicBezTo>
                <a:lnTo>
                  <a:pt x="344764" y="2361144"/>
                </a:lnTo>
                <a:lnTo>
                  <a:pt x="83843" y="2361144"/>
                </a:lnTo>
                <a:lnTo>
                  <a:pt x="82135" y="2343879"/>
                </a:lnTo>
                <a:cubicBezTo>
                  <a:pt x="44631" y="1873414"/>
                  <a:pt x="30343" y="1405633"/>
                  <a:pt x="1768" y="937853"/>
                </a:cubicBezTo>
                <a:cubicBezTo>
                  <a:pt x="-18870" y="399203"/>
                  <a:pt x="136557" y="-5001"/>
                  <a:pt x="709872" y="46"/>
                </a:cubicBezTo>
                <a:close/>
              </a:path>
            </a:pathLst>
          </a:cu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4" name="Google Shape;518;p48"/>
          <p:cNvSpPr/>
          <p:nvPr/>
        </p:nvSpPr>
        <p:spPr>
          <a:xfrm>
            <a:off x="2043060" y="2568843"/>
            <a:ext cx="1037590" cy="2450692"/>
          </a:xfrm>
          <a:custGeom>
            <a:avLst/>
            <a:gdLst/>
            <a:ahLst/>
            <a:cxnLst/>
            <a:rect l="l" t="t" r="r" b="b"/>
            <a:pathLst>
              <a:path w="1639083" h="3199252" extrusionOk="0">
                <a:moveTo>
                  <a:pt x="1231988" y="1159"/>
                </a:moveTo>
                <a:cubicBezTo>
                  <a:pt x="1273957" y="-561"/>
                  <a:pt x="1315933" y="-369"/>
                  <a:pt x="1357724" y="1746"/>
                </a:cubicBezTo>
                <a:cubicBezTo>
                  <a:pt x="1453247" y="6579"/>
                  <a:pt x="1547802" y="21460"/>
                  <a:pt x="1639083" y="46535"/>
                </a:cubicBezTo>
                <a:cubicBezTo>
                  <a:pt x="534183" y="25418"/>
                  <a:pt x="286533" y="834168"/>
                  <a:pt x="305583" y="1370519"/>
                </a:cubicBezTo>
                <a:cubicBezTo>
                  <a:pt x="326221" y="1959660"/>
                  <a:pt x="346858" y="2516731"/>
                  <a:pt x="391606" y="3081819"/>
                </a:cubicBezTo>
                <a:lnTo>
                  <a:pt x="402680" y="3199252"/>
                </a:lnTo>
                <a:lnTo>
                  <a:pt x="783" y="3199252"/>
                </a:lnTo>
                <a:lnTo>
                  <a:pt x="783" y="1326175"/>
                </a:lnTo>
                <a:cubicBezTo>
                  <a:pt x="-25262" y="482600"/>
                  <a:pt x="602462" y="26941"/>
                  <a:pt x="1231988" y="1159"/>
                </a:cubicBezTo>
                <a:close/>
              </a:path>
            </a:pathLst>
          </a:custGeom>
          <a:solidFill>
            <a:schemeClr val="accent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6" name="Google Shape;520;p48"/>
          <p:cNvSpPr/>
          <p:nvPr/>
        </p:nvSpPr>
        <p:spPr>
          <a:xfrm>
            <a:off x="3973722" y="2685192"/>
            <a:ext cx="324000" cy="324000"/>
          </a:xfrm>
          <a:prstGeom prst="ellipse">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7" name="Google Shape;521;p48"/>
          <p:cNvSpPr/>
          <p:nvPr/>
        </p:nvSpPr>
        <p:spPr>
          <a:xfrm>
            <a:off x="915513" y="2591362"/>
            <a:ext cx="270000" cy="270000"/>
          </a:xfrm>
          <a:prstGeom prst="ellipse">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8" name="Google Shape;522;p48"/>
          <p:cNvSpPr/>
          <p:nvPr/>
        </p:nvSpPr>
        <p:spPr>
          <a:xfrm>
            <a:off x="64293" y="3144433"/>
            <a:ext cx="165962" cy="165962"/>
          </a:xfrm>
          <a:prstGeom prst="ellipse">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9" name="Google Shape;523;p48"/>
          <p:cNvSpPr/>
          <p:nvPr/>
        </p:nvSpPr>
        <p:spPr>
          <a:xfrm>
            <a:off x="1272675" y="1451555"/>
            <a:ext cx="324000" cy="324000"/>
          </a:xfrm>
          <a:prstGeom prst="ellipse">
            <a:avLst/>
          </a:pr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70" name="Google Shape;524;p48"/>
          <p:cNvSpPr/>
          <p:nvPr/>
        </p:nvSpPr>
        <p:spPr>
          <a:xfrm>
            <a:off x="2997669" y="1959106"/>
            <a:ext cx="165962" cy="165962"/>
          </a:xfrm>
          <a:prstGeom prst="ellipse">
            <a:avLst/>
          </a:prstGeom>
          <a:solidFill>
            <a:schemeClr val="accent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71" name="Google Shape;525;p48"/>
          <p:cNvSpPr/>
          <p:nvPr/>
        </p:nvSpPr>
        <p:spPr>
          <a:xfrm>
            <a:off x="2609417" y="2868154"/>
            <a:ext cx="252000" cy="252000"/>
          </a:xfrm>
          <a:prstGeom prst="ellipse">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72" name="Google Shape;526;p48"/>
          <p:cNvSpPr/>
          <p:nvPr/>
        </p:nvSpPr>
        <p:spPr>
          <a:xfrm>
            <a:off x="212592" y="1788052"/>
            <a:ext cx="165962" cy="165962"/>
          </a:xfrm>
          <a:prstGeom prst="ellipse">
            <a:avLst/>
          </a:pr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73" name="Google Shape;527;p48"/>
          <p:cNvSpPr/>
          <p:nvPr/>
        </p:nvSpPr>
        <p:spPr>
          <a:xfrm>
            <a:off x="3303927" y="2035250"/>
            <a:ext cx="630000" cy="630000"/>
          </a:xfrm>
          <a:prstGeom prst="ellipse">
            <a:avLst/>
          </a:prstGeom>
          <a:solidFill>
            <a:schemeClr val="accent2">
              <a:lumMod val="75000"/>
            </a:schemeClr>
          </a:solidFill>
          <a:ln w="76200">
            <a:solidFill>
              <a:schemeClr val="accent2">
                <a:lumMod val="7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93" name="Google Shape;547;p48"/>
          <p:cNvSpPr/>
          <p:nvPr/>
        </p:nvSpPr>
        <p:spPr>
          <a:xfrm>
            <a:off x="1774866" y="1103349"/>
            <a:ext cx="630000" cy="630000"/>
          </a:xfrm>
          <a:prstGeom prst="ellipse">
            <a:avLst/>
          </a:prstGeom>
          <a:solidFill>
            <a:schemeClr val="accent2">
              <a:lumMod val="60000"/>
              <a:lumOff val="40000"/>
            </a:schemeClr>
          </a:solidFill>
          <a:ln w="76200">
            <a:solidFill>
              <a:schemeClr val="accent2">
                <a:lumMod val="60000"/>
                <a:lumOff val="4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97" name="Google Shape;551;p48"/>
          <p:cNvSpPr/>
          <p:nvPr/>
        </p:nvSpPr>
        <p:spPr>
          <a:xfrm>
            <a:off x="3133821" y="2966273"/>
            <a:ext cx="630000" cy="630000"/>
          </a:xfrm>
          <a:prstGeom prst="ellipse">
            <a:avLst/>
          </a:prstGeom>
          <a:solidFill>
            <a:schemeClr val="accent2">
              <a:lumMod val="50000"/>
            </a:schemeClr>
          </a:solidFill>
          <a:ln w="76200">
            <a:solidFill>
              <a:schemeClr val="accent2">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1" name="Google Shape;565;p48"/>
          <p:cNvSpPr/>
          <p:nvPr/>
        </p:nvSpPr>
        <p:spPr>
          <a:xfrm>
            <a:off x="212039" y="2035233"/>
            <a:ext cx="630000" cy="630000"/>
          </a:xfrm>
          <a:prstGeom prst="ellipse">
            <a:avLst/>
          </a:prstGeom>
          <a:solidFill>
            <a:schemeClr val="accent2">
              <a:lumMod val="60000"/>
              <a:lumOff val="40000"/>
            </a:schemeClr>
          </a:solidFill>
          <a:ln w="76200">
            <a:solidFill>
              <a:schemeClr val="accent2">
                <a:lumMod val="60000"/>
                <a:lumOff val="4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6" name="Google Shape;570;p48"/>
          <p:cNvSpPr/>
          <p:nvPr/>
        </p:nvSpPr>
        <p:spPr>
          <a:xfrm>
            <a:off x="340845" y="2978603"/>
            <a:ext cx="630000" cy="630000"/>
          </a:xfrm>
          <a:prstGeom prst="ellipse">
            <a:avLst/>
          </a:prstGeom>
          <a:solidFill>
            <a:schemeClr val="accent2">
              <a:lumMod val="50000"/>
            </a:schemeClr>
          </a:solidFill>
          <a:ln w="76200">
            <a:solidFill>
              <a:schemeClr val="accent2">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3" name="Google Shape;517;p48"/>
          <p:cNvSpPr/>
          <p:nvPr/>
        </p:nvSpPr>
        <p:spPr>
          <a:xfrm>
            <a:off x="983183" y="2944719"/>
            <a:ext cx="871229" cy="2082739"/>
          </a:xfrm>
          <a:custGeom>
            <a:avLst/>
            <a:gdLst/>
            <a:ahLst/>
            <a:cxnLst/>
            <a:rect l="l" t="t" r="r" b="b"/>
            <a:pathLst>
              <a:path w="1157389" h="2443566" extrusionOk="0">
                <a:moveTo>
                  <a:pt x="582683" y="605"/>
                </a:moveTo>
                <a:cubicBezTo>
                  <a:pt x="605357" y="-367"/>
                  <a:pt x="627322" y="-158"/>
                  <a:pt x="648585" y="1156"/>
                </a:cubicBezTo>
                <a:cubicBezTo>
                  <a:pt x="1022812" y="24280"/>
                  <a:pt x="1179463" y="389560"/>
                  <a:pt x="1154905" y="676054"/>
                </a:cubicBezTo>
                <a:cubicBezTo>
                  <a:pt x="1140022" y="1233862"/>
                  <a:pt x="1119782" y="1784972"/>
                  <a:pt x="1088156" y="2339432"/>
                </a:cubicBezTo>
                <a:lnTo>
                  <a:pt x="1081480" y="2443566"/>
                </a:lnTo>
                <a:lnTo>
                  <a:pt x="845076" y="2443566"/>
                </a:lnTo>
                <a:lnTo>
                  <a:pt x="851818" y="2395987"/>
                </a:lnTo>
                <a:cubicBezTo>
                  <a:pt x="921246" y="1900910"/>
                  <a:pt x="984647" y="1413646"/>
                  <a:pt x="1023937" y="887985"/>
                </a:cubicBezTo>
                <a:cubicBezTo>
                  <a:pt x="1075531" y="413322"/>
                  <a:pt x="836612" y="-135159"/>
                  <a:pt x="0" y="221235"/>
                </a:cubicBezTo>
                <a:cubicBezTo>
                  <a:pt x="230498" y="72128"/>
                  <a:pt x="423962" y="7412"/>
                  <a:pt x="582683" y="605"/>
                </a:cubicBezTo>
                <a:close/>
              </a:path>
            </a:pathLst>
          </a:cu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4" name="Google Shape;519;p48"/>
          <p:cNvSpPr/>
          <p:nvPr/>
        </p:nvSpPr>
        <p:spPr>
          <a:xfrm>
            <a:off x="925970" y="1890227"/>
            <a:ext cx="1931403" cy="3132403"/>
          </a:xfrm>
          <a:custGeom>
            <a:avLst/>
            <a:gdLst/>
            <a:ahLst/>
            <a:cxnLst/>
            <a:rect l="l" t="t" r="r" b="b"/>
            <a:pathLst>
              <a:path w="2077879" h="3782526" extrusionOk="0">
                <a:moveTo>
                  <a:pt x="2077879" y="0"/>
                </a:moveTo>
                <a:cubicBezTo>
                  <a:pt x="1495266" y="378043"/>
                  <a:pt x="1274604" y="1012655"/>
                  <a:pt x="1201579" y="1611634"/>
                </a:cubicBezTo>
                <a:lnTo>
                  <a:pt x="1196849" y="3782526"/>
                </a:lnTo>
                <a:lnTo>
                  <a:pt x="890863" y="3782526"/>
                </a:lnTo>
                <a:lnTo>
                  <a:pt x="988219" y="1991736"/>
                </a:lnTo>
                <a:cubicBezTo>
                  <a:pt x="1012825" y="1601974"/>
                  <a:pt x="873125" y="433001"/>
                  <a:pt x="0" y="694163"/>
                </a:cubicBezTo>
                <a:cubicBezTo>
                  <a:pt x="815657" y="168830"/>
                  <a:pt x="957422" y="1011864"/>
                  <a:pt x="1077754" y="1436787"/>
                </a:cubicBezTo>
                <a:cubicBezTo>
                  <a:pt x="1227773" y="822447"/>
                  <a:pt x="1344454" y="215233"/>
                  <a:pt x="2077879" y="0"/>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5" name="Google Shape;570;p48"/>
          <p:cNvSpPr/>
          <p:nvPr/>
        </p:nvSpPr>
        <p:spPr>
          <a:xfrm>
            <a:off x="4571115" y="624162"/>
            <a:ext cx="630000" cy="630000"/>
          </a:xfrm>
          <a:prstGeom prst="ellipse">
            <a:avLst/>
          </a:prstGeom>
          <a:solidFill>
            <a:schemeClr val="accent2">
              <a:lumMod val="50000"/>
            </a:schemeClr>
          </a:solidFill>
          <a:ln w="76200">
            <a:solidFill>
              <a:schemeClr val="accent2">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 name="TextBox 5"/>
          <p:cNvSpPr txBox="1"/>
          <p:nvPr/>
        </p:nvSpPr>
        <p:spPr>
          <a:xfrm>
            <a:off x="5320145" y="772928"/>
            <a:ext cx="3328155" cy="307777"/>
          </a:xfrm>
          <a:prstGeom prst="rect">
            <a:avLst/>
          </a:prstGeom>
          <a:noFill/>
        </p:spPr>
        <p:txBody>
          <a:bodyPr wrap="none" rtlCol="0">
            <a:spAutoFit/>
          </a:bodyPr>
          <a:lstStyle/>
          <a:p>
            <a:r>
              <a:rPr lang="en-PH" b="1" dirty="0" smtClean="0">
                <a:solidFill>
                  <a:schemeClr val="bg1"/>
                </a:solidFill>
              </a:rPr>
              <a:t>Detailed Business Process Workflow</a:t>
            </a:r>
            <a:endParaRPr lang="en-PH" b="1" dirty="0">
              <a:solidFill>
                <a:schemeClr val="bg1"/>
              </a:solidFill>
            </a:endParaRPr>
          </a:p>
        </p:txBody>
      </p:sp>
      <p:sp>
        <p:nvSpPr>
          <p:cNvPr id="227" name="Google Shape;565;p48"/>
          <p:cNvSpPr/>
          <p:nvPr/>
        </p:nvSpPr>
        <p:spPr>
          <a:xfrm>
            <a:off x="4569998" y="1436319"/>
            <a:ext cx="630000" cy="630000"/>
          </a:xfrm>
          <a:prstGeom prst="ellipse">
            <a:avLst/>
          </a:prstGeom>
          <a:solidFill>
            <a:schemeClr val="accent2">
              <a:lumMod val="60000"/>
              <a:lumOff val="40000"/>
            </a:schemeClr>
          </a:solidFill>
          <a:ln w="76200">
            <a:solidFill>
              <a:schemeClr val="accent2">
                <a:lumMod val="60000"/>
                <a:lumOff val="4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8" name="Google Shape;565;p48"/>
          <p:cNvSpPr/>
          <p:nvPr/>
        </p:nvSpPr>
        <p:spPr>
          <a:xfrm>
            <a:off x="4569998" y="2242986"/>
            <a:ext cx="630000" cy="630000"/>
          </a:xfrm>
          <a:prstGeom prst="ellipse">
            <a:avLst/>
          </a:prstGeom>
          <a:solidFill>
            <a:schemeClr val="accent2">
              <a:lumMod val="60000"/>
              <a:lumOff val="40000"/>
            </a:schemeClr>
          </a:solidFill>
          <a:ln w="76200">
            <a:solidFill>
              <a:schemeClr val="accent2">
                <a:lumMod val="60000"/>
                <a:lumOff val="4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9" name="Google Shape;527;p48"/>
          <p:cNvSpPr/>
          <p:nvPr/>
        </p:nvSpPr>
        <p:spPr>
          <a:xfrm>
            <a:off x="4569998" y="3064153"/>
            <a:ext cx="630000" cy="630000"/>
          </a:xfrm>
          <a:prstGeom prst="ellipse">
            <a:avLst/>
          </a:prstGeom>
          <a:solidFill>
            <a:schemeClr val="accent2">
              <a:lumMod val="75000"/>
            </a:schemeClr>
          </a:solidFill>
          <a:ln w="76200">
            <a:solidFill>
              <a:schemeClr val="accent2">
                <a:lumMod val="7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0" name="Google Shape;551;p48"/>
          <p:cNvSpPr/>
          <p:nvPr/>
        </p:nvSpPr>
        <p:spPr>
          <a:xfrm>
            <a:off x="4569998" y="3858250"/>
            <a:ext cx="630000" cy="630000"/>
          </a:xfrm>
          <a:prstGeom prst="ellipse">
            <a:avLst/>
          </a:prstGeom>
          <a:solidFill>
            <a:schemeClr val="accent2">
              <a:lumMod val="50000"/>
            </a:schemeClr>
          </a:solidFill>
          <a:ln w="76200">
            <a:solidFill>
              <a:schemeClr val="accent2">
                <a:lumMod val="50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1" name="TextBox 230"/>
          <p:cNvSpPr txBox="1"/>
          <p:nvPr/>
        </p:nvSpPr>
        <p:spPr>
          <a:xfrm>
            <a:off x="5320144" y="1586845"/>
            <a:ext cx="2956259" cy="307777"/>
          </a:xfrm>
          <a:prstGeom prst="rect">
            <a:avLst/>
          </a:prstGeom>
          <a:noFill/>
        </p:spPr>
        <p:txBody>
          <a:bodyPr wrap="none" rtlCol="0">
            <a:spAutoFit/>
          </a:bodyPr>
          <a:lstStyle/>
          <a:p>
            <a:r>
              <a:rPr lang="en-PH" b="1" dirty="0" smtClean="0">
                <a:solidFill>
                  <a:schemeClr val="bg1"/>
                </a:solidFill>
              </a:rPr>
              <a:t>Step-by-step (Work Instructions)</a:t>
            </a:r>
            <a:endParaRPr lang="en-PH" b="1" dirty="0">
              <a:solidFill>
                <a:schemeClr val="bg1"/>
              </a:solidFill>
            </a:endParaRPr>
          </a:p>
        </p:txBody>
      </p:sp>
      <p:sp>
        <p:nvSpPr>
          <p:cNvPr id="232" name="TextBox 231"/>
          <p:cNvSpPr txBox="1"/>
          <p:nvPr/>
        </p:nvSpPr>
        <p:spPr>
          <a:xfrm>
            <a:off x="5320143" y="2392190"/>
            <a:ext cx="1138453" cy="307777"/>
          </a:xfrm>
          <a:prstGeom prst="rect">
            <a:avLst/>
          </a:prstGeom>
          <a:noFill/>
        </p:spPr>
        <p:txBody>
          <a:bodyPr wrap="none" rtlCol="0">
            <a:spAutoFit/>
          </a:bodyPr>
          <a:lstStyle/>
          <a:p>
            <a:r>
              <a:rPr lang="en-PH" b="1" dirty="0" smtClean="0">
                <a:solidFill>
                  <a:schemeClr val="bg1"/>
                </a:solidFill>
              </a:rPr>
              <a:t>Exceptions</a:t>
            </a:r>
            <a:endParaRPr lang="en-PH" b="1" dirty="0">
              <a:solidFill>
                <a:schemeClr val="bg1"/>
              </a:solidFill>
            </a:endParaRPr>
          </a:p>
        </p:txBody>
      </p:sp>
      <p:sp>
        <p:nvSpPr>
          <p:cNvPr id="233" name="TextBox 232"/>
          <p:cNvSpPr txBox="1"/>
          <p:nvPr/>
        </p:nvSpPr>
        <p:spPr>
          <a:xfrm>
            <a:off x="5320142" y="3206107"/>
            <a:ext cx="1029449" cy="307777"/>
          </a:xfrm>
          <a:prstGeom prst="rect">
            <a:avLst/>
          </a:prstGeom>
          <a:noFill/>
        </p:spPr>
        <p:txBody>
          <a:bodyPr wrap="none" rtlCol="0">
            <a:spAutoFit/>
          </a:bodyPr>
          <a:lstStyle/>
          <a:p>
            <a:r>
              <a:rPr lang="en-PH" b="1" dirty="0" smtClean="0">
                <a:solidFill>
                  <a:schemeClr val="bg1"/>
                </a:solidFill>
              </a:rPr>
              <a:t>Reporting</a:t>
            </a:r>
            <a:endParaRPr lang="en-PH" b="1" dirty="0">
              <a:solidFill>
                <a:schemeClr val="bg1"/>
              </a:solidFill>
            </a:endParaRPr>
          </a:p>
        </p:txBody>
      </p:sp>
      <p:sp>
        <p:nvSpPr>
          <p:cNvPr id="234" name="TextBox 233"/>
          <p:cNvSpPr txBox="1"/>
          <p:nvPr/>
        </p:nvSpPr>
        <p:spPr>
          <a:xfrm>
            <a:off x="5320141" y="4030330"/>
            <a:ext cx="583814" cy="307777"/>
          </a:xfrm>
          <a:prstGeom prst="rect">
            <a:avLst/>
          </a:prstGeom>
          <a:noFill/>
        </p:spPr>
        <p:txBody>
          <a:bodyPr wrap="none" rtlCol="0">
            <a:spAutoFit/>
          </a:bodyPr>
          <a:lstStyle/>
          <a:p>
            <a:r>
              <a:rPr lang="en-PH" b="1" dirty="0" smtClean="0">
                <a:solidFill>
                  <a:schemeClr val="bg1"/>
                </a:solidFill>
              </a:rPr>
              <a:t>KPIs</a:t>
            </a:r>
            <a:endParaRPr lang="en-PH" b="1"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05" y="2984441"/>
            <a:ext cx="624162" cy="6241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785" y="2098491"/>
            <a:ext cx="490507" cy="490507"/>
          </a:xfrm>
          <a:prstGeom prst="rect">
            <a:avLst/>
          </a:prstGeom>
        </p:spPr>
      </p:pic>
      <p:pic>
        <p:nvPicPr>
          <p:cNvPr id="236" name="Picture 2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853" y="637923"/>
            <a:ext cx="624162" cy="624162"/>
          </a:xfrm>
          <a:prstGeom prst="rect">
            <a:avLst/>
          </a:prstGeom>
        </p:spPr>
      </p:pic>
      <p:pic>
        <p:nvPicPr>
          <p:cNvPr id="237" name="Picture 2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744" y="1505242"/>
            <a:ext cx="490507" cy="4905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0704" y="1109538"/>
            <a:ext cx="624162" cy="624162"/>
          </a:xfrm>
          <a:prstGeom prst="rect">
            <a:avLst/>
          </a:prstGeom>
        </p:spPr>
      </p:pic>
      <p:pic>
        <p:nvPicPr>
          <p:cNvPr id="238" name="Picture 2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6853" y="2253915"/>
            <a:ext cx="624162" cy="62416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4400" y="2084124"/>
            <a:ext cx="558439" cy="558439"/>
          </a:xfrm>
          <a:prstGeom prst="rect">
            <a:avLst/>
          </a:prstGeom>
        </p:spPr>
      </p:pic>
      <p:pic>
        <p:nvPicPr>
          <p:cNvPr id="239" name="Picture 2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9714" y="3119335"/>
            <a:ext cx="558439" cy="55843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9744" y="3938037"/>
            <a:ext cx="490507" cy="490507"/>
          </a:xfrm>
          <a:prstGeom prst="rect">
            <a:avLst/>
          </a:prstGeom>
        </p:spPr>
      </p:pic>
    </p:spTree>
    <p:extLst>
      <p:ext uri="{BB962C8B-B14F-4D97-AF65-F5344CB8AC3E}">
        <p14:creationId xmlns:p14="http://schemas.microsoft.com/office/powerpoint/2010/main" val="305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750"/>
                                        <p:tgtEl>
                                          <p:spTgt spid="164"/>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fade">
                                      <p:cBhvr>
                                        <p:cTn id="11" dur="750"/>
                                        <p:tgtEl>
                                          <p:spTgt spid="163"/>
                                        </p:tgtEl>
                                      </p:cBhvr>
                                    </p:animEffect>
                                  </p:childTnLst>
                                </p:cTn>
                              </p:par>
                            </p:childTnLst>
                          </p:cTn>
                        </p:par>
                        <p:par>
                          <p:cTn id="12" fill="hold">
                            <p:stCondLst>
                              <p:cond delay="1500"/>
                            </p:stCondLst>
                            <p:childTnLst>
                              <p:par>
                                <p:cTn id="13" presetID="23" presetClass="entr" presetSubtype="16" fill="hold" nodeType="afterEffect">
                                  <p:stCondLst>
                                    <p:cond delay="0"/>
                                  </p:stCondLst>
                                  <p:childTnLst>
                                    <p:set>
                                      <p:cBhvr>
                                        <p:cTn id="14" dur="1" fill="hold">
                                          <p:stCondLst>
                                            <p:cond delay="0"/>
                                          </p:stCondLst>
                                        </p:cTn>
                                        <p:tgtEl>
                                          <p:spTgt spid="168"/>
                                        </p:tgtEl>
                                        <p:attrNameLst>
                                          <p:attrName>style.visibility</p:attrName>
                                        </p:attrNameLst>
                                      </p:cBhvr>
                                      <p:to>
                                        <p:strVal val="visible"/>
                                      </p:to>
                                    </p:set>
                                    <p:anim calcmode="lin" valueType="num">
                                      <p:cBhvr additive="base">
                                        <p:cTn id="15" dur="370"/>
                                        <p:tgtEl>
                                          <p:spTgt spid="168"/>
                                        </p:tgtEl>
                                        <p:attrNameLst>
                                          <p:attrName>ppt_w</p:attrName>
                                        </p:attrNameLst>
                                      </p:cBhvr>
                                      <p:tavLst>
                                        <p:tav tm="0">
                                          <p:val>
                                            <p:strVal val="0"/>
                                          </p:val>
                                        </p:tav>
                                        <p:tav tm="100000">
                                          <p:val>
                                            <p:strVal val="#ppt_w"/>
                                          </p:val>
                                        </p:tav>
                                      </p:tavLst>
                                    </p:anim>
                                    <p:anim calcmode="lin" valueType="num">
                                      <p:cBhvr additive="base">
                                        <p:cTn id="16" dur="370"/>
                                        <p:tgtEl>
                                          <p:spTgt spid="168"/>
                                        </p:tgtEl>
                                        <p:attrNameLst>
                                          <p:attrName>ppt_h</p:attrName>
                                        </p:attrNameLst>
                                      </p:cBhvr>
                                      <p:tavLst>
                                        <p:tav tm="0">
                                          <p:val>
                                            <p:strVal val="0"/>
                                          </p:val>
                                        </p:tav>
                                        <p:tav tm="100000">
                                          <p:val>
                                            <p:strVal val="#ppt_h"/>
                                          </p:val>
                                        </p:tav>
                                      </p:tavLst>
                                    </p:anim>
                                  </p:childTnLst>
                                </p:cTn>
                              </p:par>
                            </p:childTnLst>
                          </p:cTn>
                        </p:par>
                        <p:par>
                          <p:cTn id="17" fill="hold">
                            <p:stCondLst>
                              <p:cond delay="1870"/>
                            </p:stCondLst>
                            <p:childTnLst>
                              <p:par>
                                <p:cTn id="18" presetID="23" presetClass="entr" presetSubtype="16" fill="hold" nodeType="afterEffect">
                                  <p:stCondLst>
                                    <p:cond delay="0"/>
                                  </p:stCondLst>
                                  <p:childTnLst>
                                    <p:set>
                                      <p:cBhvr>
                                        <p:cTn id="19" dur="1" fill="hold">
                                          <p:stCondLst>
                                            <p:cond delay="0"/>
                                          </p:stCondLst>
                                        </p:cTn>
                                        <p:tgtEl>
                                          <p:spTgt spid="171"/>
                                        </p:tgtEl>
                                        <p:attrNameLst>
                                          <p:attrName>style.visibility</p:attrName>
                                        </p:attrNameLst>
                                      </p:cBhvr>
                                      <p:to>
                                        <p:strVal val="visible"/>
                                      </p:to>
                                    </p:set>
                                    <p:anim calcmode="lin" valueType="num">
                                      <p:cBhvr additive="base">
                                        <p:cTn id="20" dur="370"/>
                                        <p:tgtEl>
                                          <p:spTgt spid="171"/>
                                        </p:tgtEl>
                                        <p:attrNameLst>
                                          <p:attrName>ppt_w</p:attrName>
                                        </p:attrNameLst>
                                      </p:cBhvr>
                                      <p:tavLst>
                                        <p:tav tm="0">
                                          <p:val>
                                            <p:strVal val="0"/>
                                          </p:val>
                                        </p:tav>
                                        <p:tav tm="100000">
                                          <p:val>
                                            <p:strVal val="#ppt_w"/>
                                          </p:val>
                                        </p:tav>
                                      </p:tavLst>
                                    </p:anim>
                                    <p:anim calcmode="lin" valueType="num">
                                      <p:cBhvr additive="base">
                                        <p:cTn id="21" dur="370"/>
                                        <p:tgtEl>
                                          <p:spTgt spid="171"/>
                                        </p:tgtEl>
                                        <p:attrNameLst>
                                          <p:attrName>ppt_h</p:attrName>
                                        </p:attrNameLst>
                                      </p:cBhvr>
                                      <p:tavLst>
                                        <p:tav tm="0">
                                          <p:val>
                                            <p:strVal val="0"/>
                                          </p:val>
                                        </p:tav>
                                        <p:tav tm="100000">
                                          <p:val>
                                            <p:strVal val="#ppt_h"/>
                                          </p:val>
                                        </p:tav>
                                      </p:tavLst>
                                    </p:anim>
                                  </p:childTnLst>
                                </p:cTn>
                              </p:par>
                            </p:childTnLst>
                          </p:cTn>
                        </p:par>
                        <p:par>
                          <p:cTn id="22" fill="hold">
                            <p:stCondLst>
                              <p:cond delay="2240"/>
                            </p:stCondLst>
                            <p:childTnLst>
                              <p:par>
                                <p:cTn id="23" presetID="23" presetClass="entr" presetSubtype="16" fill="hold" nodeType="afterEffect">
                                  <p:stCondLst>
                                    <p:cond delay="0"/>
                                  </p:stCondLst>
                                  <p:childTnLst>
                                    <p:set>
                                      <p:cBhvr>
                                        <p:cTn id="24" dur="1" fill="hold">
                                          <p:stCondLst>
                                            <p:cond delay="0"/>
                                          </p:stCondLst>
                                        </p:cTn>
                                        <p:tgtEl>
                                          <p:spTgt spid="170"/>
                                        </p:tgtEl>
                                        <p:attrNameLst>
                                          <p:attrName>style.visibility</p:attrName>
                                        </p:attrNameLst>
                                      </p:cBhvr>
                                      <p:to>
                                        <p:strVal val="visible"/>
                                      </p:to>
                                    </p:set>
                                    <p:anim calcmode="lin" valueType="num">
                                      <p:cBhvr additive="base">
                                        <p:cTn id="25" dur="370"/>
                                        <p:tgtEl>
                                          <p:spTgt spid="170"/>
                                        </p:tgtEl>
                                        <p:attrNameLst>
                                          <p:attrName>ppt_w</p:attrName>
                                        </p:attrNameLst>
                                      </p:cBhvr>
                                      <p:tavLst>
                                        <p:tav tm="0">
                                          <p:val>
                                            <p:strVal val="0"/>
                                          </p:val>
                                        </p:tav>
                                        <p:tav tm="100000">
                                          <p:val>
                                            <p:strVal val="#ppt_w"/>
                                          </p:val>
                                        </p:tav>
                                      </p:tavLst>
                                    </p:anim>
                                    <p:anim calcmode="lin" valueType="num">
                                      <p:cBhvr additive="base">
                                        <p:cTn id="26" dur="370"/>
                                        <p:tgtEl>
                                          <p:spTgt spid="170"/>
                                        </p:tgtEl>
                                        <p:attrNameLst>
                                          <p:attrName>ppt_h</p:attrName>
                                        </p:attrNameLst>
                                      </p:cBhvr>
                                      <p:tavLst>
                                        <p:tav tm="0">
                                          <p:val>
                                            <p:strVal val="0"/>
                                          </p:val>
                                        </p:tav>
                                        <p:tav tm="100000">
                                          <p:val>
                                            <p:strVal val="#ppt_h"/>
                                          </p:val>
                                        </p:tav>
                                      </p:tavLst>
                                    </p:anim>
                                  </p:childTnLst>
                                </p:cTn>
                              </p:par>
                            </p:childTnLst>
                          </p:cTn>
                        </p:par>
                        <p:par>
                          <p:cTn id="27" fill="hold">
                            <p:stCondLst>
                              <p:cond delay="2610"/>
                            </p:stCondLst>
                            <p:childTnLst>
                              <p:par>
                                <p:cTn id="28" presetID="23" presetClass="entr" presetSubtype="16" fill="hold" nodeType="afterEffect">
                                  <p:stCondLst>
                                    <p:cond delay="0"/>
                                  </p:stCondLst>
                                  <p:childTnLst>
                                    <p:set>
                                      <p:cBhvr>
                                        <p:cTn id="29" dur="1" fill="hold">
                                          <p:stCondLst>
                                            <p:cond delay="0"/>
                                          </p:stCondLst>
                                        </p:cTn>
                                        <p:tgtEl>
                                          <p:spTgt spid="166"/>
                                        </p:tgtEl>
                                        <p:attrNameLst>
                                          <p:attrName>style.visibility</p:attrName>
                                        </p:attrNameLst>
                                      </p:cBhvr>
                                      <p:to>
                                        <p:strVal val="visible"/>
                                      </p:to>
                                    </p:set>
                                    <p:anim calcmode="lin" valueType="num">
                                      <p:cBhvr additive="base">
                                        <p:cTn id="30" dur="370"/>
                                        <p:tgtEl>
                                          <p:spTgt spid="166"/>
                                        </p:tgtEl>
                                        <p:attrNameLst>
                                          <p:attrName>ppt_w</p:attrName>
                                        </p:attrNameLst>
                                      </p:cBhvr>
                                      <p:tavLst>
                                        <p:tav tm="0">
                                          <p:val>
                                            <p:strVal val="0"/>
                                          </p:val>
                                        </p:tav>
                                        <p:tav tm="100000">
                                          <p:val>
                                            <p:strVal val="#ppt_w"/>
                                          </p:val>
                                        </p:tav>
                                      </p:tavLst>
                                    </p:anim>
                                    <p:anim calcmode="lin" valueType="num">
                                      <p:cBhvr additive="base">
                                        <p:cTn id="31" dur="370"/>
                                        <p:tgtEl>
                                          <p:spTgt spid="166"/>
                                        </p:tgtEl>
                                        <p:attrNameLst>
                                          <p:attrName>ppt_h</p:attrName>
                                        </p:attrNameLst>
                                      </p:cBhvr>
                                      <p:tavLst>
                                        <p:tav tm="0">
                                          <p:val>
                                            <p:strVal val="0"/>
                                          </p:val>
                                        </p:tav>
                                        <p:tav tm="100000">
                                          <p:val>
                                            <p:strVal val="#ppt_h"/>
                                          </p:val>
                                        </p:tav>
                                      </p:tavLst>
                                    </p:anim>
                                  </p:childTnLst>
                                </p:cTn>
                              </p:par>
                            </p:childTnLst>
                          </p:cTn>
                        </p:par>
                        <p:par>
                          <p:cTn id="32" fill="hold">
                            <p:stCondLst>
                              <p:cond delay="2980"/>
                            </p:stCondLst>
                            <p:childTnLst>
                              <p:par>
                                <p:cTn id="33" presetID="23" presetClass="entr" presetSubtype="16" fill="hold" nodeType="afterEffect">
                                  <p:stCondLst>
                                    <p:cond delay="0"/>
                                  </p:stCondLst>
                                  <p:childTnLst>
                                    <p:set>
                                      <p:cBhvr>
                                        <p:cTn id="34" dur="1" fill="hold">
                                          <p:stCondLst>
                                            <p:cond delay="0"/>
                                          </p:stCondLst>
                                        </p:cTn>
                                        <p:tgtEl>
                                          <p:spTgt spid="167"/>
                                        </p:tgtEl>
                                        <p:attrNameLst>
                                          <p:attrName>style.visibility</p:attrName>
                                        </p:attrNameLst>
                                      </p:cBhvr>
                                      <p:to>
                                        <p:strVal val="visible"/>
                                      </p:to>
                                    </p:set>
                                    <p:anim calcmode="lin" valueType="num">
                                      <p:cBhvr additive="base">
                                        <p:cTn id="35" dur="370"/>
                                        <p:tgtEl>
                                          <p:spTgt spid="167"/>
                                        </p:tgtEl>
                                        <p:attrNameLst>
                                          <p:attrName>ppt_w</p:attrName>
                                        </p:attrNameLst>
                                      </p:cBhvr>
                                      <p:tavLst>
                                        <p:tav tm="0">
                                          <p:val>
                                            <p:strVal val="0"/>
                                          </p:val>
                                        </p:tav>
                                        <p:tav tm="100000">
                                          <p:val>
                                            <p:strVal val="#ppt_w"/>
                                          </p:val>
                                        </p:tav>
                                      </p:tavLst>
                                    </p:anim>
                                    <p:anim calcmode="lin" valueType="num">
                                      <p:cBhvr additive="base">
                                        <p:cTn id="36" dur="370"/>
                                        <p:tgtEl>
                                          <p:spTgt spid="167"/>
                                        </p:tgtEl>
                                        <p:attrNameLst>
                                          <p:attrName>ppt_h</p:attrName>
                                        </p:attrNameLst>
                                      </p:cBhvr>
                                      <p:tavLst>
                                        <p:tav tm="0">
                                          <p:val>
                                            <p:strVal val="0"/>
                                          </p:val>
                                        </p:tav>
                                        <p:tav tm="100000">
                                          <p:val>
                                            <p:strVal val="#ppt_h"/>
                                          </p:val>
                                        </p:tav>
                                      </p:tavLst>
                                    </p:anim>
                                  </p:childTnLst>
                                </p:cTn>
                              </p:par>
                            </p:childTnLst>
                          </p:cTn>
                        </p:par>
                        <p:par>
                          <p:cTn id="37" fill="hold">
                            <p:stCondLst>
                              <p:cond delay="3350"/>
                            </p:stCondLst>
                            <p:childTnLst>
                              <p:par>
                                <p:cTn id="38" presetID="23" presetClass="entr" presetSubtype="16" fill="hold" nodeType="afterEffect">
                                  <p:stCondLst>
                                    <p:cond delay="0"/>
                                  </p:stCondLst>
                                  <p:childTnLst>
                                    <p:set>
                                      <p:cBhvr>
                                        <p:cTn id="39" dur="1" fill="hold">
                                          <p:stCondLst>
                                            <p:cond delay="0"/>
                                          </p:stCondLst>
                                        </p:cTn>
                                        <p:tgtEl>
                                          <p:spTgt spid="172"/>
                                        </p:tgtEl>
                                        <p:attrNameLst>
                                          <p:attrName>style.visibility</p:attrName>
                                        </p:attrNameLst>
                                      </p:cBhvr>
                                      <p:to>
                                        <p:strVal val="visible"/>
                                      </p:to>
                                    </p:set>
                                    <p:anim calcmode="lin" valueType="num">
                                      <p:cBhvr additive="base">
                                        <p:cTn id="40" dur="370"/>
                                        <p:tgtEl>
                                          <p:spTgt spid="172"/>
                                        </p:tgtEl>
                                        <p:attrNameLst>
                                          <p:attrName>ppt_w</p:attrName>
                                        </p:attrNameLst>
                                      </p:cBhvr>
                                      <p:tavLst>
                                        <p:tav tm="0">
                                          <p:val>
                                            <p:strVal val="0"/>
                                          </p:val>
                                        </p:tav>
                                        <p:tav tm="100000">
                                          <p:val>
                                            <p:strVal val="#ppt_w"/>
                                          </p:val>
                                        </p:tav>
                                      </p:tavLst>
                                    </p:anim>
                                    <p:anim calcmode="lin" valueType="num">
                                      <p:cBhvr additive="base">
                                        <p:cTn id="41" dur="370"/>
                                        <p:tgtEl>
                                          <p:spTgt spid="172"/>
                                        </p:tgtEl>
                                        <p:attrNameLst>
                                          <p:attrName>ppt_h</p:attrName>
                                        </p:attrNameLst>
                                      </p:cBhvr>
                                      <p:tavLst>
                                        <p:tav tm="0">
                                          <p:val>
                                            <p:strVal val="0"/>
                                          </p:val>
                                        </p:tav>
                                        <p:tav tm="100000">
                                          <p:val>
                                            <p:strVal val="#ppt_h"/>
                                          </p:val>
                                        </p:tav>
                                      </p:tavLst>
                                    </p:anim>
                                  </p:childTnLst>
                                </p:cTn>
                              </p:par>
                            </p:childTnLst>
                          </p:cTn>
                        </p:par>
                        <p:par>
                          <p:cTn id="42" fill="hold">
                            <p:stCondLst>
                              <p:cond delay="3720"/>
                            </p:stCondLst>
                            <p:childTnLst>
                              <p:par>
                                <p:cTn id="43" presetID="23" presetClass="entr" presetSubtype="16" fill="hold" nodeType="afterEffect">
                                  <p:stCondLst>
                                    <p:cond delay="0"/>
                                  </p:stCondLst>
                                  <p:childTnLst>
                                    <p:set>
                                      <p:cBhvr>
                                        <p:cTn id="44" dur="1" fill="hold">
                                          <p:stCondLst>
                                            <p:cond delay="0"/>
                                          </p:stCondLst>
                                        </p:cTn>
                                        <p:tgtEl>
                                          <p:spTgt spid="169"/>
                                        </p:tgtEl>
                                        <p:attrNameLst>
                                          <p:attrName>style.visibility</p:attrName>
                                        </p:attrNameLst>
                                      </p:cBhvr>
                                      <p:to>
                                        <p:strVal val="visible"/>
                                      </p:to>
                                    </p:set>
                                    <p:anim calcmode="lin" valueType="num">
                                      <p:cBhvr additive="base">
                                        <p:cTn id="45" dur="370"/>
                                        <p:tgtEl>
                                          <p:spTgt spid="169"/>
                                        </p:tgtEl>
                                        <p:attrNameLst>
                                          <p:attrName>ppt_w</p:attrName>
                                        </p:attrNameLst>
                                      </p:cBhvr>
                                      <p:tavLst>
                                        <p:tav tm="0">
                                          <p:val>
                                            <p:strVal val="0"/>
                                          </p:val>
                                        </p:tav>
                                        <p:tav tm="100000">
                                          <p:val>
                                            <p:strVal val="#ppt_w"/>
                                          </p:val>
                                        </p:tav>
                                      </p:tavLst>
                                    </p:anim>
                                    <p:anim calcmode="lin" valueType="num">
                                      <p:cBhvr additive="base">
                                        <p:cTn id="46" dur="370"/>
                                        <p:tgtEl>
                                          <p:spTgt spid="169"/>
                                        </p:tgtEl>
                                        <p:attrNameLst>
                                          <p:attrName>ppt_h</p:attrName>
                                        </p:attrNameLst>
                                      </p:cBhvr>
                                      <p:tavLst>
                                        <p:tav tm="0">
                                          <p:val>
                                            <p:strVal val="0"/>
                                          </p:val>
                                        </p:tav>
                                        <p:tav tm="100000">
                                          <p:val>
                                            <p:strVal val="#ppt_h"/>
                                          </p:val>
                                        </p:tav>
                                      </p:tavLst>
                                    </p:anim>
                                  </p:childTnLst>
                                </p:cTn>
                              </p:par>
                            </p:childTnLst>
                          </p:cTn>
                        </p:par>
                        <p:par>
                          <p:cTn id="47" fill="hold">
                            <p:stCondLst>
                              <p:cond delay="4090"/>
                            </p:stCondLst>
                            <p:childTnLst>
                              <p:par>
                                <p:cTn id="48" presetID="10" presetClass="entr" presetSubtype="0" fill="hold" nodeType="afterEffect">
                                  <p:stCondLst>
                                    <p:cond delay="0"/>
                                  </p:stCondLst>
                                  <p:childTnLst>
                                    <p:set>
                                      <p:cBhvr>
                                        <p:cTn id="49" dur="1" fill="hold">
                                          <p:stCondLst>
                                            <p:cond delay="0"/>
                                          </p:stCondLst>
                                        </p:cTn>
                                        <p:tgtEl>
                                          <p:spTgt spid="223"/>
                                        </p:tgtEl>
                                        <p:attrNameLst>
                                          <p:attrName>style.visibility</p:attrName>
                                        </p:attrNameLst>
                                      </p:cBhvr>
                                      <p:to>
                                        <p:strVal val="visible"/>
                                      </p:to>
                                    </p:set>
                                    <p:animEffect transition="in" filter="fade">
                                      <p:cBhvr>
                                        <p:cTn id="50" dur="750"/>
                                        <p:tgtEl>
                                          <p:spTgt spid="223"/>
                                        </p:tgtEl>
                                      </p:cBhvr>
                                    </p:animEffect>
                                  </p:childTnLst>
                                </p:cTn>
                              </p:par>
                            </p:childTnLst>
                          </p:cTn>
                        </p:par>
                        <p:par>
                          <p:cTn id="51" fill="hold">
                            <p:stCondLst>
                              <p:cond delay="4840"/>
                            </p:stCondLst>
                            <p:childTnLst>
                              <p:par>
                                <p:cTn id="52" presetID="10" presetClass="entr" presetSubtype="0" fill="hold" nodeType="afterEffect">
                                  <p:stCondLst>
                                    <p:cond delay="0"/>
                                  </p:stCondLst>
                                  <p:childTnLst>
                                    <p:set>
                                      <p:cBhvr>
                                        <p:cTn id="53" dur="1" fill="hold">
                                          <p:stCondLst>
                                            <p:cond delay="0"/>
                                          </p:stCondLst>
                                        </p:cTn>
                                        <p:tgtEl>
                                          <p:spTgt spid="224"/>
                                        </p:tgtEl>
                                        <p:attrNameLst>
                                          <p:attrName>style.visibility</p:attrName>
                                        </p:attrNameLst>
                                      </p:cBhvr>
                                      <p:to>
                                        <p:strVal val="visible"/>
                                      </p:to>
                                    </p:set>
                                    <p:animEffect transition="in" filter="fade">
                                      <p:cBhvr>
                                        <p:cTn id="54"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3536414" y="4699058"/>
            <a:ext cx="5588159" cy="345289"/>
          </a:xfrm>
          <a:prstGeom prst="rect">
            <a:avLst/>
          </a:prstGeom>
          <a:noFill/>
        </p:spPr>
        <p:txBody>
          <a:bodyPr wrap="square" lIns="37150" tIns="18575" rIns="37150" bIns="18575" rtlCol="0">
            <a:spAutoFit/>
          </a:bodyPr>
          <a:lstStyle/>
          <a:p>
            <a:pPr algn="r" defTabSz="914217"/>
            <a:r>
              <a:rPr lang="en-PH" sz="2000" b="1" dirty="0" smtClean="0">
                <a:solidFill>
                  <a:schemeClr val="bg1"/>
                </a:solidFill>
                <a:latin typeface="Lato Regular"/>
                <a:cs typeface="Lato Regular"/>
              </a:rPr>
              <a:t>DETAILED BUSINESS PROCESS DEFINITION</a:t>
            </a:r>
            <a:endParaRPr lang="id-ID" sz="20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grpSp>
        <p:nvGrpSpPr>
          <p:cNvPr id="160" name="Google Shape;606;p48"/>
          <p:cNvGrpSpPr/>
          <p:nvPr/>
        </p:nvGrpSpPr>
        <p:grpSpPr>
          <a:xfrm flipV="1">
            <a:off x="2607" y="5027458"/>
            <a:ext cx="9144000" cy="121914"/>
            <a:chOff x="4115999" y="1098000"/>
            <a:chExt cx="3960001" cy="54000"/>
          </a:xfrm>
        </p:grpSpPr>
        <p:sp>
          <p:nvSpPr>
            <p:cNvPr id="161" name="Google Shape;607;p48"/>
            <p:cNvSpPr/>
            <p:nvPr/>
          </p:nvSpPr>
          <p:spPr>
            <a:xfrm>
              <a:off x="4116000" y="1098000"/>
              <a:ext cx="3960000" cy="54000"/>
            </a:xfrm>
            <a:prstGeom prst="rect">
              <a:avLst/>
            </a:prstGeom>
            <a:solidFill>
              <a:schemeClr val="accent2">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2" name="Google Shape;608;p48"/>
            <p:cNvSpPr/>
            <p:nvPr/>
          </p:nvSpPr>
          <p:spPr>
            <a:xfrm>
              <a:off x="4115999" y="1098000"/>
              <a:ext cx="1980000" cy="54000"/>
            </a:xfrm>
            <a:prstGeom prst="rect">
              <a:avLst/>
            </a:prstGeom>
            <a:solidFill>
              <a:schemeClr val="accent2">
                <a:lumMod val="5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6" name="TextBox 5"/>
          <p:cNvSpPr txBox="1"/>
          <p:nvPr/>
        </p:nvSpPr>
        <p:spPr>
          <a:xfrm>
            <a:off x="2507974" y="1676171"/>
            <a:ext cx="4128053" cy="307777"/>
          </a:xfrm>
          <a:prstGeom prst="rect">
            <a:avLst/>
          </a:prstGeom>
          <a:noFill/>
        </p:spPr>
        <p:txBody>
          <a:bodyPr wrap="none" rtlCol="0">
            <a:spAutoFit/>
          </a:bodyPr>
          <a:lstStyle/>
          <a:p>
            <a:r>
              <a:rPr lang="en-PH" b="1" dirty="0" smtClean="0">
                <a:solidFill>
                  <a:schemeClr val="bg1"/>
                </a:solidFill>
              </a:rPr>
              <a:t>DETAILED BUSINESS PROCESS WORKFLOW</a:t>
            </a:r>
            <a:endParaRPr lang="en-PH" b="1" dirty="0">
              <a:solidFill>
                <a:schemeClr val="bg1"/>
              </a:solidFill>
            </a:endParaRPr>
          </a:p>
        </p:txBody>
      </p:sp>
      <p:sp>
        <p:nvSpPr>
          <p:cNvPr id="227" name="Google Shape;565;p48"/>
          <p:cNvSpPr/>
          <p:nvPr/>
        </p:nvSpPr>
        <p:spPr>
          <a:xfrm>
            <a:off x="3200123" y="569216"/>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8" name="Google Shape;565;p48"/>
          <p:cNvSpPr/>
          <p:nvPr/>
        </p:nvSpPr>
        <p:spPr>
          <a:xfrm>
            <a:off x="4024897" y="578698"/>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9" name="Google Shape;527;p48"/>
          <p:cNvSpPr/>
          <p:nvPr/>
        </p:nvSpPr>
        <p:spPr>
          <a:xfrm>
            <a:off x="4910123" y="600450"/>
            <a:ext cx="1029600" cy="1029600"/>
          </a:xfrm>
          <a:prstGeom prst="ellipse">
            <a:avLst/>
          </a:prstGeom>
          <a:solidFill>
            <a:schemeClr val="accent2">
              <a:lumMod val="75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0" name="Google Shape;551;p48"/>
          <p:cNvSpPr/>
          <p:nvPr/>
        </p:nvSpPr>
        <p:spPr>
          <a:xfrm>
            <a:off x="5795349" y="622202"/>
            <a:ext cx="1029600" cy="1029600"/>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37" name="Picture 2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219" y="861298"/>
            <a:ext cx="464400" cy="464400"/>
          </a:xfrm>
          <a:prstGeom prst="rect">
            <a:avLst/>
          </a:prstGeom>
        </p:spPr>
      </p:pic>
      <p:pic>
        <p:nvPicPr>
          <p:cNvPr id="238" name="Picture 2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2909" y="883050"/>
            <a:ext cx="464400" cy="464400"/>
          </a:xfrm>
          <a:prstGeom prst="rect">
            <a:avLst/>
          </a:prstGeom>
        </p:spPr>
      </p:pic>
      <p:pic>
        <p:nvPicPr>
          <p:cNvPr id="239" name="Picture 2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8746" y="870190"/>
            <a:ext cx="464400" cy="4644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3972" y="880331"/>
            <a:ext cx="464400" cy="464400"/>
          </a:xfrm>
          <a:prstGeom prst="rect">
            <a:avLst/>
          </a:prstGeom>
        </p:spPr>
      </p:pic>
      <p:sp>
        <p:nvSpPr>
          <p:cNvPr id="225" name="Google Shape;570;p48"/>
          <p:cNvSpPr/>
          <p:nvPr/>
        </p:nvSpPr>
        <p:spPr>
          <a:xfrm>
            <a:off x="2358418" y="542282"/>
            <a:ext cx="1029600" cy="1027722"/>
          </a:xfrm>
          <a:prstGeom prst="ellipse">
            <a:avLst/>
          </a:prstGeom>
          <a:solidFill>
            <a:schemeClr val="accent2">
              <a:lumMod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1590" y="823447"/>
            <a:ext cx="465392" cy="465392"/>
          </a:xfrm>
          <a:prstGeom prst="rect">
            <a:avLst/>
          </a:prstGeom>
        </p:spPr>
      </p:pic>
      <p:sp>
        <p:nvSpPr>
          <p:cNvPr id="3" name="TextBox 2"/>
          <p:cNvSpPr txBox="1"/>
          <p:nvPr/>
        </p:nvSpPr>
        <p:spPr>
          <a:xfrm>
            <a:off x="2507974" y="2221587"/>
            <a:ext cx="4128053" cy="1384995"/>
          </a:xfrm>
          <a:prstGeom prst="rect">
            <a:avLst/>
          </a:prstGeom>
          <a:noFill/>
        </p:spPr>
        <p:txBody>
          <a:bodyPr wrap="square" rtlCol="0">
            <a:spAutoFit/>
          </a:bodyPr>
          <a:lstStyle/>
          <a:p>
            <a:pPr algn="just">
              <a:buClr>
                <a:schemeClr val="bg1"/>
              </a:buClr>
            </a:pPr>
            <a:r>
              <a:rPr lang="en-PH" dirty="0" smtClean="0">
                <a:solidFill>
                  <a:schemeClr val="bg1"/>
                </a:solidFill>
              </a:rPr>
              <a:t>Detailed workflow of the process including inputs and outputs for each step, formulas for data that needs processing</a:t>
            </a:r>
          </a:p>
          <a:p>
            <a:pPr algn="just">
              <a:buClr>
                <a:schemeClr val="bg1"/>
              </a:buClr>
            </a:pPr>
            <a:endParaRPr lang="en-PH" dirty="0">
              <a:solidFill>
                <a:schemeClr val="bg1"/>
              </a:solidFill>
            </a:endParaRPr>
          </a:p>
          <a:p>
            <a:pPr algn="just">
              <a:buClr>
                <a:schemeClr val="bg1"/>
              </a:buClr>
            </a:pPr>
            <a:r>
              <a:rPr lang="en-PH" dirty="0" smtClean="0">
                <a:solidFill>
                  <a:schemeClr val="bg1"/>
                </a:solidFill>
              </a:rPr>
              <a:t>Exception and recovery points should also be shown in this detailed workflow</a:t>
            </a:r>
          </a:p>
        </p:txBody>
      </p:sp>
    </p:spTree>
    <p:extLst>
      <p:ext uri="{BB962C8B-B14F-4D97-AF65-F5344CB8AC3E}">
        <p14:creationId xmlns:p14="http://schemas.microsoft.com/office/powerpoint/2010/main" val="254310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57" name="Google Shape;59;p14"/>
          <p:cNvSpPr txBox="1">
            <a:spLocks/>
          </p:cNvSpPr>
          <p:nvPr/>
        </p:nvSpPr>
        <p:spPr>
          <a:xfrm>
            <a:off x="332422" y="25919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smtClean="0">
                <a:solidFill>
                  <a:schemeClr val="bg1"/>
                </a:solidFill>
              </a:rPr>
              <a:t>OBJECTIVES</a:t>
            </a:r>
            <a:endParaRPr lang="en-US" b="1" dirty="0">
              <a:solidFill>
                <a:schemeClr val="bg1"/>
              </a:solidFill>
            </a:endParaRPr>
          </a:p>
        </p:txBody>
      </p:sp>
      <p:sp>
        <p:nvSpPr>
          <p:cNvPr id="5" name="Rectangle 4"/>
          <p:cNvSpPr/>
          <p:nvPr/>
        </p:nvSpPr>
        <p:spPr>
          <a:xfrm>
            <a:off x="1676400" y="1034143"/>
            <a:ext cx="6139543" cy="1719943"/>
          </a:xfrm>
          <a:prstGeom prst="rect">
            <a:avLst/>
          </a:prstGeom>
          <a:solidFill>
            <a:schemeClr val="bg1"/>
          </a:solidFill>
          <a:ln w="28575">
            <a:solidFill>
              <a:srgbClr val="5F863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65225" indent="-182563">
              <a:buFont typeface="Arial" panose="020B0604020202020204" pitchFamily="34" charset="0"/>
              <a:buChar char="•"/>
            </a:pPr>
            <a:endParaRPr lang="en-PH" dirty="0" smtClean="0">
              <a:solidFill>
                <a:schemeClr val="tx1"/>
              </a:solidFill>
            </a:endParaRPr>
          </a:p>
          <a:p>
            <a:pPr marL="1165225" indent="-182563">
              <a:buFont typeface="Arial" panose="020B0604020202020204" pitchFamily="34" charset="0"/>
              <a:buChar char="•"/>
            </a:pPr>
            <a:endParaRPr lang="en-PH" dirty="0">
              <a:solidFill>
                <a:schemeClr val="tx1"/>
              </a:solidFill>
            </a:endParaRPr>
          </a:p>
          <a:p>
            <a:pPr marL="982662"/>
            <a:endParaRPr lang="en-PH" sz="900" dirty="0">
              <a:solidFill>
                <a:schemeClr val="tx1"/>
              </a:solidFill>
            </a:endParaRPr>
          </a:p>
          <a:p>
            <a:pPr marL="982662"/>
            <a:endParaRPr lang="en-PH" sz="800" dirty="0" smtClean="0">
              <a:solidFill>
                <a:schemeClr val="tx1"/>
              </a:solidFill>
            </a:endParaRPr>
          </a:p>
          <a:p>
            <a:pPr marL="1165225" indent="-182563">
              <a:buFont typeface="Arial" panose="020B0604020202020204" pitchFamily="34" charset="0"/>
              <a:buChar char="•"/>
            </a:pPr>
            <a:r>
              <a:rPr lang="en-PH" dirty="0" smtClean="0">
                <a:solidFill>
                  <a:schemeClr val="tx1"/>
                </a:solidFill>
              </a:rPr>
              <a:t>What is Process Definition Document</a:t>
            </a:r>
          </a:p>
          <a:p>
            <a:pPr marL="1165225" indent="-182563">
              <a:buFont typeface="Arial" panose="020B0604020202020204" pitchFamily="34" charset="0"/>
              <a:buChar char="•"/>
            </a:pPr>
            <a:r>
              <a:rPr lang="en-PH" dirty="0" smtClean="0">
                <a:solidFill>
                  <a:schemeClr val="tx1"/>
                </a:solidFill>
              </a:rPr>
              <a:t>Importance of the Process Definition Document</a:t>
            </a:r>
          </a:p>
          <a:p>
            <a:pPr marL="1165225" indent="-182563">
              <a:buFont typeface="Arial" panose="020B0604020202020204" pitchFamily="34" charset="0"/>
              <a:buChar char="•"/>
            </a:pPr>
            <a:r>
              <a:rPr lang="en-PH" dirty="0" smtClean="0">
                <a:solidFill>
                  <a:schemeClr val="tx1"/>
                </a:solidFill>
              </a:rPr>
              <a:t>How to Define a Process</a:t>
            </a:r>
          </a:p>
          <a:p>
            <a:pPr marL="1165225" indent="-182563">
              <a:buFont typeface="Arial" panose="020B0604020202020204" pitchFamily="34" charset="0"/>
              <a:buChar char="•"/>
            </a:pPr>
            <a:r>
              <a:rPr lang="en-PH" dirty="0" smtClean="0">
                <a:solidFill>
                  <a:schemeClr val="tx1"/>
                </a:solidFill>
              </a:rPr>
              <a:t>Contents of the Process Definition Document</a:t>
            </a:r>
          </a:p>
          <a:p>
            <a:pPr marL="1165225" indent="-182563">
              <a:buFont typeface="Arial" panose="020B0604020202020204" pitchFamily="34" charset="0"/>
              <a:buChar char="•"/>
            </a:pPr>
            <a:endParaRPr lang="en-PH" dirty="0" smtClean="0">
              <a:solidFill>
                <a:schemeClr val="tx1"/>
              </a:solidFill>
            </a:endParaRPr>
          </a:p>
        </p:txBody>
      </p:sp>
      <p:sp>
        <p:nvSpPr>
          <p:cNvPr id="6" name="Rectangle 5"/>
          <p:cNvSpPr/>
          <p:nvPr/>
        </p:nvSpPr>
        <p:spPr>
          <a:xfrm>
            <a:off x="1676400" y="1034143"/>
            <a:ext cx="6139543" cy="555171"/>
          </a:xfrm>
          <a:prstGeom prst="rect">
            <a:avLst/>
          </a:prstGeom>
          <a:solidFill>
            <a:srgbClr val="5F8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smtClean="0"/>
              <a:t>LEARN</a:t>
            </a:r>
            <a:endParaRPr lang="en-PH" b="1" dirty="0"/>
          </a:p>
        </p:txBody>
      </p:sp>
      <p:sp>
        <p:nvSpPr>
          <p:cNvPr id="2" name="Oval 1"/>
          <p:cNvSpPr/>
          <p:nvPr/>
        </p:nvSpPr>
        <p:spPr>
          <a:xfrm>
            <a:off x="783771" y="1034143"/>
            <a:ext cx="1785258" cy="1719943"/>
          </a:xfrm>
          <a:prstGeom prst="ellipse">
            <a:avLst/>
          </a:prstGeom>
          <a:solidFill>
            <a:schemeClr val="bg1"/>
          </a:solidFill>
          <a:ln w="57150">
            <a:solidFill>
              <a:srgbClr val="5F86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Rectangle 53"/>
          <p:cNvSpPr/>
          <p:nvPr/>
        </p:nvSpPr>
        <p:spPr>
          <a:xfrm>
            <a:off x="1676400" y="3058886"/>
            <a:ext cx="6139543" cy="1719943"/>
          </a:xfrm>
          <a:prstGeom prst="rect">
            <a:avLst/>
          </a:prstGeom>
          <a:solidFill>
            <a:schemeClr val="bg1"/>
          </a:solidFill>
          <a:ln w="28575">
            <a:solidFill>
              <a:srgbClr val="F19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smtClean="0">
              <a:solidFill>
                <a:schemeClr val="tx1"/>
              </a:solidFill>
            </a:endParaRPr>
          </a:p>
          <a:p>
            <a:pPr algn="ctr"/>
            <a:endParaRPr lang="en-PH" dirty="0">
              <a:solidFill>
                <a:schemeClr val="tx1"/>
              </a:solidFill>
            </a:endParaRPr>
          </a:p>
          <a:p>
            <a:pPr marL="1165225" indent="-182563">
              <a:buFont typeface="Arial" panose="020B0604020202020204" pitchFamily="34" charset="0"/>
              <a:buChar char="•"/>
            </a:pPr>
            <a:r>
              <a:rPr lang="en-PH" dirty="0" smtClean="0">
                <a:solidFill>
                  <a:schemeClr val="tx1"/>
                </a:solidFill>
              </a:rPr>
              <a:t>A Process Definition Document</a:t>
            </a:r>
            <a:endParaRPr lang="en-PH" dirty="0">
              <a:solidFill>
                <a:schemeClr val="tx1"/>
              </a:solidFill>
            </a:endParaRPr>
          </a:p>
        </p:txBody>
      </p:sp>
      <p:sp>
        <p:nvSpPr>
          <p:cNvPr id="55" name="Rectangle 54"/>
          <p:cNvSpPr/>
          <p:nvPr/>
        </p:nvSpPr>
        <p:spPr>
          <a:xfrm>
            <a:off x="1676400" y="3058886"/>
            <a:ext cx="6139543" cy="555171"/>
          </a:xfrm>
          <a:prstGeom prst="rect">
            <a:avLst/>
          </a:prstGeom>
          <a:solidFill>
            <a:srgbClr val="F19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smtClean="0"/>
              <a:t>CREATE</a:t>
            </a:r>
            <a:endParaRPr lang="en-PH" sz="2400" b="1" dirty="0"/>
          </a:p>
        </p:txBody>
      </p:sp>
      <p:sp>
        <p:nvSpPr>
          <p:cNvPr id="51" name="Oval 50"/>
          <p:cNvSpPr/>
          <p:nvPr/>
        </p:nvSpPr>
        <p:spPr>
          <a:xfrm>
            <a:off x="783771" y="3058886"/>
            <a:ext cx="1785258" cy="1719943"/>
          </a:xfrm>
          <a:prstGeom prst="ellipse">
            <a:avLst/>
          </a:prstGeom>
          <a:solidFill>
            <a:schemeClr val="bg1"/>
          </a:solidFill>
          <a:ln w="57150">
            <a:solidFill>
              <a:srgbClr val="F19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782" y="1281040"/>
            <a:ext cx="1313236" cy="13132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72" y="3140527"/>
            <a:ext cx="1404255" cy="1404255"/>
          </a:xfrm>
          <a:prstGeom prst="rect">
            <a:avLst/>
          </a:prstGeom>
        </p:spPr>
      </p:pic>
    </p:spTree>
    <p:extLst>
      <p:ext uri="{BB962C8B-B14F-4D97-AF65-F5344CB8AC3E}">
        <p14:creationId xmlns:p14="http://schemas.microsoft.com/office/powerpoint/2010/main" val="3397411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3536414" y="4699058"/>
            <a:ext cx="5588159" cy="345289"/>
          </a:xfrm>
          <a:prstGeom prst="rect">
            <a:avLst/>
          </a:prstGeom>
          <a:noFill/>
        </p:spPr>
        <p:txBody>
          <a:bodyPr wrap="square" lIns="37150" tIns="18575" rIns="37150" bIns="18575" rtlCol="0">
            <a:spAutoFit/>
          </a:bodyPr>
          <a:lstStyle/>
          <a:p>
            <a:pPr algn="r" defTabSz="914217"/>
            <a:r>
              <a:rPr lang="en-PH" sz="2000" b="1" dirty="0" smtClean="0">
                <a:solidFill>
                  <a:schemeClr val="bg1"/>
                </a:solidFill>
                <a:latin typeface="Lato Regular"/>
                <a:cs typeface="Lato Regular"/>
              </a:rPr>
              <a:t>DETAILED BUSINESS PROCESS DEFINITION</a:t>
            </a:r>
            <a:endParaRPr lang="id-ID" sz="20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grpSp>
        <p:nvGrpSpPr>
          <p:cNvPr id="160" name="Google Shape;606;p48"/>
          <p:cNvGrpSpPr/>
          <p:nvPr/>
        </p:nvGrpSpPr>
        <p:grpSpPr>
          <a:xfrm flipV="1">
            <a:off x="2607" y="5027458"/>
            <a:ext cx="9144000" cy="121914"/>
            <a:chOff x="4115999" y="1098000"/>
            <a:chExt cx="3960001" cy="54000"/>
          </a:xfrm>
        </p:grpSpPr>
        <p:sp>
          <p:nvSpPr>
            <p:cNvPr id="161" name="Google Shape;607;p48"/>
            <p:cNvSpPr/>
            <p:nvPr/>
          </p:nvSpPr>
          <p:spPr>
            <a:xfrm>
              <a:off x="4116000" y="1098000"/>
              <a:ext cx="3960000" cy="54000"/>
            </a:xfrm>
            <a:prstGeom prst="rect">
              <a:avLst/>
            </a:prstGeom>
            <a:solidFill>
              <a:schemeClr val="accent2">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2" name="Google Shape;608;p48"/>
            <p:cNvSpPr/>
            <p:nvPr/>
          </p:nvSpPr>
          <p:spPr>
            <a:xfrm>
              <a:off x="4115999" y="1098000"/>
              <a:ext cx="1980000" cy="54000"/>
            </a:xfrm>
            <a:prstGeom prst="rect">
              <a:avLst/>
            </a:prstGeom>
            <a:solidFill>
              <a:schemeClr val="accent2">
                <a:lumMod val="5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6" name="TextBox 5"/>
          <p:cNvSpPr txBox="1"/>
          <p:nvPr/>
        </p:nvSpPr>
        <p:spPr>
          <a:xfrm>
            <a:off x="2758843" y="1676171"/>
            <a:ext cx="3626314" cy="307777"/>
          </a:xfrm>
          <a:prstGeom prst="rect">
            <a:avLst/>
          </a:prstGeom>
          <a:noFill/>
        </p:spPr>
        <p:txBody>
          <a:bodyPr wrap="none" rtlCol="0">
            <a:spAutoFit/>
          </a:bodyPr>
          <a:lstStyle/>
          <a:p>
            <a:r>
              <a:rPr lang="en-PH" b="1" dirty="0" smtClean="0">
                <a:solidFill>
                  <a:schemeClr val="bg1"/>
                </a:solidFill>
              </a:rPr>
              <a:t>STEP-BY-STEP (WORK INSTRUCTIONS)</a:t>
            </a:r>
            <a:endParaRPr lang="en-PH" b="1" dirty="0">
              <a:solidFill>
                <a:schemeClr val="bg1"/>
              </a:solidFill>
            </a:endParaRPr>
          </a:p>
        </p:txBody>
      </p:sp>
      <p:sp>
        <p:nvSpPr>
          <p:cNvPr id="228" name="Google Shape;565;p48"/>
          <p:cNvSpPr/>
          <p:nvPr/>
        </p:nvSpPr>
        <p:spPr>
          <a:xfrm>
            <a:off x="4024897" y="578698"/>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9" name="Google Shape;527;p48"/>
          <p:cNvSpPr/>
          <p:nvPr/>
        </p:nvSpPr>
        <p:spPr>
          <a:xfrm>
            <a:off x="4910123" y="600450"/>
            <a:ext cx="1029600" cy="1029600"/>
          </a:xfrm>
          <a:prstGeom prst="ellipse">
            <a:avLst/>
          </a:prstGeom>
          <a:solidFill>
            <a:schemeClr val="accent2">
              <a:lumMod val="75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0" name="Google Shape;551;p48"/>
          <p:cNvSpPr/>
          <p:nvPr/>
        </p:nvSpPr>
        <p:spPr>
          <a:xfrm>
            <a:off x="5795349" y="622202"/>
            <a:ext cx="1029600" cy="1029600"/>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38" name="Picture 2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909" y="883050"/>
            <a:ext cx="464400" cy="464400"/>
          </a:xfrm>
          <a:prstGeom prst="rect">
            <a:avLst/>
          </a:prstGeom>
        </p:spPr>
      </p:pic>
      <p:pic>
        <p:nvPicPr>
          <p:cNvPr id="239" name="Picture 2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8746" y="870190"/>
            <a:ext cx="464400" cy="4644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3972" y="880331"/>
            <a:ext cx="464400" cy="464400"/>
          </a:xfrm>
          <a:prstGeom prst="rect">
            <a:avLst/>
          </a:prstGeom>
        </p:spPr>
      </p:pic>
      <p:sp>
        <p:nvSpPr>
          <p:cNvPr id="225" name="Google Shape;570;p48"/>
          <p:cNvSpPr/>
          <p:nvPr/>
        </p:nvSpPr>
        <p:spPr>
          <a:xfrm>
            <a:off x="2358418" y="542282"/>
            <a:ext cx="1029600" cy="1027722"/>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1590" y="823447"/>
            <a:ext cx="465392" cy="465392"/>
          </a:xfrm>
          <a:prstGeom prst="rect">
            <a:avLst/>
          </a:prstGeom>
        </p:spPr>
      </p:pic>
      <p:sp>
        <p:nvSpPr>
          <p:cNvPr id="227" name="Google Shape;565;p48"/>
          <p:cNvSpPr/>
          <p:nvPr/>
        </p:nvSpPr>
        <p:spPr>
          <a:xfrm>
            <a:off x="3200123" y="569216"/>
            <a:ext cx="1029600" cy="1029600"/>
          </a:xfrm>
          <a:prstGeom prst="ellipse">
            <a:avLst/>
          </a:prstGeom>
          <a:solidFill>
            <a:schemeClr val="accent2">
              <a:lumMod val="60000"/>
              <a:lumOff val="4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3219" y="861298"/>
            <a:ext cx="464400" cy="464400"/>
          </a:xfrm>
          <a:prstGeom prst="rect">
            <a:avLst/>
          </a:prstGeom>
        </p:spPr>
      </p:pic>
      <p:sp>
        <p:nvSpPr>
          <p:cNvPr id="26" name="TextBox 25"/>
          <p:cNvSpPr txBox="1"/>
          <p:nvPr/>
        </p:nvSpPr>
        <p:spPr>
          <a:xfrm>
            <a:off x="2507974" y="2221587"/>
            <a:ext cx="4128053" cy="2031325"/>
          </a:xfrm>
          <a:prstGeom prst="rect">
            <a:avLst/>
          </a:prstGeom>
          <a:noFill/>
        </p:spPr>
        <p:txBody>
          <a:bodyPr wrap="square" rtlCol="0">
            <a:spAutoFit/>
          </a:bodyPr>
          <a:lstStyle/>
          <a:p>
            <a:pPr algn="just">
              <a:buClr>
                <a:schemeClr val="bg1"/>
              </a:buClr>
            </a:pPr>
            <a:r>
              <a:rPr lang="en-PH" dirty="0" smtClean="0">
                <a:solidFill>
                  <a:schemeClr val="bg1"/>
                </a:solidFill>
              </a:rPr>
              <a:t>Screenshot of each screens, highlighting all the elements(text boxes, dropdowns, buttons, etc.) interacted with</a:t>
            </a:r>
          </a:p>
          <a:p>
            <a:pPr algn="just">
              <a:buClr>
                <a:schemeClr val="bg1"/>
              </a:buClr>
            </a:pPr>
            <a:endParaRPr lang="en-PH" dirty="0">
              <a:solidFill>
                <a:schemeClr val="bg1"/>
              </a:solidFill>
            </a:endParaRPr>
          </a:p>
          <a:p>
            <a:pPr algn="just">
              <a:buClr>
                <a:schemeClr val="bg1"/>
              </a:buClr>
            </a:pPr>
            <a:r>
              <a:rPr lang="en-PH" dirty="0" smtClean="0">
                <a:solidFill>
                  <a:schemeClr val="bg1"/>
                </a:solidFill>
              </a:rPr>
              <a:t>Step by step instruction on how to perform a task also including inputs and output for each tasks</a:t>
            </a:r>
          </a:p>
          <a:p>
            <a:pPr algn="just">
              <a:buClr>
                <a:schemeClr val="bg1"/>
              </a:buClr>
            </a:pPr>
            <a:endParaRPr lang="en-PH" dirty="0">
              <a:solidFill>
                <a:schemeClr val="bg1"/>
              </a:solidFill>
            </a:endParaRPr>
          </a:p>
          <a:p>
            <a:pPr algn="just">
              <a:buClr>
                <a:schemeClr val="bg1"/>
              </a:buClr>
            </a:pPr>
            <a:r>
              <a:rPr lang="en-PH" dirty="0" smtClean="0">
                <a:solidFill>
                  <a:schemeClr val="bg1"/>
                </a:solidFill>
              </a:rPr>
              <a:t>Other information may also be included like: AHT per task</a:t>
            </a:r>
          </a:p>
        </p:txBody>
      </p:sp>
    </p:spTree>
    <p:extLst>
      <p:ext uri="{BB962C8B-B14F-4D97-AF65-F5344CB8AC3E}">
        <p14:creationId xmlns:p14="http://schemas.microsoft.com/office/powerpoint/2010/main" val="126297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3536414" y="4699058"/>
            <a:ext cx="5588159" cy="345289"/>
          </a:xfrm>
          <a:prstGeom prst="rect">
            <a:avLst/>
          </a:prstGeom>
          <a:noFill/>
        </p:spPr>
        <p:txBody>
          <a:bodyPr wrap="square" lIns="37150" tIns="18575" rIns="37150" bIns="18575" rtlCol="0">
            <a:spAutoFit/>
          </a:bodyPr>
          <a:lstStyle/>
          <a:p>
            <a:pPr algn="r" defTabSz="914217"/>
            <a:r>
              <a:rPr lang="en-PH" sz="2000" b="1" dirty="0" smtClean="0">
                <a:solidFill>
                  <a:schemeClr val="bg1"/>
                </a:solidFill>
                <a:latin typeface="Lato Regular"/>
                <a:cs typeface="Lato Regular"/>
              </a:rPr>
              <a:t>DETAILED BUSINESS PROCESS DEFINITION</a:t>
            </a:r>
            <a:endParaRPr lang="id-ID" sz="20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grpSp>
        <p:nvGrpSpPr>
          <p:cNvPr id="160" name="Google Shape;606;p48"/>
          <p:cNvGrpSpPr/>
          <p:nvPr/>
        </p:nvGrpSpPr>
        <p:grpSpPr>
          <a:xfrm flipV="1">
            <a:off x="2607" y="5027458"/>
            <a:ext cx="9144000" cy="121914"/>
            <a:chOff x="4115999" y="1098000"/>
            <a:chExt cx="3960001" cy="54000"/>
          </a:xfrm>
        </p:grpSpPr>
        <p:sp>
          <p:nvSpPr>
            <p:cNvPr id="161" name="Google Shape;607;p48"/>
            <p:cNvSpPr/>
            <p:nvPr/>
          </p:nvSpPr>
          <p:spPr>
            <a:xfrm>
              <a:off x="4116000" y="1098000"/>
              <a:ext cx="3960000" cy="54000"/>
            </a:xfrm>
            <a:prstGeom prst="rect">
              <a:avLst/>
            </a:prstGeom>
            <a:solidFill>
              <a:schemeClr val="accent2">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2" name="Google Shape;608;p48"/>
            <p:cNvSpPr/>
            <p:nvPr/>
          </p:nvSpPr>
          <p:spPr>
            <a:xfrm>
              <a:off x="4115999" y="1098000"/>
              <a:ext cx="1980000" cy="54000"/>
            </a:xfrm>
            <a:prstGeom prst="rect">
              <a:avLst/>
            </a:prstGeom>
            <a:solidFill>
              <a:schemeClr val="accent2">
                <a:lumMod val="5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6" name="TextBox 5"/>
          <p:cNvSpPr txBox="1"/>
          <p:nvPr/>
        </p:nvSpPr>
        <p:spPr>
          <a:xfrm>
            <a:off x="3900181" y="1676171"/>
            <a:ext cx="1343638" cy="307777"/>
          </a:xfrm>
          <a:prstGeom prst="rect">
            <a:avLst/>
          </a:prstGeom>
          <a:noFill/>
        </p:spPr>
        <p:txBody>
          <a:bodyPr wrap="none" rtlCol="0" anchor="ctr">
            <a:spAutoFit/>
          </a:bodyPr>
          <a:lstStyle/>
          <a:p>
            <a:r>
              <a:rPr lang="en-PH" b="1" dirty="0" smtClean="0">
                <a:solidFill>
                  <a:schemeClr val="bg1"/>
                </a:solidFill>
              </a:rPr>
              <a:t>EXCEPTIONS</a:t>
            </a:r>
            <a:endParaRPr lang="en-PH" b="1" dirty="0">
              <a:solidFill>
                <a:schemeClr val="bg1"/>
              </a:solidFill>
            </a:endParaRPr>
          </a:p>
        </p:txBody>
      </p:sp>
      <p:sp>
        <p:nvSpPr>
          <p:cNvPr id="229" name="Google Shape;527;p48"/>
          <p:cNvSpPr/>
          <p:nvPr/>
        </p:nvSpPr>
        <p:spPr>
          <a:xfrm>
            <a:off x="4910123" y="600450"/>
            <a:ext cx="1029600" cy="1029600"/>
          </a:xfrm>
          <a:prstGeom prst="ellipse">
            <a:avLst/>
          </a:prstGeom>
          <a:solidFill>
            <a:schemeClr val="accent2">
              <a:lumMod val="75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0" name="Google Shape;551;p48"/>
          <p:cNvSpPr/>
          <p:nvPr/>
        </p:nvSpPr>
        <p:spPr>
          <a:xfrm>
            <a:off x="5795349" y="622202"/>
            <a:ext cx="1029600" cy="1029600"/>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39" name="Picture 2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746" y="870190"/>
            <a:ext cx="464400" cy="4644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972" y="880331"/>
            <a:ext cx="464400" cy="464400"/>
          </a:xfrm>
          <a:prstGeom prst="rect">
            <a:avLst/>
          </a:prstGeom>
        </p:spPr>
      </p:pic>
      <p:sp>
        <p:nvSpPr>
          <p:cNvPr id="225" name="Google Shape;570;p48"/>
          <p:cNvSpPr/>
          <p:nvPr/>
        </p:nvSpPr>
        <p:spPr>
          <a:xfrm>
            <a:off x="2358418" y="542282"/>
            <a:ext cx="1029600" cy="1027722"/>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1590" y="823447"/>
            <a:ext cx="465392" cy="465392"/>
          </a:xfrm>
          <a:prstGeom prst="rect">
            <a:avLst/>
          </a:prstGeom>
        </p:spPr>
      </p:pic>
      <p:sp>
        <p:nvSpPr>
          <p:cNvPr id="227" name="Google Shape;565;p48"/>
          <p:cNvSpPr/>
          <p:nvPr/>
        </p:nvSpPr>
        <p:spPr>
          <a:xfrm>
            <a:off x="3200123" y="569216"/>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3219" y="861298"/>
            <a:ext cx="464400" cy="464400"/>
          </a:xfrm>
          <a:prstGeom prst="rect">
            <a:avLst/>
          </a:prstGeom>
        </p:spPr>
      </p:pic>
      <p:sp>
        <p:nvSpPr>
          <p:cNvPr id="228" name="Google Shape;565;p48"/>
          <p:cNvSpPr/>
          <p:nvPr/>
        </p:nvSpPr>
        <p:spPr>
          <a:xfrm>
            <a:off x="4024897" y="578698"/>
            <a:ext cx="1029600" cy="1029600"/>
          </a:xfrm>
          <a:prstGeom prst="ellipse">
            <a:avLst/>
          </a:prstGeom>
          <a:solidFill>
            <a:schemeClr val="accent2">
              <a:lumMod val="60000"/>
              <a:lumOff val="4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2909" y="883050"/>
            <a:ext cx="464400" cy="464400"/>
          </a:xfrm>
          <a:prstGeom prst="rect">
            <a:avLst/>
          </a:prstGeom>
        </p:spPr>
      </p:pic>
      <p:sp>
        <p:nvSpPr>
          <p:cNvPr id="27" name="TextBox 26"/>
          <p:cNvSpPr txBox="1"/>
          <p:nvPr/>
        </p:nvSpPr>
        <p:spPr>
          <a:xfrm>
            <a:off x="2507974" y="2221587"/>
            <a:ext cx="4128053" cy="2031325"/>
          </a:xfrm>
          <a:prstGeom prst="rect">
            <a:avLst/>
          </a:prstGeom>
          <a:noFill/>
        </p:spPr>
        <p:txBody>
          <a:bodyPr wrap="square" rtlCol="0">
            <a:spAutoFit/>
          </a:bodyPr>
          <a:lstStyle/>
          <a:p>
            <a:pPr algn="just">
              <a:buClr>
                <a:schemeClr val="bg1"/>
              </a:buClr>
            </a:pPr>
            <a:r>
              <a:rPr lang="en-PH" dirty="0" smtClean="0">
                <a:solidFill>
                  <a:schemeClr val="bg1"/>
                </a:solidFill>
              </a:rPr>
              <a:t>Know or unknown exceptions to the process and what the robot/s should do after encountering exceptions</a:t>
            </a:r>
          </a:p>
          <a:p>
            <a:pPr algn="just">
              <a:buClr>
                <a:schemeClr val="bg1"/>
              </a:buClr>
            </a:pPr>
            <a:endParaRPr lang="en-PH" dirty="0">
              <a:solidFill>
                <a:schemeClr val="bg1"/>
              </a:solidFill>
            </a:endParaRPr>
          </a:p>
          <a:p>
            <a:pPr algn="just">
              <a:buClr>
                <a:schemeClr val="bg1"/>
              </a:buClr>
            </a:pPr>
            <a:r>
              <a:rPr lang="en-PH" b="1" dirty="0" smtClean="0">
                <a:solidFill>
                  <a:schemeClr val="bg1"/>
                </a:solidFill>
              </a:rPr>
              <a:t>Known exceptions </a:t>
            </a:r>
            <a:r>
              <a:rPr lang="en-PH" dirty="0" smtClean="0">
                <a:solidFill>
                  <a:schemeClr val="bg1"/>
                </a:solidFill>
              </a:rPr>
              <a:t>– commonly encountered exceptions within the process</a:t>
            </a:r>
          </a:p>
          <a:p>
            <a:pPr algn="just">
              <a:buClr>
                <a:schemeClr val="bg1"/>
              </a:buClr>
            </a:pPr>
            <a:endParaRPr lang="en-PH" dirty="0">
              <a:solidFill>
                <a:schemeClr val="bg1"/>
              </a:solidFill>
            </a:endParaRPr>
          </a:p>
          <a:p>
            <a:pPr algn="just">
              <a:buClr>
                <a:schemeClr val="bg1"/>
              </a:buClr>
            </a:pPr>
            <a:r>
              <a:rPr lang="en-PH" b="1" dirty="0" smtClean="0">
                <a:solidFill>
                  <a:schemeClr val="bg1"/>
                </a:solidFill>
              </a:rPr>
              <a:t>Unknown exceptions </a:t>
            </a:r>
            <a:r>
              <a:rPr lang="en-PH" dirty="0" smtClean="0">
                <a:solidFill>
                  <a:schemeClr val="bg1"/>
                </a:solidFill>
              </a:rPr>
              <a:t>– never before encountered exceptions</a:t>
            </a:r>
          </a:p>
        </p:txBody>
      </p:sp>
    </p:spTree>
    <p:extLst>
      <p:ext uri="{BB962C8B-B14F-4D97-AF65-F5344CB8AC3E}">
        <p14:creationId xmlns:p14="http://schemas.microsoft.com/office/powerpoint/2010/main" val="3163232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3536414" y="4699058"/>
            <a:ext cx="5588159" cy="345289"/>
          </a:xfrm>
          <a:prstGeom prst="rect">
            <a:avLst/>
          </a:prstGeom>
          <a:noFill/>
        </p:spPr>
        <p:txBody>
          <a:bodyPr wrap="square" lIns="37150" tIns="18575" rIns="37150" bIns="18575" rtlCol="0">
            <a:spAutoFit/>
          </a:bodyPr>
          <a:lstStyle/>
          <a:p>
            <a:pPr algn="r" defTabSz="914217"/>
            <a:r>
              <a:rPr lang="en-PH" sz="2000" b="1" dirty="0" smtClean="0">
                <a:solidFill>
                  <a:schemeClr val="bg1"/>
                </a:solidFill>
                <a:latin typeface="Lato Regular"/>
                <a:cs typeface="Lato Regular"/>
              </a:rPr>
              <a:t>DETAILED BUSINESS PROCESS DEFINITION</a:t>
            </a:r>
            <a:endParaRPr lang="id-ID" sz="20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sp>
        <p:nvSpPr>
          <p:cNvPr id="86" name="Google Shape;220;p29"/>
          <p:cNvSpPr/>
          <p:nvPr/>
        </p:nvSpPr>
        <p:spPr>
          <a:xfrm>
            <a:off x="1229631" y="-310840"/>
            <a:ext cx="2615666" cy="369332"/>
          </a:xfrm>
          <a:prstGeom prst="rect">
            <a:avLst/>
          </a:prstGeom>
          <a:noFill/>
          <a:ln>
            <a:noFill/>
          </a:ln>
        </p:spPr>
        <p:txBody>
          <a:bodyPr spcFirstLastPara="1" wrap="square" lIns="0" tIns="45700" rIns="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IN" sz="1800" b="1">
                <a:solidFill>
                  <a:schemeClr val="accent3"/>
                </a:solidFill>
                <a:latin typeface="Open Sans"/>
                <a:ea typeface="Open Sans"/>
                <a:cs typeface="Open Sans"/>
                <a:sym typeface="Open Sans"/>
              </a:rPr>
              <a:t>GOAL</a:t>
            </a:r>
            <a:endParaRPr/>
          </a:p>
        </p:txBody>
      </p:sp>
      <p:grpSp>
        <p:nvGrpSpPr>
          <p:cNvPr id="160" name="Google Shape;606;p48"/>
          <p:cNvGrpSpPr/>
          <p:nvPr/>
        </p:nvGrpSpPr>
        <p:grpSpPr>
          <a:xfrm flipV="1">
            <a:off x="2607" y="5027458"/>
            <a:ext cx="9144000" cy="121914"/>
            <a:chOff x="4115999" y="1098000"/>
            <a:chExt cx="3960001" cy="54000"/>
          </a:xfrm>
        </p:grpSpPr>
        <p:sp>
          <p:nvSpPr>
            <p:cNvPr id="161" name="Google Shape;607;p48"/>
            <p:cNvSpPr/>
            <p:nvPr/>
          </p:nvSpPr>
          <p:spPr>
            <a:xfrm>
              <a:off x="4116000" y="1098000"/>
              <a:ext cx="3960000" cy="54000"/>
            </a:xfrm>
            <a:prstGeom prst="rect">
              <a:avLst/>
            </a:prstGeom>
            <a:solidFill>
              <a:schemeClr val="accent2">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2" name="Google Shape;608;p48"/>
            <p:cNvSpPr/>
            <p:nvPr/>
          </p:nvSpPr>
          <p:spPr>
            <a:xfrm>
              <a:off x="4115999" y="1098000"/>
              <a:ext cx="1980000" cy="54000"/>
            </a:xfrm>
            <a:prstGeom prst="rect">
              <a:avLst/>
            </a:prstGeom>
            <a:solidFill>
              <a:schemeClr val="accent2">
                <a:lumMod val="5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6" name="TextBox 5"/>
          <p:cNvSpPr txBox="1"/>
          <p:nvPr/>
        </p:nvSpPr>
        <p:spPr>
          <a:xfrm>
            <a:off x="4045253" y="1676171"/>
            <a:ext cx="1053494" cy="307777"/>
          </a:xfrm>
          <a:prstGeom prst="rect">
            <a:avLst/>
          </a:prstGeom>
          <a:noFill/>
        </p:spPr>
        <p:txBody>
          <a:bodyPr wrap="none" rtlCol="0" anchor="ctr">
            <a:spAutoFit/>
          </a:bodyPr>
          <a:lstStyle/>
          <a:p>
            <a:r>
              <a:rPr lang="en-PH" b="1" dirty="0" smtClean="0">
                <a:solidFill>
                  <a:schemeClr val="bg1"/>
                </a:solidFill>
              </a:rPr>
              <a:t>REPORTS</a:t>
            </a:r>
            <a:endParaRPr lang="en-PH" b="1" dirty="0">
              <a:solidFill>
                <a:schemeClr val="bg1"/>
              </a:solidFill>
            </a:endParaRPr>
          </a:p>
        </p:txBody>
      </p:sp>
      <p:sp>
        <p:nvSpPr>
          <p:cNvPr id="230" name="Google Shape;551;p48"/>
          <p:cNvSpPr/>
          <p:nvPr/>
        </p:nvSpPr>
        <p:spPr>
          <a:xfrm>
            <a:off x="5795349" y="622202"/>
            <a:ext cx="1029600" cy="1029600"/>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972" y="880331"/>
            <a:ext cx="464400" cy="464400"/>
          </a:xfrm>
          <a:prstGeom prst="rect">
            <a:avLst/>
          </a:prstGeom>
        </p:spPr>
      </p:pic>
      <p:sp>
        <p:nvSpPr>
          <p:cNvPr id="225" name="Google Shape;570;p48"/>
          <p:cNvSpPr/>
          <p:nvPr/>
        </p:nvSpPr>
        <p:spPr>
          <a:xfrm>
            <a:off x="2358418" y="542282"/>
            <a:ext cx="1029600" cy="1027722"/>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590" y="823447"/>
            <a:ext cx="465392" cy="465392"/>
          </a:xfrm>
          <a:prstGeom prst="rect">
            <a:avLst/>
          </a:prstGeom>
        </p:spPr>
      </p:pic>
      <p:sp>
        <p:nvSpPr>
          <p:cNvPr id="227" name="Google Shape;565;p48"/>
          <p:cNvSpPr/>
          <p:nvPr/>
        </p:nvSpPr>
        <p:spPr>
          <a:xfrm>
            <a:off x="3200123" y="569216"/>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3219" y="861298"/>
            <a:ext cx="464400" cy="464400"/>
          </a:xfrm>
          <a:prstGeom prst="rect">
            <a:avLst/>
          </a:prstGeom>
        </p:spPr>
      </p:pic>
      <p:sp>
        <p:nvSpPr>
          <p:cNvPr id="228" name="Google Shape;565;p48"/>
          <p:cNvSpPr/>
          <p:nvPr/>
        </p:nvSpPr>
        <p:spPr>
          <a:xfrm>
            <a:off x="4024897" y="578698"/>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2909" y="883050"/>
            <a:ext cx="464400" cy="464400"/>
          </a:xfrm>
          <a:prstGeom prst="rect">
            <a:avLst/>
          </a:prstGeom>
        </p:spPr>
      </p:pic>
      <p:sp>
        <p:nvSpPr>
          <p:cNvPr id="229" name="Google Shape;527;p48"/>
          <p:cNvSpPr/>
          <p:nvPr/>
        </p:nvSpPr>
        <p:spPr>
          <a:xfrm>
            <a:off x="4910123" y="600450"/>
            <a:ext cx="1029600" cy="1029600"/>
          </a:xfrm>
          <a:prstGeom prst="ellipse">
            <a:avLst/>
          </a:prstGeom>
          <a:solidFill>
            <a:schemeClr val="accent2">
              <a:lumMod val="75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8746" y="870190"/>
            <a:ext cx="464400" cy="464400"/>
          </a:xfrm>
          <a:prstGeom prst="rect">
            <a:avLst/>
          </a:prstGeom>
        </p:spPr>
      </p:pic>
      <p:sp>
        <p:nvSpPr>
          <p:cNvPr id="29" name="TextBox 28"/>
          <p:cNvSpPr txBox="1"/>
          <p:nvPr/>
        </p:nvSpPr>
        <p:spPr>
          <a:xfrm>
            <a:off x="2507974" y="2221587"/>
            <a:ext cx="4128053" cy="1815882"/>
          </a:xfrm>
          <a:prstGeom prst="rect">
            <a:avLst/>
          </a:prstGeom>
          <a:noFill/>
        </p:spPr>
        <p:txBody>
          <a:bodyPr wrap="square" rtlCol="0">
            <a:spAutoFit/>
          </a:bodyPr>
          <a:lstStyle/>
          <a:p>
            <a:pPr algn="just">
              <a:buClr>
                <a:schemeClr val="bg1"/>
              </a:buClr>
            </a:pPr>
            <a:r>
              <a:rPr lang="en-PH" dirty="0" smtClean="0">
                <a:solidFill>
                  <a:schemeClr val="bg1"/>
                </a:solidFill>
              </a:rPr>
              <a:t>Reports for the process and the details needed in the report.</a:t>
            </a:r>
          </a:p>
          <a:p>
            <a:pPr algn="just">
              <a:buClr>
                <a:schemeClr val="bg1"/>
              </a:buClr>
            </a:pPr>
            <a:endParaRPr lang="en-PH" dirty="0">
              <a:solidFill>
                <a:schemeClr val="bg1"/>
              </a:solidFill>
            </a:endParaRPr>
          </a:p>
          <a:p>
            <a:pPr algn="just">
              <a:buClr>
                <a:schemeClr val="bg1"/>
              </a:buClr>
            </a:pPr>
            <a:r>
              <a:rPr lang="en-PH" dirty="0" smtClean="0">
                <a:solidFill>
                  <a:schemeClr val="bg1"/>
                </a:solidFill>
              </a:rPr>
              <a:t>How often should the reports be generated?</a:t>
            </a:r>
          </a:p>
          <a:p>
            <a:pPr algn="just">
              <a:buClr>
                <a:schemeClr val="bg1"/>
              </a:buClr>
            </a:pPr>
            <a:endParaRPr lang="en-PH" dirty="0">
              <a:solidFill>
                <a:schemeClr val="bg1"/>
              </a:solidFill>
            </a:endParaRPr>
          </a:p>
          <a:p>
            <a:pPr algn="just">
              <a:buClr>
                <a:schemeClr val="bg1"/>
              </a:buClr>
            </a:pPr>
            <a:r>
              <a:rPr lang="en-PH" dirty="0" smtClean="0">
                <a:solidFill>
                  <a:schemeClr val="bg1"/>
                </a:solidFill>
              </a:rPr>
              <a:t>Tools to monitor the reports?</a:t>
            </a:r>
          </a:p>
          <a:p>
            <a:pPr algn="just">
              <a:buClr>
                <a:schemeClr val="bg1"/>
              </a:buClr>
            </a:pPr>
            <a:endParaRPr lang="en-PH" dirty="0">
              <a:solidFill>
                <a:schemeClr val="bg1"/>
              </a:solidFill>
            </a:endParaRPr>
          </a:p>
          <a:p>
            <a:pPr algn="just">
              <a:buClr>
                <a:schemeClr val="bg1"/>
              </a:buClr>
            </a:pPr>
            <a:r>
              <a:rPr lang="en-PH" dirty="0" smtClean="0">
                <a:solidFill>
                  <a:schemeClr val="bg1"/>
                </a:solidFill>
              </a:rPr>
              <a:t>File type of each reports</a:t>
            </a:r>
          </a:p>
        </p:txBody>
      </p:sp>
    </p:spTree>
    <p:extLst>
      <p:ext uri="{BB962C8B-B14F-4D97-AF65-F5344CB8AC3E}">
        <p14:creationId xmlns:p14="http://schemas.microsoft.com/office/powerpoint/2010/main" val="1326474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3536414" y="4699058"/>
            <a:ext cx="5588159" cy="345289"/>
          </a:xfrm>
          <a:prstGeom prst="rect">
            <a:avLst/>
          </a:prstGeom>
          <a:noFill/>
        </p:spPr>
        <p:txBody>
          <a:bodyPr wrap="square" lIns="37150" tIns="18575" rIns="37150" bIns="18575" rtlCol="0">
            <a:spAutoFit/>
          </a:bodyPr>
          <a:lstStyle/>
          <a:p>
            <a:pPr algn="r" defTabSz="914217"/>
            <a:r>
              <a:rPr lang="en-PH" sz="2000" b="1" dirty="0" smtClean="0">
                <a:solidFill>
                  <a:schemeClr val="bg1"/>
                </a:solidFill>
                <a:latin typeface="Lato Regular"/>
                <a:cs typeface="Lato Regular"/>
              </a:rPr>
              <a:t>DETAILED BUSINESS PROCESS DEFINITION</a:t>
            </a:r>
            <a:endParaRPr lang="id-ID" sz="20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grpSp>
        <p:nvGrpSpPr>
          <p:cNvPr id="160" name="Google Shape;606;p48"/>
          <p:cNvGrpSpPr/>
          <p:nvPr/>
        </p:nvGrpSpPr>
        <p:grpSpPr>
          <a:xfrm flipV="1">
            <a:off x="2607" y="5027458"/>
            <a:ext cx="9144000" cy="121914"/>
            <a:chOff x="4115999" y="1098000"/>
            <a:chExt cx="3960001" cy="54000"/>
          </a:xfrm>
        </p:grpSpPr>
        <p:sp>
          <p:nvSpPr>
            <p:cNvPr id="161" name="Google Shape;607;p48"/>
            <p:cNvSpPr/>
            <p:nvPr/>
          </p:nvSpPr>
          <p:spPr>
            <a:xfrm>
              <a:off x="4116000" y="1098000"/>
              <a:ext cx="3960000" cy="54000"/>
            </a:xfrm>
            <a:prstGeom prst="rect">
              <a:avLst/>
            </a:prstGeom>
            <a:solidFill>
              <a:schemeClr val="accent2">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62" name="Google Shape;608;p48"/>
            <p:cNvSpPr/>
            <p:nvPr/>
          </p:nvSpPr>
          <p:spPr>
            <a:xfrm>
              <a:off x="4115999" y="1098000"/>
              <a:ext cx="1980000" cy="54000"/>
            </a:xfrm>
            <a:prstGeom prst="rect">
              <a:avLst/>
            </a:prstGeom>
            <a:solidFill>
              <a:schemeClr val="accent2">
                <a:lumMod val="5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6" name="TextBox 5"/>
          <p:cNvSpPr txBox="1"/>
          <p:nvPr/>
        </p:nvSpPr>
        <p:spPr>
          <a:xfrm>
            <a:off x="4280093" y="1676171"/>
            <a:ext cx="583814" cy="307777"/>
          </a:xfrm>
          <a:prstGeom prst="rect">
            <a:avLst/>
          </a:prstGeom>
          <a:noFill/>
        </p:spPr>
        <p:txBody>
          <a:bodyPr wrap="none" rtlCol="0" anchor="ctr">
            <a:spAutoFit/>
          </a:bodyPr>
          <a:lstStyle/>
          <a:p>
            <a:r>
              <a:rPr lang="en-PH" b="1" dirty="0" smtClean="0">
                <a:solidFill>
                  <a:schemeClr val="bg1"/>
                </a:solidFill>
              </a:rPr>
              <a:t>KPIs</a:t>
            </a:r>
            <a:endParaRPr lang="en-PH" b="1" dirty="0">
              <a:solidFill>
                <a:schemeClr val="bg1"/>
              </a:solidFill>
            </a:endParaRPr>
          </a:p>
        </p:txBody>
      </p:sp>
      <p:sp>
        <p:nvSpPr>
          <p:cNvPr id="225" name="Google Shape;570;p48"/>
          <p:cNvSpPr/>
          <p:nvPr/>
        </p:nvSpPr>
        <p:spPr>
          <a:xfrm>
            <a:off x="2358418" y="542282"/>
            <a:ext cx="1029600" cy="1027722"/>
          </a:xfrm>
          <a:prstGeom prst="ellipse">
            <a:avLst/>
          </a:prstGeom>
          <a:solidFill>
            <a:schemeClr val="accent2">
              <a:lumMod val="5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590" y="823447"/>
            <a:ext cx="465392" cy="465392"/>
          </a:xfrm>
          <a:prstGeom prst="rect">
            <a:avLst/>
          </a:prstGeom>
        </p:spPr>
      </p:pic>
      <p:sp>
        <p:nvSpPr>
          <p:cNvPr id="227" name="Google Shape;565;p48"/>
          <p:cNvSpPr/>
          <p:nvPr/>
        </p:nvSpPr>
        <p:spPr>
          <a:xfrm>
            <a:off x="3200123" y="569216"/>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3219" y="861298"/>
            <a:ext cx="464400" cy="464400"/>
          </a:xfrm>
          <a:prstGeom prst="rect">
            <a:avLst/>
          </a:prstGeom>
        </p:spPr>
      </p:pic>
      <p:sp>
        <p:nvSpPr>
          <p:cNvPr id="228" name="Google Shape;565;p48"/>
          <p:cNvSpPr/>
          <p:nvPr/>
        </p:nvSpPr>
        <p:spPr>
          <a:xfrm>
            <a:off x="4024897" y="578698"/>
            <a:ext cx="1029600" cy="1029600"/>
          </a:xfrm>
          <a:prstGeom prst="ellipse">
            <a:avLst/>
          </a:prstGeom>
          <a:solidFill>
            <a:schemeClr val="accent2">
              <a:lumMod val="60000"/>
              <a:lumOff val="40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2909" y="883050"/>
            <a:ext cx="464400" cy="464400"/>
          </a:xfrm>
          <a:prstGeom prst="rect">
            <a:avLst/>
          </a:prstGeom>
        </p:spPr>
      </p:pic>
      <p:sp>
        <p:nvSpPr>
          <p:cNvPr id="229" name="Google Shape;527;p48"/>
          <p:cNvSpPr/>
          <p:nvPr/>
        </p:nvSpPr>
        <p:spPr>
          <a:xfrm>
            <a:off x="4910123" y="600450"/>
            <a:ext cx="1029600" cy="1029600"/>
          </a:xfrm>
          <a:prstGeom prst="ellipse">
            <a:avLst/>
          </a:prstGeom>
          <a:solidFill>
            <a:schemeClr val="accent2">
              <a:lumMod val="75000"/>
              <a:alpha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8746" y="870190"/>
            <a:ext cx="464400" cy="464400"/>
          </a:xfrm>
          <a:prstGeom prst="rect">
            <a:avLst/>
          </a:prstGeom>
        </p:spPr>
      </p:pic>
      <p:sp>
        <p:nvSpPr>
          <p:cNvPr id="230" name="Google Shape;551;p48"/>
          <p:cNvSpPr/>
          <p:nvPr/>
        </p:nvSpPr>
        <p:spPr>
          <a:xfrm>
            <a:off x="5795349" y="622202"/>
            <a:ext cx="1029600" cy="1029600"/>
          </a:xfrm>
          <a:prstGeom prst="ellipse">
            <a:avLst/>
          </a:prstGeom>
          <a:solidFill>
            <a:schemeClr val="accent2">
              <a:lumMod val="50000"/>
            </a:schemeClr>
          </a:solidFill>
          <a:ln w="76200">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972" y="880331"/>
            <a:ext cx="464400" cy="464400"/>
          </a:xfrm>
          <a:prstGeom prst="rect">
            <a:avLst/>
          </a:prstGeom>
        </p:spPr>
      </p:pic>
      <p:sp>
        <p:nvSpPr>
          <p:cNvPr id="29" name="TextBox 28"/>
          <p:cNvSpPr txBox="1"/>
          <p:nvPr/>
        </p:nvSpPr>
        <p:spPr>
          <a:xfrm>
            <a:off x="2507974" y="2221587"/>
            <a:ext cx="4128053" cy="523220"/>
          </a:xfrm>
          <a:prstGeom prst="rect">
            <a:avLst/>
          </a:prstGeom>
          <a:noFill/>
        </p:spPr>
        <p:txBody>
          <a:bodyPr wrap="square" rtlCol="0">
            <a:spAutoFit/>
          </a:bodyPr>
          <a:lstStyle/>
          <a:p>
            <a:pPr algn="just">
              <a:buClr>
                <a:schemeClr val="bg1"/>
              </a:buClr>
            </a:pPr>
            <a:r>
              <a:rPr lang="en-PH" dirty="0" smtClean="0">
                <a:solidFill>
                  <a:schemeClr val="bg1"/>
                </a:solidFill>
              </a:rPr>
              <a:t>Key Performance Indicators and the way to measure each KPIs</a:t>
            </a:r>
          </a:p>
        </p:txBody>
      </p:sp>
    </p:spTree>
    <p:extLst>
      <p:ext uri="{BB962C8B-B14F-4D97-AF65-F5344CB8AC3E}">
        <p14:creationId xmlns:p14="http://schemas.microsoft.com/office/powerpoint/2010/main" val="1546199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50" name="TextBox 49"/>
          <p:cNvSpPr txBox="1"/>
          <p:nvPr/>
        </p:nvSpPr>
        <p:spPr>
          <a:xfrm>
            <a:off x="2476711" y="4719116"/>
            <a:ext cx="4190579" cy="468400"/>
          </a:xfrm>
          <a:prstGeom prst="rect">
            <a:avLst/>
          </a:prstGeom>
          <a:noFill/>
        </p:spPr>
        <p:txBody>
          <a:bodyPr wrap="square" lIns="37150" tIns="18575" rIns="37150" bIns="18575" rtlCol="0">
            <a:spAutoFit/>
          </a:bodyPr>
          <a:lstStyle/>
          <a:p>
            <a:pPr defTabSz="914217"/>
            <a:r>
              <a:rPr lang="en-PH" sz="2800" b="1" dirty="0" smtClean="0">
                <a:solidFill>
                  <a:schemeClr val="bg1"/>
                </a:solidFill>
                <a:latin typeface="Lato Regular"/>
                <a:cs typeface="Lato Regular"/>
              </a:rPr>
              <a:t>BUSINESS CONTINUITY</a:t>
            </a:r>
            <a:endParaRPr lang="id-ID" sz="2800" b="1" dirty="0">
              <a:solidFill>
                <a:schemeClr val="bg1"/>
              </a:solidFill>
              <a:latin typeface="Lato Regular"/>
              <a:cs typeface="Lato Regular"/>
            </a:endParaRPr>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sp>
        <p:nvSpPr>
          <p:cNvPr id="3" name="Rectangle 2"/>
          <p:cNvSpPr/>
          <p:nvPr/>
        </p:nvSpPr>
        <p:spPr>
          <a:xfrm>
            <a:off x="4587023" y="2417862"/>
            <a:ext cx="234360" cy="307777"/>
          </a:xfrm>
          <a:prstGeom prst="rect">
            <a:avLst/>
          </a:prstGeom>
        </p:spPr>
        <p:txBody>
          <a:bodyPr wrap="none">
            <a:spAutoFit/>
          </a:bodyPr>
          <a:lstStyle/>
          <a:p>
            <a:r>
              <a:rPr lang="en-PH" dirty="0"/>
              <a:t> </a:t>
            </a:r>
          </a:p>
        </p:txBody>
      </p:sp>
      <p:sp>
        <p:nvSpPr>
          <p:cNvPr id="4" name="Rectangle 3"/>
          <p:cNvSpPr/>
          <p:nvPr/>
        </p:nvSpPr>
        <p:spPr>
          <a:xfrm>
            <a:off x="4587023" y="2417862"/>
            <a:ext cx="234360" cy="307777"/>
          </a:xfrm>
          <a:prstGeom prst="rect">
            <a:avLst/>
          </a:prstGeom>
        </p:spPr>
        <p:txBody>
          <a:bodyPr wrap="none">
            <a:spAutoFit/>
          </a:bodyPr>
          <a:lstStyle/>
          <a:p>
            <a:r>
              <a:rPr lang="en-PH"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070" y="2185577"/>
            <a:ext cx="2417860" cy="24178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145" y="1380581"/>
            <a:ext cx="1362110" cy="1362110"/>
          </a:xfrm>
          <a:prstGeom prst="rect">
            <a:avLst/>
          </a:prstGeom>
        </p:spPr>
      </p:pic>
      <p:sp>
        <p:nvSpPr>
          <p:cNvPr id="8" name="TextBox 7"/>
          <p:cNvSpPr txBox="1"/>
          <p:nvPr/>
        </p:nvSpPr>
        <p:spPr>
          <a:xfrm>
            <a:off x="1997096" y="1380581"/>
            <a:ext cx="2905369" cy="738664"/>
          </a:xfrm>
          <a:prstGeom prst="rect">
            <a:avLst/>
          </a:prstGeom>
          <a:noFill/>
        </p:spPr>
        <p:txBody>
          <a:bodyPr wrap="square" rtlCol="0">
            <a:spAutoFit/>
          </a:bodyPr>
          <a:lstStyle/>
          <a:p>
            <a:pPr algn="just"/>
            <a:r>
              <a:rPr lang="en-PH" dirty="0" smtClean="0">
                <a:solidFill>
                  <a:schemeClr val="bg1"/>
                </a:solidFill>
              </a:rPr>
              <a:t>Business stakeholder, their contact information and how they can be contacted</a:t>
            </a:r>
            <a:endParaRPr lang="en-PH" dirty="0">
              <a:solidFill>
                <a:schemeClr val="bg1"/>
              </a:solidFill>
            </a:endParaRPr>
          </a:p>
        </p:txBody>
      </p:sp>
    </p:spTree>
    <p:extLst>
      <p:ext uri="{BB962C8B-B14F-4D97-AF65-F5344CB8AC3E}">
        <p14:creationId xmlns:p14="http://schemas.microsoft.com/office/powerpoint/2010/main" val="923599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17" name="Google Shape;167;p23"/>
          <p:cNvSpPr/>
          <p:nvPr/>
        </p:nvSpPr>
        <p:spPr>
          <a:xfrm>
            <a:off x="0" y="2111948"/>
            <a:ext cx="6147412" cy="1246353"/>
          </a:xfrm>
          <a:prstGeom prst="rect">
            <a:avLst/>
          </a:prstGeom>
          <a:solidFill>
            <a:srgbClr val="C8362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PH" sz="1600" b="1" i="0" u="none" strike="noStrike" cap="none" dirty="0" smtClean="0">
                <a:solidFill>
                  <a:schemeClr val="lt1"/>
                </a:solidFill>
                <a:latin typeface="+mj-lt"/>
                <a:ea typeface="Calibri"/>
                <a:cs typeface="Calibri"/>
                <a:sym typeface="Calibri"/>
              </a:rPr>
              <a:t>                 Update the ROI Calculator</a:t>
            </a:r>
          </a:p>
          <a:p>
            <a:pPr algn="ctr"/>
            <a:r>
              <a:rPr lang="en-PH" sz="1200" dirty="0" smtClean="0">
                <a:solidFill>
                  <a:schemeClr val="lt1"/>
                </a:solidFill>
                <a:ea typeface="Calibri"/>
                <a:cs typeface="Calibri"/>
                <a:sym typeface="Calibri"/>
              </a:rPr>
              <a:t>                         (if Complexity changes after updating the Complexity Calculator)</a:t>
            </a:r>
            <a:endParaRPr lang="en-PH" sz="1200" b="1" dirty="0">
              <a:solidFill>
                <a:schemeClr val="lt1"/>
              </a:solidFill>
              <a:ea typeface="Calibri"/>
              <a:cs typeface="Calibri"/>
              <a:sym typeface="Calibri"/>
            </a:endParaRPr>
          </a:p>
          <a:p>
            <a:pPr marL="0" marR="0" lvl="0" indent="0" algn="ctr" rtl="0">
              <a:spcBef>
                <a:spcPts val="0"/>
              </a:spcBef>
              <a:spcAft>
                <a:spcPts val="0"/>
              </a:spcAft>
              <a:buNone/>
            </a:pPr>
            <a:endParaRPr sz="1600" b="1" i="0" u="none" strike="noStrike" cap="none" dirty="0">
              <a:solidFill>
                <a:schemeClr val="lt1"/>
              </a:solidFill>
              <a:latin typeface="+mj-lt"/>
              <a:ea typeface="Calibri"/>
              <a:cs typeface="Calibri"/>
              <a:sym typeface="Calibri"/>
            </a:endParaRPr>
          </a:p>
        </p:txBody>
      </p:sp>
      <p:sp>
        <p:nvSpPr>
          <p:cNvPr id="128" name="Google Shape;168;p23"/>
          <p:cNvSpPr/>
          <p:nvPr/>
        </p:nvSpPr>
        <p:spPr>
          <a:xfrm flipH="1">
            <a:off x="0" y="2122782"/>
            <a:ext cx="1432193" cy="1246353"/>
          </a:xfrm>
          <a:custGeom>
            <a:avLst/>
            <a:gdLst/>
            <a:ahLst/>
            <a:cxnLst/>
            <a:rect l="l" t="t" r="r" b="b"/>
            <a:pathLst>
              <a:path w="1524" h="1002" extrusionOk="0">
                <a:moveTo>
                  <a:pt x="1510" y="0"/>
                </a:moveTo>
                <a:lnTo>
                  <a:pt x="1524" y="1002"/>
                </a:lnTo>
                <a:lnTo>
                  <a:pt x="0" y="901"/>
                </a:lnTo>
                <a:lnTo>
                  <a:pt x="269" y="366"/>
                </a:lnTo>
                <a:lnTo>
                  <a:pt x="399" y="86"/>
                </a:lnTo>
                <a:lnTo>
                  <a:pt x="1510" y="0"/>
                </a:lnTo>
                <a:close/>
              </a:path>
            </a:pathLst>
          </a:custGeom>
          <a:solidFill>
            <a:srgbClr val="641A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76" name="Rectangle 75"/>
          <p:cNvSpPr/>
          <p:nvPr/>
        </p:nvSpPr>
        <p:spPr>
          <a:xfrm>
            <a:off x="2826327"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sp>
        <p:nvSpPr>
          <p:cNvPr id="77" name="Rectangle 76"/>
          <p:cNvSpPr/>
          <p:nvPr/>
        </p:nvSpPr>
        <p:spPr>
          <a:xfrm>
            <a:off x="4073236" y="124687"/>
            <a:ext cx="1246909" cy="259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2" name="Rectangle 1"/>
          <p:cNvSpPr/>
          <p:nvPr/>
        </p:nvSpPr>
        <p:spPr>
          <a:xfrm>
            <a:off x="2286000" y="109538"/>
            <a:ext cx="4572000" cy="307777"/>
          </a:xfrm>
          <a:prstGeom prst="rect">
            <a:avLst/>
          </a:prstGeom>
        </p:spPr>
        <p:txBody>
          <a:bodyPr>
            <a:spAutoFit/>
          </a:bodyPr>
          <a:lstStyle/>
          <a:p>
            <a:pPr algn="r"/>
            <a:endParaRPr lang="en-PH" dirty="0"/>
          </a:p>
        </p:txBody>
      </p:sp>
      <p:sp>
        <p:nvSpPr>
          <p:cNvPr id="3" name="Rectangle 2"/>
          <p:cNvSpPr/>
          <p:nvPr/>
        </p:nvSpPr>
        <p:spPr>
          <a:xfrm>
            <a:off x="4587023" y="2417862"/>
            <a:ext cx="234360" cy="307777"/>
          </a:xfrm>
          <a:prstGeom prst="rect">
            <a:avLst/>
          </a:prstGeom>
        </p:spPr>
        <p:txBody>
          <a:bodyPr wrap="none">
            <a:spAutoFit/>
          </a:bodyPr>
          <a:lstStyle/>
          <a:p>
            <a:r>
              <a:rPr lang="en-PH" dirty="0"/>
              <a:t> </a:t>
            </a:r>
          </a:p>
        </p:txBody>
      </p:sp>
      <p:sp>
        <p:nvSpPr>
          <p:cNvPr id="4" name="Rectangle 3"/>
          <p:cNvSpPr/>
          <p:nvPr/>
        </p:nvSpPr>
        <p:spPr>
          <a:xfrm>
            <a:off x="4587023" y="2417862"/>
            <a:ext cx="234360" cy="307777"/>
          </a:xfrm>
          <a:prstGeom prst="rect">
            <a:avLst/>
          </a:prstGeom>
        </p:spPr>
        <p:txBody>
          <a:bodyPr wrap="none">
            <a:spAutoFit/>
          </a:bodyPr>
          <a:lstStyle/>
          <a:p>
            <a:r>
              <a:rPr lang="en-PH" dirty="0"/>
              <a:t> </a:t>
            </a:r>
          </a:p>
        </p:txBody>
      </p:sp>
      <p:sp>
        <p:nvSpPr>
          <p:cNvPr id="113" name="Google Shape;167;p23"/>
          <p:cNvSpPr/>
          <p:nvPr/>
        </p:nvSpPr>
        <p:spPr>
          <a:xfrm>
            <a:off x="0" y="738765"/>
            <a:ext cx="6147412" cy="1246353"/>
          </a:xfrm>
          <a:prstGeom prst="rect">
            <a:avLst/>
          </a:prstGeom>
          <a:solidFill>
            <a:srgbClr val="5CA14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None/>
            </a:pPr>
            <a:r>
              <a:rPr lang="en-PH" sz="1600" b="1" i="0" u="none" strike="noStrike" cap="none" dirty="0" smtClean="0">
                <a:solidFill>
                  <a:schemeClr val="lt1"/>
                </a:solidFill>
                <a:latin typeface="+mj-lt"/>
                <a:ea typeface="Calibri"/>
                <a:cs typeface="Calibri"/>
                <a:sym typeface="Calibri"/>
              </a:rPr>
              <a:t>             Update the Complexity Calculator</a:t>
            </a:r>
          </a:p>
          <a:p>
            <a:pPr marL="0" marR="0" lvl="0" indent="0" rtl="0">
              <a:spcBef>
                <a:spcPts val="0"/>
              </a:spcBef>
              <a:spcAft>
                <a:spcPts val="0"/>
              </a:spcAft>
              <a:buNone/>
            </a:pPr>
            <a:r>
              <a:rPr lang="en-PH" sz="1200" dirty="0" smtClean="0">
                <a:solidFill>
                  <a:schemeClr val="lt1"/>
                </a:solidFill>
                <a:latin typeface="+mj-lt"/>
                <a:ea typeface="Calibri"/>
                <a:cs typeface="Calibri"/>
                <a:sym typeface="Calibri"/>
              </a:rPr>
              <a:t>                  (using the more accurate details from the PDD)</a:t>
            </a:r>
            <a:endParaRPr lang="en-PH" sz="1200" b="1" dirty="0">
              <a:solidFill>
                <a:schemeClr val="lt1"/>
              </a:solidFill>
              <a:latin typeface="+mj-lt"/>
              <a:ea typeface="Calibri"/>
              <a:cs typeface="Calibri"/>
              <a:sym typeface="Calibri"/>
            </a:endParaRPr>
          </a:p>
        </p:txBody>
      </p:sp>
      <p:sp>
        <p:nvSpPr>
          <p:cNvPr id="114" name="Google Shape;168;p23"/>
          <p:cNvSpPr/>
          <p:nvPr/>
        </p:nvSpPr>
        <p:spPr>
          <a:xfrm>
            <a:off x="4715219" y="738765"/>
            <a:ext cx="1432193" cy="1246353"/>
          </a:xfrm>
          <a:custGeom>
            <a:avLst/>
            <a:gdLst/>
            <a:ahLst/>
            <a:cxnLst/>
            <a:rect l="l" t="t" r="r" b="b"/>
            <a:pathLst>
              <a:path w="1524" h="1002" extrusionOk="0">
                <a:moveTo>
                  <a:pt x="1510" y="0"/>
                </a:moveTo>
                <a:lnTo>
                  <a:pt x="1524" y="1002"/>
                </a:lnTo>
                <a:lnTo>
                  <a:pt x="0" y="901"/>
                </a:lnTo>
                <a:lnTo>
                  <a:pt x="269" y="366"/>
                </a:lnTo>
                <a:lnTo>
                  <a:pt x="399" y="86"/>
                </a:lnTo>
                <a:lnTo>
                  <a:pt x="1510" y="0"/>
                </a:lnTo>
                <a:close/>
              </a:path>
            </a:pathLst>
          </a:custGeom>
          <a:solidFill>
            <a:srgbClr val="2E50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15" name="Google Shape;169;p23"/>
          <p:cNvSpPr/>
          <p:nvPr/>
        </p:nvSpPr>
        <p:spPr>
          <a:xfrm>
            <a:off x="5084151" y="924323"/>
            <a:ext cx="1041228" cy="1026899"/>
          </a:xfrm>
          <a:custGeom>
            <a:avLst/>
            <a:gdLst/>
            <a:ahLst/>
            <a:cxnLst/>
            <a:rect l="l" t="t" r="r" b="b"/>
            <a:pathLst>
              <a:path w="1179" h="941" extrusionOk="0">
                <a:moveTo>
                  <a:pt x="779" y="0"/>
                </a:moveTo>
                <a:lnTo>
                  <a:pt x="883" y="126"/>
                </a:lnTo>
                <a:lnTo>
                  <a:pt x="1179" y="892"/>
                </a:lnTo>
                <a:lnTo>
                  <a:pt x="0" y="941"/>
                </a:lnTo>
                <a:lnTo>
                  <a:pt x="127" y="55"/>
                </a:lnTo>
                <a:lnTo>
                  <a:pt x="779" y="0"/>
                </a:lnTo>
                <a:close/>
              </a:path>
            </a:pathLst>
          </a:custGeom>
          <a:solidFill>
            <a:srgbClr val="C0D6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16" name="Google Shape;170;p23"/>
          <p:cNvSpPr/>
          <p:nvPr/>
        </p:nvSpPr>
        <p:spPr>
          <a:xfrm>
            <a:off x="5122844" y="633921"/>
            <a:ext cx="1013551" cy="1261421"/>
          </a:xfrm>
          <a:custGeom>
            <a:avLst/>
            <a:gdLst/>
            <a:ahLst/>
            <a:cxnLst/>
            <a:rect l="l" t="t" r="r" b="b"/>
            <a:pathLst>
              <a:path w="1075" h="1027" extrusionOk="0">
                <a:moveTo>
                  <a:pt x="278" y="0"/>
                </a:moveTo>
                <a:lnTo>
                  <a:pt x="852" y="33"/>
                </a:lnTo>
                <a:lnTo>
                  <a:pt x="1075" y="1027"/>
                </a:lnTo>
                <a:lnTo>
                  <a:pt x="0" y="939"/>
                </a:lnTo>
                <a:lnTo>
                  <a:pt x="278" y="0"/>
                </a:lnTo>
                <a:close/>
              </a:path>
            </a:pathLst>
          </a:custGeom>
          <a:solidFill>
            <a:srgbClr val="5CA147"/>
          </a:solidFill>
          <a:ln>
            <a:noFill/>
          </a:ln>
        </p:spPr>
        <p:txBody>
          <a:bodyPr spcFirstLastPara="1" wrap="square" lIns="182875" tIns="274300" rIns="182875" bIns="182875" anchor="ctr" anchorCtr="1">
            <a:noAutofit/>
          </a:bodyPr>
          <a:lstStyle/>
          <a:p>
            <a:pPr marL="0" marR="0" lvl="0" indent="0" algn="l" rtl="0">
              <a:spcBef>
                <a:spcPts val="0"/>
              </a:spcBef>
              <a:spcAft>
                <a:spcPts val="0"/>
              </a:spcAft>
              <a:buNone/>
            </a:pPr>
            <a:r>
              <a:rPr lang="en-US" sz="6000" b="1" i="0" u="none" strike="noStrike" cap="none" dirty="0">
                <a:solidFill>
                  <a:schemeClr val="lt1"/>
                </a:solidFill>
                <a:latin typeface="Arial"/>
                <a:ea typeface="Arial"/>
                <a:cs typeface="Arial"/>
                <a:sym typeface="Arial"/>
              </a:rPr>
              <a:t>1</a:t>
            </a:r>
            <a:endParaRPr sz="6000" b="1" i="0" u="none" strike="noStrike" cap="none" dirty="0">
              <a:solidFill>
                <a:schemeClr val="lt1"/>
              </a:solidFill>
              <a:latin typeface="Arial"/>
              <a:ea typeface="Arial"/>
              <a:cs typeface="Arial"/>
              <a:sym typeface="Arial"/>
            </a:endParaRPr>
          </a:p>
        </p:txBody>
      </p:sp>
      <p:sp>
        <p:nvSpPr>
          <p:cNvPr id="118" name="Google Shape;167;p23"/>
          <p:cNvSpPr/>
          <p:nvPr/>
        </p:nvSpPr>
        <p:spPr>
          <a:xfrm>
            <a:off x="0" y="3485131"/>
            <a:ext cx="6147412" cy="1246353"/>
          </a:xfrm>
          <a:prstGeom prst="rect">
            <a:avLst/>
          </a:prstGeom>
          <a:solidFill>
            <a:srgbClr val="F3C90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None/>
            </a:pPr>
            <a:r>
              <a:rPr lang="en-PH" sz="1600" b="0" i="0" u="none" strike="noStrike" cap="none" dirty="0" smtClean="0">
                <a:solidFill>
                  <a:schemeClr val="tx1">
                    <a:lumMod val="75000"/>
                    <a:lumOff val="25000"/>
                  </a:schemeClr>
                </a:solidFill>
                <a:latin typeface="+mj-lt"/>
                <a:ea typeface="Calibri"/>
                <a:cs typeface="Calibri"/>
                <a:sym typeface="Calibri"/>
              </a:rPr>
              <a:t>             </a:t>
            </a:r>
            <a:r>
              <a:rPr lang="en-PH" sz="1600" b="1" i="0" u="none" strike="noStrike" cap="none" dirty="0" smtClean="0">
                <a:solidFill>
                  <a:schemeClr val="tx1">
                    <a:lumMod val="75000"/>
                    <a:lumOff val="25000"/>
                  </a:schemeClr>
                </a:solidFill>
                <a:latin typeface="+mj-lt"/>
                <a:ea typeface="Calibri"/>
                <a:cs typeface="Calibri"/>
                <a:sym typeface="Calibri"/>
              </a:rPr>
              <a:t>Update the Business Case Document</a:t>
            </a:r>
            <a:endParaRPr sz="1600" b="1" i="0" u="none" strike="noStrike" cap="none" dirty="0">
              <a:solidFill>
                <a:schemeClr val="tx1">
                  <a:lumMod val="75000"/>
                  <a:lumOff val="25000"/>
                </a:schemeClr>
              </a:solidFill>
              <a:latin typeface="+mj-lt"/>
              <a:ea typeface="Calibri"/>
              <a:cs typeface="Calibri"/>
              <a:sym typeface="Calibri"/>
            </a:endParaRPr>
          </a:p>
        </p:txBody>
      </p:sp>
      <p:sp>
        <p:nvSpPr>
          <p:cNvPr id="120" name="Google Shape;169;p23"/>
          <p:cNvSpPr/>
          <p:nvPr/>
        </p:nvSpPr>
        <p:spPr>
          <a:xfrm flipH="1">
            <a:off x="0" y="2242293"/>
            <a:ext cx="1041228" cy="1026899"/>
          </a:xfrm>
          <a:custGeom>
            <a:avLst/>
            <a:gdLst/>
            <a:ahLst/>
            <a:cxnLst/>
            <a:rect l="l" t="t" r="r" b="b"/>
            <a:pathLst>
              <a:path w="1179" h="941" extrusionOk="0">
                <a:moveTo>
                  <a:pt x="779" y="0"/>
                </a:moveTo>
                <a:lnTo>
                  <a:pt x="883" y="126"/>
                </a:lnTo>
                <a:lnTo>
                  <a:pt x="1179" y="892"/>
                </a:lnTo>
                <a:lnTo>
                  <a:pt x="0" y="941"/>
                </a:lnTo>
                <a:lnTo>
                  <a:pt x="127" y="55"/>
                </a:lnTo>
                <a:lnTo>
                  <a:pt x="779" y="0"/>
                </a:lnTo>
                <a:close/>
              </a:path>
            </a:pathLst>
          </a:custGeom>
          <a:solidFill>
            <a:srgbClr val="FBA7A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3" name="Google Shape;170;p23"/>
          <p:cNvSpPr/>
          <p:nvPr/>
        </p:nvSpPr>
        <p:spPr>
          <a:xfrm>
            <a:off x="0" y="2052279"/>
            <a:ext cx="1013551" cy="1261421"/>
          </a:xfrm>
          <a:custGeom>
            <a:avLst/>
            <a:gdLst/>
            <a:ahLst/>
            <a:cxnLst/>
            <a:rect l="l" t="t" r="r" b="b"/>
            <a:pathLst>
              <a:path w="1075" h="1027" extrusionOk="0">
                <a:moveTo>
                  <a:pt x="278" y="0"/>
                </a:moveTo>
                <a:lnTo>
                  <a:pt x="852" y="33"/>
                </a:lnTo>
                <a:lnTo>
                  <a:pt x="1075" y="1027"/>
                </a:lnTo>
                <a:lnTo>
                  <a:pt x="0" y="939"/>
                </a:lnTo>
                <a:lnTo>
                  <a:pt x="278" y="0"/>
                </a:lnTo>
                <a:close/>
              </a:path>
            </a:pathLst>
          </a:custGeom>
          <a:solidFill>
            <a:srgbClr val="C83626"/>
          </a:solidFill>
          <a:ln>
            <a:noFill/>
          </a:ln>
        </p:spPr>
        <p:txBody>
          <a:bodyPr spcFirstLastPara="1" wrap="square" lIns="182875" tIns="274300" rIns="182875" bIns="182875" anchor="ctr" anchorCtr="1">
            <a:noAutofit/>
          </a:bodyPr>
          <a:lstStyle/>
          <a:p>
            <a:pPr marL="0" marR="0" lvl="0" indent="0" algn="l" rtl="0">
              <a:spcBef>
                <a:spcPts val="0"/>
              </a:spcBef>
              <a:spcAft>
                <a:spcPts val="0"/>
              </a:spcAft>
              <a:buNone/>
            </a:pPr>
            <a:r>
              <a:rPr lang="en-US" sz="6000" b="1" dirty="0">
                <a:solidFill>
                  <a:schemeClr val="lt1"/>
                </a:solidFill>
              </a:rPr>
              <a:t>2</a:t>
            </a:r>
            <a:endParaRPr sz="6000" b="1" i="0" u="none" strike="noStrike" cap="none" dirty="0">
              <a:solidFill>
                <a:schemeClr val="lt1"/>
              </a:solidFill>
              <a:latin typeface="Arial"/>
              <a:ea typeface="Arial"/>
              <a:cs typeface="Arial"/>
              <a:sym typeface="Arial"/>
            </a:endParaRPr>
          </a:p>
        </p:txBody>
      </p:sp>
      <p:sp>
        <p:nvSpPr>
          <p:cNvPr id="125" name="Google Shape;168;p23"/>
          <p:cNvSpPr/>
          <p:nvPr/>
        </p:nvSpPr>
        <p:spPr>
          <a:xfrm>
            <a:off x="4715219" y="3485131"/>
            <a:ext cx="1432193" cy="1246353"/>
          </a:xfrm>
          <a:custGeom>
            <a:avLst/>
            <a:gdLst/>
            <a:ahLst/>
            <a:cxnLst/>
            <a:rect l="l" t="t" r="r" b="b"/>
            <a:pathLst>
              <a:path w="1524" h="1002" extrusionOk="0">
                <a:moveTo>
                  <a:pt x="1510" y="0"/>
                </a:moveTo>
                <a:lnTo>
                  <a:pt x="1524" y="1002"/>
                </a:lnTo>
                <a:lnTo>
                  <a:pt x="0" y="901"/>
                </a:lnTo>
                <a:lnTo>
                  <a:pt x="269" y="366"/>
                </a:lnTo>
                <a:lnTo>
                  <a:pt x="399" y="86"/>
                </a:lnTo>
                <a:lnTo>
                  <a:pt x="1510" y="0"/>
                </a:lnTo>
                <a:close/>
              </a:path>
            </a:pathLst>
          </a:custGeom>
          <a:solidFill>
            <a:srgbClr val="7964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6" name="Google Shape;169;p23"/>
          <p:cNvSpPr/>
          <p:nvPr/>
        </p:nvSpPr>
        <p:spPr>
          <a:xfrm>
            <a:off x="5109005" y="3671534"/>
            <a:ext cx="1041228" cy="1026899"/>
          </a:xfrm>
          <a:custGeom>
            <a:avLst/>
            <a:gdLst/>
            <a:ahLst/>
            <a:cxnLst/>
            <a:rect l="l" t="t" r="r" b="b"/>
            <a:pathLst>
              <a:path w="1179" h="941" extrusionOk="0">
                <a:moveTo>
                  <a:pt x="779" y="0"/>
                </a:moveTo>
                <a:lnTo>
                  <a:pt x="883" y="126"/>
                </a:lnTo>
                <a:lnTo>
                  <a:pt x="1179" y="892"/>
                </a:lnTo>
                <a:lnTo>
                  <a:pt x="0" y="941"/>
                </a:lnTo>
                <a:lnTo>
                  <a:pt x="127" y="55"/>
                </a:lnTo>
                <a:lnTo>
                  <a:pt x="779" y="0"/>
                </a:lnTo>
                <a:close/>
              </a:path>
            </a:pathLst>
          </a:custGeom>
          <a:solidFill>
            <a:srgbClr val="FFEC9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7" name="Google Shape;170;p23"/>
          <p:cNvSpPr/>
          <p:nvPr/>
        </p:nvSpPr>
        <p:spPr>
          <a:xfrm>
            <a:off x="5122843" y="3388327"/>
            <a:ext cx="1013551" cy="1261421"/>
          </a:xfrm>
          <a:custGeom>
            <a:avLst/>
            <a:gdLst/>
            <a:ahLst/>
            <a:cxnLst/>
            <a:rect l="l" t="t" r="r" b="b"/>
            <a:pathLst>
              <a:path w="1075" h="1027" extrusionOk="0">
                <a:moveTo>
                  <a:pt x="278" y="0"/>
                </a:moveTo>
                <a:lnTo>
                  <a:pt x="852" y="33"/>
                </a:lnTo>
                <a:lnTo>
                  <a:pt x="1075" y="1027"/>
                </a:lnTo>
                <a:lnTo>
                  <a:pt x="0" y="939"/>
                </a:lnTo>
                <a:lnTo>
                  <a:pt x="278" y="0"/>
                </a:lnTo>
                <a:close/>
              </a:path>
            </a:pathLst>
          </a:custGeom>
          <a:solidFill>
            <a:srgbClr val="F3C900"/>
          </a:solidFill>
          <a:ln>
            <a:noFill/>
          </a:ln>
        </p:spPr>
        <p:txBody>
          <a:bodyPr spcFirstLastPara="1" wrap="square" lIns="182875" tIns="274300" rIns="182875" bIns="182875" anchor="ctr" anchorCtr="1">
            <a:noAutofit/>
          </a:bodyPr>
          <a:lstStyle/>
          <a:p>
            <a:pPr marL="0" marR="0" lvl="0" indent="0" algn="l" rtl="0">
              <a:spcBef>
                <a:spcPts val="0"/>
              </a:spcBef>
              <a:spcAft>
                <a:spcPts val="0"/>
              </a:spcAft>
              <a:buNone/>
            </a:pPr>
            <a:r>
              <a:rPr lang="en-US" sz="6000" b="1" dirty="0">
                <a:solidFill>
                  <a:schemeClr val="lt1"/>
                </a:solidFill>
              </a:rPr>
              <a:t>3</a:t>
            </a:r>
            <a:endParaRPr sz="6000" b="1" i="0" u="none" strike="noStrike" cap="none" dirty="0">
              <a:solidFill>
                <a:schemeClr val="lt1"/>
              </a:solidFill>
              <a:latin typeface="Arial"/>
              <a:ea typeface="Arial"/>
              <a:cs typeface="Arial"/>
              <a:sym typeface="Arial"/>
            </a:endParaRPr>
          </a:p>
        </p:txBody>
      </p:sp>
      <p:sp>
        <p:nvSpPr>
          <p:cNvPr id="129" name="TextBox 128"/>
          <p:cNvSpPr txBox="1"/>
          <p:nvPr/>
        </p:nvSpPr>
        <p:spPr>
          <a:xfrm>
            <a:off x="6205385" y="811972"/>
            <a:ext cx="768544" cy="3887539"/>
          </a:xfrm>
          <a:prstGeom prst="rect">
            <a:avLst/>
          </a:prstGeom>
          <a:noFill/>
        </p:spPr>
        <p:txBody>
          <a:bodyPr vert="wordArtVert" wrap="none" rtlCol="0">
            <a:spAutoFit/>
          </a:bodyPr>
          <a:lstStyle/>
          <a:p>
            <a:pPr algn="ctr"/>
            <a:r>
              <a:rPr lang="en-PH" sz="1600" b="1" dirty="0" smtClean="0">
                <a:solidFill>
                  <a:schemeClr val="bg1"/>
                </a:solidFill>
                <a:latin typeface="Impact" panose="020B0806030902050204" pitchFamily="34" charset="0"/>
              </a:rPr>
              <a:t>BUSINESS CASE</a:t>
            </a:r>
          </a:p>
          <a:p>
            <a:pPr algn="ctr"/>
            <a:r>
              <a:rPr lang="en-PH" sz="1600" b="1" dirty="0" smtClean="0">
                <a:solidFill>
                  <a:schemeClr val="bg1"/>
                </a:solidFill>
                <a:latin typeface="Impact" panose="020B0806030902050204" pitchFamily="34" charset="0"/>
              </a:rPr>
              <a:t>VALIDATION</a:t>
            </a:r>
          </a:p>
        </p:txBody>
      </p:sp>
    </p:spTree>
    <p:extLst>
      <p:ext uri="{BB962C8B-B14F-4D97-AF65-F5344CB8AC3E}">
        <p14:creationId xmlns:p14="http://schemas.microsoft.com/office/powerpoint/2010/main" val="877104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1924"/>
            <a:ext cx="4449167" cy="533311"/>
          </a:xfrm>
        </p:spPr>
        <p:txBody>
          <a:bodyPr/>
          <a:lstStyle/>
          <a:p>
            <a:pPr algn="l"/>
            <a:r>
              <a:rPr lang="en-PH" sz="1200" dirty="0" smtClean="0"/>
              <a:t>Icons included in the PPT:</a:t>
            </a:r>
            <a:br>
              <a:rPr lang="en-PH" sz="1200" dirty="0" smtClean="0"/>
            </a:br>
            <a:r>
              <a:rPr lang="en-PH" sz="1200" dirty="0"/>
              <a:t/>
            </a:r>
            <a:br>
              <a:rPr lang="en-PH" sz="1200" dirty="0"/>
            </a:br>
            <a:r>
              <a:rPr lang="en-US" sz="1200" dirty="0"/>
              <a:t>Icon made by </a:t>
            </a:r>
            <a:r>
              <a:rPr lang="en-US" sz="1200" dirty="0" err="1"/>
              <a:t>Prosymbols</a:t>
            </a:r>
            <a:r>
              <a:rPr lang="en-US" sz="1200" dirty="0"/>
              <a:t> from www.flaticon.com</a:t>
            </a:r>
            <a:br>
              <a:rPr lang="en-US" sz="1200" dirty="0"/>
            </a:br>
            <a:r>
              <a:rPr lang="en-US" sz="1200" dirty="0"/>
              <a:t>Icon made by </a:t>
            </a:r>
            <a:r>
              <a:rPr lang="en-US" sz="1200" dirty="0" err="1"/>
              <a:t>mynamepong</a:t>
            </a:r>
            <a:r>
              <a:rPr lang="en-US" sz="1200" dirty="0"/>
              <a:t> from www.flaticon.com</a:t>
            </a:r>
            <a:br>
              <a:rPr lang="en-US" sz="1200" dirty="0"/>
            </a:br>
            <a:r>
              <a:rPr lang="en-US" sz="1200" dirty="0"/>
              <a:t>Icon made by </a:t>
            </a:r>
            <a:r>
              <a:rPr lang="en-US" sz="1200" dirty="0" err="1"/>
              <a:t>Smashicons</a:t>
            </a:r>
            <a:r>
              <a:rPr lang="en-US" sz="1200" dirty="0"/>
              <a:t> from www.flaticon.com</a:t>
            </a:r>
            <a:br>
              <a:rPr lang="en-US" sz="1200" dirty="0"/>
            </a:br>
            <a:r>
              <a:rPr lang="en-US" sz="1200" dirty="0"/>
              <a:t>Icon made by Alfredo Hernandez from www.flaticon.com</a:t>
            </a:r>
            <a:br>
              <a:rPr lang="en-US" sz="1200" dirty="0"/>
            </a:br>
            <a:r>
              <a:rPr lang="en-US" sz="1200" dirty="0"/>
              <a:t>Icon made by </a:t>
            </a:r>
            <a:r>
              <a:rPr lang="en-US" sz="1200" dirty="0" err="1"/>
              <a:t>Eucalyp</a:t>
            </a:r>
            <a:r>
              <a:rPr lang="en-US" sz="1200" dirty="0"/>
              <a:t> from www.flaticon.com</a:t>
            </a:r>
            <a:br>
              <a:rPr lang="en-US" sz="1200" dirty="0"/>
            </a:br>
            <a:r>
              <a:rPr lang="en-US" sz="1200" dirty="0"/>
              <a:t>Icon made by </a:t>
            </a:r>
            <a:r>
              <a:rPr lang="en-US" sz="1200" dirty="0" err="1"/>
              <a:t>dDara</a:t>
            </a:r>
            <a:r>
              <a:rPr lang="en-US" sz="1200" dirty="0"/>
              <a:t> from www.flaticon.com</a:t>
            </a:r>
            <a:br>
              <a:rPr lang="en-US" sz="1200" dirty="0"/>
            </a:br>
            <a:r>
              <a:rPr lang="en-US" sz="1200" dirty="0"/>
              <a:t>Icon made by Vectors Market from www.flaticon.com</a:t>
            </a:r>
            <a:br>
              <a:rPr lang="en-US" sz="1200" dirty="0"/>
            </a:br>
            <a:r>
              <a:rPr lang="en-US" sz="1200" dirty="0"/>
              <a:t>Icon made by itim2101 from www.flaticon.com</a:t>
            </a:r>
            <a:br>
              <a:rPr lang="en-US" sz="1200" dirty="0"/>
            </a:br>
            <a:r>
              <a:rPr lang="en-US" sz="1200" dirty="0"/>
              <a:t>Icon made by </a:t>
            </a:r>
            <a:r>
              <a:rPr lang="en-US" sz="1200" dirty="0" err="1"/>
              <a:t>Vitaly</a:t>
            </a:r>
            <a:r>
              <a:rPr lang="en-US" sz="1200" dirty="0"/>
              <a:t> Gorbachev from www.flaticon.com</a:t>
            </a:r>
            <a:br>
              <a:rPr lang="en-US" sz="1200" dirty="0"/>
            </a:br>
            <a:r>
              <a:rPr lang="en-US" sz="1200" dirty="0"/>
              <a:t>Icon made by </a:t>
            </a:r>
            <a:r>
              <a:rPr lang="en-US" sz="1200" dirty="0" err="1"/>
              <a:t>Kiranshastry</a:t>
            </a:r>
            <a:r>
              <a:rPr lang="en-US" sz="1200" dirty="0"/>
              <a:t> from www.flaticon.com</a:t>
            </a:r>
            <a:br>
              <a:rPr lang="en-US" sz="1200" dirty="0"/>
            </a:br>
            <a:r>
              <a:rPr lang="en-US" sz="1200" dirty="0"/>
              <a:t>Icon made by Pixel Buddha from www.flaticon.com</a:t>
            </a:r>
            <a:br>
              <a:rPr lang="en-US" sz="1200" dirty="0"/>
            </a:br>
            <a:r>
              <a:rPr lang="en-US" sz="1200" dirty="0"/>
              <a:t>Icon made by </a:t>
            </a:r>
            <a:r>
              <a:rPr lang="en-US" sz="1200" dirty="0" err="1"/>
              <a:t>Phatplus</a:t>
            </a:r>
            <a:r>
              <a:rPr lang="en-US" sz="1200" dirty="0"/>
              <a:t> from www.flaticon.com</a:t>
            </a:r>
            <a:br>
              <a:rPr lang="en-US" sz="1200" dirty="0"/>
            </a:br>
            <a:r>
              <a:rPr lang="en-US" sz="1200" dirty="0"/>
              <a:t>Icon made by </a:t>
            </a:r>
            <a:r>
              <a:rPr lang="en-US" sz="1200" dirty="0" err="1"/>
              <a:t>Roundicons</a:t>
            </a:r>
            <a:r>
              <a:rPr lang="en-US" sz="1200" dirty="0"/>
              <a:t> from www.flaticon.com</a:t>
            </a:r>
            <a:br>
              <a:rPr lang="en-US" sz="1200" dirty="0"/>
            </a:br>
            <a:r>
              <a:rPr lang="en-US" sz="1200" dirty="0"/>
              <a:t>Icon made by </a:t>
            </a:r>
            <a:r>
              <a:rPr lang="en-US" sz="1200" dirty="0" err="1"/>
              <a:t>srip</a:t>
            </a:r>
            <a:r>
              <a:rPr lang="en-US" sz="1200" dirty="0"/>
              <a:t> from www.flaticon.com</a:t>
            </a:r>
            <a:br>
              <a:rPr lang="en-US" sz="1200" dirty="0"/>
            </a:br>
            <a:r>
              <a:rPr lang="en-US" sz="1200" dirty="0"/>
              <a:t>Icon made by </a:t>
            </a:r>
            <a:r>
              <a:rPr lang="en-US" sz="1200" dirty="0" err="1"/>
              <a:t>Dinosoftlabs</a:t>
            </a:r>
            <a:r>
              <a:rPr lang="en-US" sz="1200" dirty="0"/>
              <a:t> from www.flaticon.com</a:t>
            </a:r>
            <a:br>
              <a:rPr lang="en-US" sz="1200" dirty="0"/>
            </a:br>
            <a:r>
              <a:rPr lang="en-US" sz="1200" dirty="0"/>
              <a:t>Icon made by </a:t>
            </a:r>
            <a:r>
              <a:rPr lang="en-US" sz="1200" dirty="0" err="1"/>
              <a:t>Freepik</a:t>
            </a:r>
            <a:r>
              <a:rPr lang="en-US" sz="1200" dirty="0"/>
              <a:t> from www.flaticon.com</a:t>
            </a:r>
            <a:endParaRPr lang="en-PH" sz="1200" dirty="0"/>
          </a:p>
        </p:txBody>
      </p:sp>
    </p:spTree>
    <p:extLst>
      <p:ext uri="{BB962C8B-B14F-4D97-AF65-F5344CB8AC3E}">
        <p14:creationId xmlns:p14="http://schemas.microsoft.com/office/powerpoint/2010/main" val="257880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p:nvPr/>
        </p:nvSpPr>
        <p:spPr>
          <a:xfrm>
            <a:off x="1068936" y="0"/>
            <a:ext cx="608782"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28" name="Google Shape;228;p28"/>
          <p:cNvGrpSpPr/>
          <p:nvPr/>
        </p:nvGrpSpPr>
        <p:grpSpPr>
          <a:xfrm>
            <a:off x="1" y="1063373"/>
            <a:ext cx="5527496" cy="862441"/>
            <a:chOff x="1" y="707962"/>
            <a:chExt cx="7970291" cy="1630907"/>
          </a:xfrm>
        </p:grpSpPr>
        <p:sp>
          <p:nvSpPr>
            <p:cNvPr id="229" name="Google Shape;229;p28"/>
            <p:cNvSpPr/>
            <p:nvPr/>
          </p:nvSpPr>
          <p:spPr>
            <a:xfrm>
              <a:off x="2430999" y="1189024"/>
              <a:ext cx="5539293" cy="1149845"/>
            </a:xfrm>
            <a:prstGeom prst="homePlate">
              <a:avLst>
                <a:gd name="adj" fmla="val 50000"/>
              </a:avLst>
            </a:prstGeom>
            <a:gradFill>
              <a:gsLst>
                <a:gs pos="0">
                  <a:srgbClr val="9E0000"/>
                </a:gs>
                <a:gs pos="50000">
                  <a:srgbClr val="E40000"/>
                </a:gs>
                <a:gs pos="100000">
                  <a:schemeClr val="accent3"/>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Governance </a:t>
              </a:r>
              <a:r>
                <a:rPr lang="en-US" sz="1350" b="1" dirty="0">
                  <a:solidFill>
                    <a:srgbClr val="FFFFFF"/>
                  </a:solidFill>
                </a:rPr>
                <a:t>Model Overview</a:t>
              </a:r>
              <a:endParaRPr sz="1350" b="1" dirty="0">
                <a:solidFill>
                  <a:srgbClr val="FFFFFF"/>
                </a:solidFill>
                <a:latin typeface="Calibri"/>
                <a:ea typeface="Calibri"/>
                <a:cs typeface="Calibri"/>
                <a:sym typeface="Calibri"/>
              </a:endParaRPr>
            </a:p>
          </p:txBody>
        </p:sp>
        <p:sp>
          <p:nvSpPr>
            <p:cNvPr id="230" name="Google Shape;230;p28"/>
            <p:cNvSpPr/>
            <p:nvPr/>
          </p:nvSpPr>
          <p:spPr>
            <a:xfrm>
              <a:off x="1" y="1189023"/>
              <a:ext cx="1542190" cy="1149845"/>
            </a:xfrm>
            <a:prstGeom prst="rect">
              <a:avLst/>
            </a:prstGeom>
            <a:gradFill>
              <a:gsLst>
                <a:gs pos="0">
                  <a:srgbClr val="9E0000"/>
                </a:gs>
                <a:gs pos="50000">
                  <a:srgbClr val="E40000"/>
                </a:gs>
                <a:gs pos="100000">
                  <a:schemeClr val="accent3"/>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1" name="Google Shape;231;p28"/>
            <p:cNvGrpSpPr/>
            <p:nvPr/>
          </p:nvGrpSpPr>
          <p:grpSpPr>
            <a:xfrm>
              <a:off x="1299942" y="707962"/>
              <a:ext cx="1373307" cy="1630907"/>
              <a:chOff x="1333213" y="283213"/>
              <a:chExt cx="1373307" cy="1630907"/>
            </a:xfrm>
          </p:grpSpPr>
          <p:grpSp>
            <p:nvGrpSpPr>
              <p:cNvPr id="232" name="Google Shape;232;p28"/>
              <p:cNvGrpSpPr/>
              <p:nvPr/>
            </p:nvGrpSpPr>
            <p:grpSpPr>
              <a:xfrm>
                <a:off x="1333213" y="1647988"/>
                <a:ext cx="1373307" cy="266132"/>
                <a:chOff x="1333208" y="1624082"/>
                <a:chExt cx="1373307" cy="266132"/>
              </a:xfrm>
            </p:grpSpPr>
            <p:sp>
              <p:nvSpPr>
                <p:cNvPr id="233" name="Google Shape;233;p28"/>
                <p:cNvSpPr/>
                <p:nvPr/>
              </p:nvSpPr>
              <p:spPr>
                <a:xfrm rot="10800000" flipH="1">
                  <a:off x="2464266"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34" name="Google Shape;234;p28"/>
                <p:cNvSpPr/>
                <p:nvPr/>
              </p:nvSpPr>
              <p:spPr>
                <a:xfrm rot="10800000">
                  <a:off x="1333208"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35" name="Google Shape;235;p28"/>
              <p:cNvSpPr/>
              <p:nvPr/>
            </p:nvSpPr>
            <p:spPr>
              <a:xfrm>
                <a:off x="1334066" y="283213"/>
                <a:ext cx="1371600" cy="1371600"/>
              </a:xfrm>
              <a:prstGeom prst="rect">
                <a:avLst/>
              </a:prstGeom>
              <a:solidFill>
                <a:schemeClr val="accent3"/>
              </a:solidFill>
              <a:ln>
                <a:noFill/>
              </a:ln>
            </p:spPr>
            <p:txBody>
              <a:bodyPr spcFirstLastPara="1" wrap="square" lIns="68569" tIns="34275" rIns="68569" bIns="34275" anchor="ctr" anchorCtr="0">
                <a:noAutofit/>
              </a:bodyPr>
              <a:lstStyle/>
              <a:p>
                <a:pPr algn="ctr"/>
                <a:r>
                  <a:rPr lang="en-US" sz="4500" b="1" dirty="0">
                    <a:solidFill>
                      <a:srgbClr val="FFFFFF"/>
                    </a:solidFill>
                  </a:rPr>
                  <a:t>01</a:t>
                </a:r>
                <a:endParaRPr sz="1050" dirty="0"/>
              </a:p>
            </p:txBody>
          </p:sp>
        </p:grpSp>
      </p:grpSp>
      <p:grpSp>
        <p:nvGrpSpPr>
          <p:cNvPr id="236" name="Google Shape;236;p28"/>
          <p:cNvGrpSpPr/>
          <p:nvPr/>
        </p:nvGrpSpPr>
        <p:grpSpPr>
          <a:xfrm>
            <a:off x="1" y="1937257"/>
            <a:ext cx="5527496" cy="862441"/>
            <a:chOff x="1" y="2560623"/>
            <a:chExt cx="7970291" cy="1630907"/>
          </a:xfrm>
        </p:grpSpPr>
        <p:sp>
          <p:nvSpPr>
            <p:cNvPr id="237" name="Google Shape;237;p28"/>
            <p:cNvSpPr/>
            <p:nvPr/>
          </p:nvSpPr>
          <p:spPr>
            <a:xfrm>
              <a:off x="2430999" y="3041685"/>
              <a:ext cx="5539293" cy="1149845"/>
            </a:xfrm>
            <a:prstGeom prst="homePlate">
              <a:avLst>
                <a:gd name="adj" fmla="val 50000"/>
              </a:avLst>
            </a:prstGeom>
            <a:gradFill>
              <a:gsLst>
                <a:gs pos="0">
                  <a:srgbClr val="005E91"/>
                </a:gs>
                <a:gs pos="50000">
                  <a:srgbClr val="0089D2"/>
                </a:gs>
                <a:gs pos="100000">
                  <a:srgbClr val="00A5FC"/>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What is PDD</a:t>
              </a:r>
              <a:endParaRPr sz="1350" b="1" dirty="0">
                <a:solidFill>
                  <a:srgbClr val="FFFFFF"/>
                </a:solidFill>
                <a:latin typeface="Calibri"/>
                <a:ea typeface="Calibri"/>
                <a:cs typeface="Calibri"/>
                <a:sym typeface="Calibri"/>
              </a:endParaRPr>
            </a:p>
          </p:txBody>
        </p:sp>
        <p:sp>
          <p:nvSpPr>
            <p:cNvPr id="238" name="Google Shape;238;p28"/>
            <p:cNvSpPr/>
            <p:nvPr/>
          </p:nvSpPr>
          <p:spPr>
            <a:xfrm>
              <a:off x="1" y="3041684"/>
              <a:ext cx="1542190" cy="1149845"/>
            </a:xfrm>
            <a:prstGeom prst="rect">
              <a:avLst/>
            </a:prstGeom>
            <a:gradFill>
              <a:gsLst>
                <a:gs pos="0">
                  <a:srgbClr val="005E91"/>
                </a:gs>
                <a:gs pos="50000">
                  <a:srgbClr val="0089D2"/>
                </a:gs>
                <a:gs pos="100000">
                  <a:srgbClr val="00A5FC"/>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9" name="Google Shape;239;p28"/>
            <p:cNvGrpSpPr/>
            <p:nvPr/>
          </p:nvGrpSpPr>
          <p:grpSpPr>
            <a:xfrm>
              <a:off x="1299942" y="2560623"/>
              <a:ext cx="1373307" cy="1630907"/>
              <a:chOff x="1333213" y="283213"/>
              <a:chExt cx="1373307" cy="1630907"/>
            </a:xfrm>
          </p:grpSpPr>
          <p:grpSp>
            <p:nvGrpSpPr>
              <p:cNvPr id="240" name="Google Shape;240;p28"/>
              <p:cNvGrpSpPr/>
              <p:nvPr/>
            </p:nvGrpSpPr>
            <p:grpSpPr>
              <a:xfrm>
                <a:off x="1333213" y="1647988"/>
                <a:ext cx="1373307" cy="266132"/>
                <a:chOff x="1333208" y="1624082"/>
                <a:chExt cx="1373307" cy="266132"/>
              </a:xfrm>
            </p:grpSpPr>
            <p:sp>
              <p:nvSpPr>
                <p:cNvPr id="241" name="Google Shape;241;p28"/>
                <p:cNvSpPr/>
                <p:nvPr/>
              </p:nvSpPr>
              <p:spPr>
                <a:xfrm rot="10800000" flipH="1">
                  <a:off x="2464266" y="1624082"/>
                  <a:ext cx="242249" cy="266132"/>
                </a:xfrm>
                <a:prstGeom prst="rtTriangle">
                  <a:avLst/>
                </a:prstGeom>
                <a:solidFill>
                  <a:srgbClr val="0077B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42" name="Google Shape;242;p28"/>
                <p:cNvSpPr/>
                <p:nvPr/>
              </p:nvSpPr>
              <p:spPr>
                <a:xfrm rot="10800000">
                  <a:off x="1333208" y="1624082"/>
                  <a:ext cx="242249" cy="266132"/>
                </a:xfrm>
                <a:prstGeom prst="rtTriangle">
                  <a:avLst/>
                </a:prstGeom>
                <a:solidFill>
                  <a:srgbClr val="0077B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43" name="Google Shape;243;p28"/>
              <p:cNvSpPr/>
              <p:nvPr/>
            </p:nvSpPr>
            <p:spPr>
              <a:xfrm>
                <a:off x="1334066" y="283213"/>
                <a:ext cx="1371600" cy="1371600"/>
              </a:xfrm>
              <a:prstGeom prst="rect">
                <a:avLst/>
              </a:prstGeom>
              <a:solidFill>
                <a:schemeClr val="accent5"/>
              </a:solidFill>
              <a:ln>
                <a:noFill/>
              </a:ln>
            </p:spPr>
            <p:txBody>
              <a:bodyPr spcFirstLastPara="1" wrap="square" lIns="68569" tIns="34275" rIns="68569" bIns="34275" anchor="ctr" anchorCtr="0">
                <a:noAutofit/>
              </a:bodyPr>
              <a:lstStyle/>
              <a:p>
                <a:pPr algn="ctr"/>
                <a:r>
                  <a:rPr lang="en-US" sz="4500" b="1">
                    <a:solidFill>
                      <a:srgbClr val="FFFFFF"/>
                    </a:solidFill>
                  </a:rPr>
                  <a:t>02</a:t>
                </a:r>
                <a:endParaRPr sz="1050"/>
              </a:p>
            </p:txBody>
          </p:sp>
        </p:grpSp>
      </p:grpSp>
      <p:grpSp>
        <p:nvGrpSpPr>
          <p:cNvPr id="244" name="Google Shape;244;p28"/>
          <p:cNvGrpSpPr/>
          <p:nvPr/>
        </p:nvGrpSpPr>
        <p:grpSpPr>
          <a:xfrm>
            <a:off x="1" y="2811139"/>
            <a:ext cx="5527496" cy="862442"/>
            <a:chOff x="1" y="4723842"/>
            <a:chExt cx="7970291" cy="1630908"/>
          </a:xfrm>
        </p:grpSpPr>
        <p:sp>
          <p:nvSpPr>
            <p:cNvPr id="245" name="Google Shape;245;p28"/>
            <p:cNvSpPr/>
            <p:nvPr/>
          </p:nvSpPr>
          <p:spPr>
            <a:xfrm>
              <a:off x="2430145" y="5204905"/>
              <a:ext cx="5540147" cy="1149845"/>
            </a:xfrm>
            <a:prstGeom prst="homePlate">
              <a:avLst>
                <a:gd name="adj" fmla="val 50000"/>
              </a:avLst>
            </a:prstGeom>
            <a:gradFill>
              <a:gsLst>
                <a:gs pos="0">
                  <a:srgbClr val="3F6614"/>
                </a:gs>
                <a:gs pos="50000">
                  <a:srgbClr val="5C941D"/>
                </a:gs>
                <a:gs pos="100000">
                  <a:srgbClr val="6EB223"/>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Contents of PDD</a:t>
              </a:r>
              <a:endParaRPr sz="1350" b="1" dirty="0">
                <a:solidFill>
                  <a:srgbClr val="FFFFFF"/>
                </a:solidFill>
                <a:latin typeface="Calibri"/>
                <a:ea typeface="Calibri"/>
                <a:cs typeface="Calibri"/>
                <a:sym typeface="Calibri"/>
              </a:endParaRPr>
            </a:p>
          </p:txBody>
        </p:sp>
        <p:sp>
          <p:nvSpPr>
            <p:cNvPr id="246" name="Google Shape;246;p28"/>
            <p:cNvSpPr/>
            <p:nvPr/>
          </p:nvSpPr>
          <p:spPr>
            <a:xfrm>
              <a:off x="1" y="5204904"/>
              <a:ext cx="1541336" cy="1149845"/>
            </a:xfrm>
            <a:prstGeom prst="rect">
              <a:avLst/>
            </a:prstGeom>
            <a:gradFill>
              <a:gsLst>
                <a:gs pos="0">
                  <a:srgbClr val="3F6614"/>
                </a:gs>
                <a:gs pos="50000">
                  <a:srgbClr val="5C941D"/>
                </a:gs>
                <a:gs pos="100000">
                  <a:srgbClr val="6EB223"/>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47" name="Google Shape;247;p28"/>
            <p:cNvGrpSpPr/>
            <p:nvPr/>
          </p:nvGrpSpPr>
          <p:grpSpPr>
            <a:xfrm>
              <a:off x="1299088" y="4723842"/>
              <a:ext cx="1373307" cy="1630907"/>
              <a:chOff x="1333213" y="283213"/>
              <a:chExt cx="1373307" cy="1630907"/>
            </a:xfrm>
          </p:grpSpPr>
          <p:grpSp>
            <p:nvGrpSpPr>
              <p:cNvPr id="248" name="Google Shape;248;p28"/>
              <p:cNvGrpSpPr/>
              <p:nvPr/>
            </p:nvGrpSpPr>
            <p:grpSpPr>
              <a:xfrm>
                <a:off x="1333213" y="1647988"/>
                <a:ext cx="1373307" cy="266132"/>
                <a:chOff x="1333208" y="1624082"/>
                <a:chExt cx="1373307" cy="266132"/>
              </a:xfrm>
            </p:grpSpPr>
            <p:sp>
              <p:nvSpPr>
                <p:cNvPr id="249" name="Google Shape;249;p28"/>
                <p:cNvSpPr/>
                <p:nvPr/>
              </p:nvSpPr>
              <p:spPr>
                <a:xfrm rot="10800000" flipH="1">
                  <a:off x="2464266" y="1624082"/>
                  <a:ext cx="242249" cy="266132"/>
                </a:xfrm>
                <a:prstGeom prst="rtTriangle">
                  <a:avLst/>
                </a:prstGeom>
                <a:solidFill>
                  <a:srgbClr val="527E21"/>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50" name="Google Shape;250;p28"/>
                <p:cNvSpPr/>
                <p:nvPr/>
              </p:nvSpPr>
              <p:spPr>
                <a:xfrm rot="10800000">
                  <a:off x="1333208" y="1624082"/>
                  <a:ext cx="242249" cy="266132"/>
                </a:xfrm>
                <a:prstGeom prst="rtTriangle">
                  <a:avLst/>
                </a:prstGeom>
                <a:solidFill>
                  <a:srgbClr val="527E21"/>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51" name="Google Shape;251;p28"/>
              <p:cNvSpPr/>
              <p:nvPr/>
            </p:nvSpPr>
            <p:spPr>
              <a:xfrm>
                <a:off x="1334066" y="283213"/>
                <a:ext cx="1371600" cy="1371600"/>
              </a:xfrm>
              <a:prstGeom prst="rect">
                <a:avLst/>
              </a:prstGeom>
              <a:solidFill>
                <a:schemeClr val="accent6"/>
              </a:solidFill>
              <a:ln>
                <a:noFill/>
              </a:ln>
            </p:spPr>
            <p:txBody>
              <a:bodyPr spcFirstLastPara="1" wrap="square" lIns="68569" tIns="34275" rIns="68569" bIns="34275" anchor="ctr" anchorCtr="0">
                <a:noAutofit/>
              </a:bodyPr>
              <a:lstStyle/>
              <a:p>
                <a:pPr algn="ctr"/>
                <a:r>
                  <a:rPr lang="en-US" sz="4500" b="1" dirty="0">
                    <a:solidFill>
                      <a:srgbClr val="FFFFFF"/>
                    </a:solidFill>
                  </a:rPr>
                  <a:t>03</a:t>
                </a:r>
                <a:endParaRPr sz="1050" dirty="0"/>
              </a:p>
            </p:txBody>
          </p:sp>
        </p:grpSp>
      </p:grpSp>
      <p:sp>
        <p:nvSpPr>
          <p:cNvPr id="252" name="Google Shape;252;p28"/>
          <p:cNvSpPr/>
          <p:nvPr/>
        </p:nvSpPr>
        <p:spPr>
          <a:xfrm>
            <a:off x="5357102" y="1317762"/>
            <a:ext cx="2105346" cy="608051"/>
          </a:xfrm>
          <a:prstGeom prst="chevron">
            <a:avLst>
              <a:gd name="adj" fmla="val 50000"/>
            </a:avLst>
          </a:prstGeom>
          <a:solidFill>
            <a:schemeClr val="accent3"/>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3" name="Google Shape;253;p28"/>
          <p:cNvSpPr/>
          <p:nvPr/>
        </p:nvSpPr>
        <p:spPr>
          <a:xfrm>
            <a:off x="5357102" y="2209552"/>
            <a:ext cx="2105346" cy="608051"/>
          </a:xfrm>
          <a:prstGeom prst="chevron">
            <a:avLst>
              <a:gd name="adj" fmla="val 50000"/>
            </a:avLst>
          </a:prstGeom>
          <a:solidFill>
            <a:schemeClr val="accent5"/>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4" name="Google Shape;254;p28"/>
          <p:cNvSpPr/>
          <p:nvPr/>
        </p:nvSpPr>
        <p:spPr>
          <a:xfrm>
            <a:off x="5357102" y="3073374"/>
            <a:ext cx="2105346" cy="608051"/>
          </a:xfrm>
          <a:prstGeom prst="chevron">
            <a:avLst>
              <a:gd name="adj" fmla="val 50000"/>
            </a:avLst>
          </a:prstGeom>
          <a:solidFill>
            <a:schemeClr val="accent6"/>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57" name="Google Shape;59;p14"/>
          <p:cNvSpPr txBox="1">
            <a:spLocks/>
          </p:cNvSpPr>
          <p:nvPr/>
        </p:nvSpPr>
        <p:spPr>
          <a:xfrm>
            <a:off x="1769337" y="20432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smtClean="0">
                <a:solidFill>
                  <a:schemeClr val="bg1"/>
                </a:solidFill>
              </a:rPr>
              <a:t>COURSE OUTLINE</a:t>
            </a:r>
            <a:endParaRPr lang="en-US" b="1" dirty="0">
              <a:solidFill>
                <a:schemeClr val="bg1"/>
              </a:solidFill>
            </a:endParaRPr>
          </a:p>
        </p:txBody>
      </p:sp>
      <p:grpSp>
        <p:nvGrpSpPr>
          <p:cNvPr id="3" name="Group 2"/>
          <p:cNvGrpSpPr/>
          <p:nvPr/>
        </p:nvGrpSpPr>
        <p:grpSpPr>
          <a:xfrm>
            <a:off x="1" y="3692473"/>
            <a:ext cx="5527496" cy="862441"/>
            <a:chOff x="1" y="3235273"/>
            <a:chExt cx="5527496" cy="862441"/>
          </a:xfrm>
        </p:grpSpPr>
        <p:sp>
          <p:nvSpPr>
            <p:cNvPr id="59" name="Google Shape;229;p28"/>
            <p:cNvSpPr/>
            <p:nvPr/>
          </p:nvSpPr>
          <p:spPr>
            <a:xfrm>
              <a:off x="1685928" y="3489664"/>
              <a:ext cx="3841569" cy="608050"/>
            </a:xfrm>
            <a:prstGeom prst="homePlate">
              <a:avLst>
                <a:gd name="adj" fmla="val 50000"/>
              </a:avLst>
            </a:prstGeom>
            <a:gradFill>
              <a:gsLst>
                <a:gs pos="0">
                  <a:schemeClr val="accent2">
                    <a:lumMod val="50000"/>
                  </a:schemeClr>
                </a:gs>
                <a:gs pos="50000">
                  <a:schemeClr val="accent2"/>
                </a:gs>
                <a:gs pos="100000">
                  <a:schemeClr val="accent2"/>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Post-test</a:t>
              </a:r>
              <a:endParaRPr lang="en-US" sz="1350" b="1" dirty="0">
                <a:solidFill>
                  <a:srgbClr val="FFFFFF"/>
                </a:solidFill>
                <a:latin typeface="Calibri"/>
                <a:ea typeface="Calibri"/>
                <a:cs typeface="Calibri"/>
                <a:sym typeface="Calibri"/>
              </a:endParaRPr>
            </a:p>
          </p:txBody>
        </p:sp>
        <p:sp>
          <p:nvSpPr>
            <p:cNvPr id="60" name="Google Shape;230;p28"/>
            <p:cNvSpPr/>
            <p:nvPr/>
          </p:nvSpPr>
          <p:spPr>
            <a:xfrm>
              <a:off x="1" y="3489663"/>
              <a:ext cx="1069528" cy="608050"/>
            </a:xfrm>
            <a:prstGeom prst="rect">
              <a:avLst/>
            </a:prstGeom>
            <a:gradFill>
              <a:gsLst>
                <a:gs pos="0">
                  <a:schemeClr val="accent2">
                    <a:lumMod val="50000"/>
                  </a:schemeClr>
                </a:gs>
                <a:gs pos="50000">
                  <a:schemeClr val="accent2">
                    <a:lumMod val="75000"/>
                  </a:schemeClr>
                </a:gs>
                <a:gs pos="100000">
                  <a:schemeClr val="accent2"/>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62" name="Google Shape;232;p28"/>
            <p:cNvGrpSpPr/>
            <p:nvPr/>
          </p:nvGrpSpPr>
          <p:grpSpPr>
            <a:xfrm>
              <a:off x="901526" y="3956981"/>
              <a:ext cx="952405" cy="140733"/>
              <a:chOff x="1333208" y="1624082"/>
              <a:chExt cx="1373307" cy="266132"/>
            </a:xfrm>
            <a:solidFill>
              <a:schemeClr val="accent2">
                <a:lumMod val="75000"/>
              </a:schemeClr>
            </a:solidFill>
          </p:grpSpPr>
          <p:sp>
            <p:nvSpPr>
              <p:cNvPr id="64" name="Google Shape;233;p28"/>
              <p:cNvSpPr/>
              <p:nvPr/>
            </p:nvSpPr>
            <p:spPr>
              <a:xfrm rot="10800000" flipH="1">
                <a:off x="2464266" y="1624082"/>
                <a:ext cx="242249" cy="266132"/>
              </a:xfrm>
              <a:prstGeom prst="rtTriangle">
                <a:avLst/>
              </a:prstGeom>
              <a:grp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65" name="Google Shape;234;p28"/>
              <p:cNvSpPr/>
              <p:nvPr/>
            </p:nvSpPr>
            <p:spPr>
              <a:xfrm rot="10800000">
                <a:off x="1333208" y="1624082"/>
                <a:ext cx="242249" cy="266132"/>
              </a:xfrm>
              <a:prstGeom prst="rtTriangle">
                <a:avLst/>
              </a:prstGeom>
              <a:grp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63" name="Google Shape;235;p28"/>
            <p:cNvSpPr/>
            <p:nvPr/>
          </p:nvSpPr>
          <p:spPr>
            <a:xfrm>
              <a:off x="902118" y="3235273"/>
              <a:ext cx="951221" cy="725317"/>
            </a:xfrm>
            <a:prstGeom prst="rect">
              <a:avLst/>
            </a:prstGeom>
            <a:solidFill>
              <a:schemeClr val="accent2"/>
            </a:solidFill>
            <a:ln>
              <a:noFill/>
            </a:ln>
          </p:spPr>
          <p:txBody>
            <a:bodyPr spcFirstLastPara="1" wrap="square" lIns="68569" tIns="34275" rIns="68569" bIns="34275" anchor="ctr" anchorCtr="0">
              <a:noAutofit/>
            </a:bodyPr>
            <a:lstStyle/>
            <a:p>
              <a:pPr algn="ctr"/>
              <a:r>
                <a:rPr lang="en-US" sz="4500" b="1" dirty="0" smtClean="0">
                  <a:solidFill>
                    <a:srgbClr val="FFFFFF"/>
                  </a:solidFill>
                </a:rPr>
                <a:t>04</a:t>
              </a:r>
              <a:endParaRPr sz="1050" dirty="0"/>
            </a:p>
          </p:txBody>
        </p:sp>
      </p:grpSp>
      <p:sp>
        <p:nvSpPr>
          <p:cNvPr id="74" name="Google Shape;252;p28"/>
          <p:cNvSpPr/>
          <p:nvPr/>
        </p:nvSpPr>
        <p:spPr>
          <a:xfrm>
            <a:off x="5357102" y="3946862"/>
            <a:ext cx="2105346" cy="608051"/>
          </a:xfrm>
          <a:prstGeom prst="chevron">
            <a:avLst>
              <a:gd name="adj" fmla="val 50000"/>
            </a:avLst>
          </a:prstGeom>
          <a:solidFill>
            <a:schemeClr val="accent2"/>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Tree>
    <p:extLst>
      <p:ext uri="{BB962C8B-B14F-4D97-AF65-F5344CB8AC3E}">
        <p14:creationId xmlns:p14="http://schemas.microsoft.com/office/powerpoint/2010/main" val="3235780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p:nvPr/>
        </p:nvSpPr>
        <p:spPr>
          <a:xfrm>
            <a:off x="1068936" y="0"/>
            <a:ext cx="608782"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28" name="Google Shape;228;p28"/>
          <p:cNvGrpSpPr/>
          <p:nvPr/>
        </p:nvGrpSpPr>
        <p:grpSpPr>
          <a:xfrm>
            <a:off x="1" y="1063373"/>
            <a:ext cx="5527496" cy="862441"/>
            <a:chOff x="1" y="707962"/>
            <a:chExt cx="7970291" cy="1630907"/>
          </a:xfrm>
        </p:grpSpPr>
        <p:sp>
          <p:nvSpPr>
            <p:cNvPr id="229" name="Google Shape;229;p28"/>
            <p:cNvSpPr/>
            <p:nvPr/>
          </p:nvSpPr>
          <p:spPr>
            <a:xfrm>
              <a:off x="2430999" y="1189024"/>
              <a:ext cx="5539293" cy="1149845"/>
            </a:xfrm>
            <a:prstGeom prst="homePlate">
              <a:avLst>
                <a:gd name="adj" fmla="val 50000"/>
              </a:avLst>
            </a:prstGeom>
            <a:gradFill>
              <a:gsLst>
                <a:gs pos="0">
                  <a:srgbClr val="9E0000"/>
                </a:gs>
                <a:gs pos="50000">
                  <a:srgbClr val="E40000"/>
                </a:gs>
                <a:gs pos="100000">
                  <a:schemeClr val="accent3"/>
                </a:gs>
              </a:gsLst>
              <a:lin ang="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Governance </a:t>
              </a:r>
              <a:r>
                <a:rPr lang="en-US" sz="1350" b="1" dirty="0">
                  <a:solidFill>
                    <a:srgbClr val="FFFFFF"/>
                  </a:solidFill>
                </a:rPr>
                <a:t>Model Overview</a:t>
              </a:r>
              <a:endParaRPr sz="1350" b="1" dirty="0">
                <a:solidFill>
                  <a:srgbClr val="FFFFFF"/>
                </a:solidFill>
                <a:latin typeface="Calibri"/>
                <a:ea typeface="Calibri"/>
                <a:cs typeface="Calibri"/>
                <a:sym typeface="Calibri"/>
              </a:endParaRPr>
            </a:p>
          </p:txBody>
        </p:sp>
        <p:sp>
          <p:nvSpPr>
            <p:cNvPr id="230" name="Google Shape;230;p28"/>
            <p:cNvSpPr/>
            <p:nvPr/>
          </p:nvSpPr>
          <p:spPr>
            <a:xfrm>
              <a:off x="1" y="1189023"/>
              <a:ext cx="1542190" cy="1149845"/>
            </a:xfrm>
            <a:prstGeom prst="rect">
              <a:avLst/>
            </a:prstGeom>
            <a:gradFill>
              <a:gsLst>
                <a:gs pos="0">
                  <a:srgbClr val="9E0000"/>
                </a:gs>
                <a:gs pos="50000">
                  <a:srgbClr val="E40000"/>
                </a:gs>
                <a:gs pos="100000">
                  <a:schemeClr val="accent3"/>
                </a:gs>
              </a:gsLst>
              <a:lin ang="10800000" scaled="0"/>
            </a:grad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1" name="Google Shape;231;p28"/>
            <p:cNvGrpSpPr/>
            <p:nvPr/>
          </p:nvGrpSpPr>
          <p:grpSpPr>
            <a:xfrm>
              <a:off x="1299942" y="707962"/>
              <a:ext cx="1373307" cy="1630907"/>
              <a:chOff x="1333213" y="283213"/>
              <a:chExt cx="1373307" cy="1630907"/>
            </a:xfrm>
          </p:grpSpPr>
          <p:grpSp>
            <p:nvGrpSpPr>
              <p:cNvPr id="232" name="Google Shape;232;p28"/>
              <p:cNvGrpSpPr/>
              <p:nvPr/>
            </p:nvGrpSpPr>
            <p:grpSpPr>
              <a:xfrm>
                <a:off x="1333213" y="1647988"/>
                <a:ext cx="1373307" cy="266132"/>
                <a:chOff x="1333208" y="1624082"/>
                <a:chExt cx="1373307" cy="266132"/>
              </a:xfrm>
            </p:grpSpPr>
            <p:sp>
              <p:nvSpPr>
                <p:cNvPr id="233" name="Google Shape;233;p28"/>
                <p:cNvSpPr/>
                <p:nvPr/>
              </p:nvSpPr>
              <p:spPr>
                <a:xfrm rot="10800000" flipH="1">
                  <a:off x="2464266"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34" name="Google Shape;234;p28"/>
                <p:cNvSpPr/>
                <p:nvPr/>
              </p:nvSpPr>
              <p:spPr>
                <a:xfrm rot="10800000">
                  <a:off x="1333208" y="1624082"/>
                  <a:ext cx="242249" cy="266132"/>
                </a:xfrm>
                <a:prstGeom prst="rtTriangle">
                  <a:avLst/>
                </a:prstGeom>
                <a:solidFill>
                  <a:srgbClr val="BF0000"/>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35" name="Google Shape;235;p28"/>
              <p:cNvSpPr/>
              <p:nvPr/>
            </p:nvSpPr>
            <p:spPr>
              <a:xfrm>
                <a:off x="1334066" y="283213"/>
                <a:ext cx="1371600" cy="1371600"/>
              </a:xfrm>
              <a:prstGeom prst="rect">
                <a:avLst/>
              </a:prstGeom>
              <a:solidFill>
                <a:schemeClr val="accent3"/>
              </a:solidFill>
              <a:ln>
                <a:noFill/>
              </a:ln>
            </p:spPr>
            <p:txBody>
              <a:bodyPr spcFirstLastPara="1" wrap="square" lIns="68569" tIns="34275" rIns="68569" bIns="34275" anchor="ctr" anchorCtr="0">
                <a:noAutofit/>
              </a:bodyPr>
              <a:lstStyle/>
              <a:p>
                <a:pPr algn="ctr"/>
                <a:r>
                  <a:rPr lang="en-US" sz="4500" b="1" dirty="0">
                    <a:solidFill>
                      <a:srgbClr val="FFFFFF"/>
                    </a:solidFill>
                  </a:rPr>
                  <a:t>01</a:t>
                </a:r>
                <a:endParaRPr sz="1050" dirty="0"/>
              </a:p>
            </p:txBody>
          </p:sp>
        </p:grpSp>
      </p:grpSp>
      <p:grpSp>
        <p:nvGrpSpPr>
          <p:cNvPr id="236" name="Google Shape;236;p28"/>
          <p:cNvGrpSpPr/>
          <p:nvPr/>
        </p:nvGrpSpPr>
        <p:grpSpPr>
          <a:xfrm>
            <a:off x="1" y="1937257"/>
            <a:ext cx="5527496" cy="862441"/>
            <a:chOff x="1" y="2560623"/>
            <a:chExt cx="7970291" cy="1630907"/>
          </a:xfrm>
          <a:solidFill>
            <a:schemeClr val="tx1">
              <a:lumMod val="50000"/>
              <a:lumOff val="50000"/>
            </a:schemeClr>
          </a:solidFill>
        </p:grpSpPr>
        <p:sp>
          <p:nvSpPr>
            <p:cNvPr id="237" name="Google Shape;237;p28"/>
            <p:cNvSpPr/>
            <p:nvPr/>
          </p:nvSpPr>
          <p:spPr>
            <a:xfrm>
              <a:off x="2430999" y="3041685"/>
              <a:ext cx="5539293" cy="1149845"/>
            </a:xfrm>
            <a:prstGeom prst="homePlate">
              <a:avLst>
                <a:gd name="adj" fmla="val 50000"/>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a:solidFill>
                    <a:srgbClr val="FFFFFF"/>
                  </a:solidFill>
                </a:rPr>
                <a:t>W</a:t>
              </a:r>
              <a:r>
                <a:rPr lang="en-US" sz="1350" b="1" dirty="0" smtClean="0">
                  <a:solidFill>
                    <a:srgbClr val="FFFFFF"/>
                  </a:solidFill>
                </a:rPr>
                <a:t>hat is PDD</a:t>
              </a:r>
              <a:endParaRPr sz="1350" b="1" dirty="0">
                <a:solidFill>
                  <a:srgbClr val="FFFFFF"/>
                </a:solidFill>
                <a:latin typeface="Calibri"/>
                <a:ea typeface="Calibri"/>
                <a:cs typeface="Calibri"/>
                <a:sym typeface="Calibri"/>
              </a:endParaRPr>
            </a:p>
          </p:txBody>
        </p:sp>
        <p:sp>
          <p:nvSpPr>
            <p:cNvPr id="238" name="Google Shape;238;p28"/>
            <p:cNvSpPr/>
            <p:nvPr/>
          </p:nvSpPr>
          <p:spPr>
            <a:xfrm>
              <a:off x="1" y="3041684"/>
              <a:ext cx="1542190" cy="1149845"/>
            </a:xfrm>
            <a:prstGeom prst="rect">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39" name="Google Shape;239;p28"/>
            <p:cNvGrpSpPr/>
            <p:nvPr/>
          </p:nvGrpSpPr>
          <p:grpSpPr>
            <a:xfrm>
              <a:off x="1299942" y="2560623"/>
              <a:ext cx="1373307" cy="1630907"/>
              <a:chOff x="1333213" y="283213"/>
              <a:chExt cx="1373307" cy="1630907"/>
            </a:xfrm>
            <a:grpFill/>
          </p:grpSpPr>
          <p:grpSp>
            <p:nvGrpSpPr>
              <p:cNvPr id="240" name="Google Shape;240;p28"/>
              <p:cNvGrpSpPr/>
              <p:nvPr/>
            </p:nvGrpSpPr>
            <p:grpSpPr>
              <a:xfrm>
                <a:off x="1333213" y="1647988"/>
                <a:ext cx="1373307" cy="266132"/>
                <a:chOff x="1333208" y="1624082"/>
                <a:chExt cx="1373307" cy="266132"/>
              </a:xfrm>
              <a:grpFill/>
            </p:grpSpPr>
            <p:sp>
              <p:nvSpPr>
                <p:cNvPr id="241" name="Google Shape;241;p28"/>
                <p:cNvSpPr/>
                <p:nvPr/>
              </p:nvSpPr>
              <p:spPr>
                <a:xfrm rot="10800000" flipH="1">
                  <a:off x="2464266"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42" name="Google Shape;242;p28"/>
                <p:cNvSpPr/>
                <p:nvPr/>
              </p:nvSpPr>
              <p:spPr>
                <a:xfrm rot="10800000">
                  <a:off x="1333208"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43" name="Google Shape;243;p28"/>
              <p:cNvSpPr/>
              <p:nvPr/>
            </p:nvSpPr>
            <p:spPr>
              <a:xfrm>
                <a:off x="1334066" y="283213"/>
                <a:ext cx="1371600" cy="1371600"/>
              </a:xfrm>
              <a:prstGeom prst="rect">
                <a:avLst/>
              </a:prstGeom>
              <a:grpFill/>
              <a:ln>
                <a:noFill/>
              </a:ln>
            </p:spPr>
            <p:txBody>
              <a:bodyPr spcFirstLastPara="1" wrap="square" lIns="68569" tIns="34275" rIns="68569" bIns="34275" anchor="ctr" anchorCtr="0">
                <a:noAutofit/>
              </a:bodyPr>
              <a:lstStyle/>
              <a:p>
                <a:pPr algn="ctr"/>
                <a:r>
                  <a:rPr lang="en-US" sz="4500" b="1">
                    <a:solidFill>
                      <a:srgbClr val="FFFFFF"/>
                    </a:solidFill>
                  </a:rPr>
                  <a:t>02</a:t>
                </a:r>
                <a:endParaRPr sz="1050"/>
              </a:p>
            </p:txBody>
          </p:sp>
        </p:grpSp>
      </p:grpSp>
      <p:grpSp>
        <p:nvGrpSpPr>
          <p:cNvPr id="244" name="Google Shape;244;p28"/>
          <p:cNvGrpSpPr/>
          <p:nvPr/>
        </p:nvGrpSpPr>
        <p:grpSpPr>
          <a:xfrm>
            <a:off x="1" y="2811139"/>
            <a:ext cx="5527496" cy="862442"/>
            <a:chOff x="1" y="4723842"/>
            <a:chExt cx="7970291" cy="1630908"/>
          </a:xfrm>
          <a:solidFill>
            <a:schemeClr val="bg1">
              <a:lumMod val="50000"/>
            </a:schemeClr>
          </a:solidFill>
        </p:grpSpPr>
        <p:sp>
          <p:nvSpPr>
            <p:cNvPr id="245" name="Google Shape;245;p28"/>
            <p:cNvSpPr/>
            <p:nvPr/>
          </p:nvSpPr>
          <p:spPr>
            <a:xfrm>
              <a:off x="2430145" y="5204905"/>
              <a:ext cx="5540147" cy="1149845"/>
            </a:xfrm>
            <a:prstGeom prst="homePlate">
              <a:avLst>
                <a:gd name="adj" fmla="val 50000"/>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Contents of PDD</a:t>
              </a:r>
              <a:endParaRPr sz="1350" b="1" dirty="0">
                <a:solidFill>
                  <a:srgbClr val="FFFFFF"/>
                </a:solidFill>
                <a:latin typeface="Calibri"/>
                <a:ea typeface="Calibri"/>
                <a:cs typeface="Calibri"/>
                <a:sym typeface="Calibri"/>
              </a:endParaRPr>
            </a:p>
          </p:txBody>
        </p:sp>
        <p:sp>
          <p:nvSpPr>
            <p:cNvPr id="246" name="Google Shape;246;p28"/>
            <p:cNvSpPr/>
            <p:nvPr/>
          </p:nvSpPr>
          <p:spPr>
            <a:xfrm>
              <a:off x="1" y="5204904"/>
              <a:ext cx="1541336" cy="1149845"/>
            </a:xfrm>
            <a:prstGeom prst="rect">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247" name="Google Shape;247;p28"/>
            <p:cNvGrpSpPr/>
            <p:nvPr/>
          </p:nvGrpSpPr>
          <p:grpSpPr>
            <a:xfrm>
              <a:off x="1299088" y="4723842"/>
              <a:ext cx="1373307" cy="1630907"/>
              <a:chOff x="1333213" y="283213"/>
              <a:chExt cx="1373307" cy="1630907"/>
            </a:xfrm>
            <a:grpFill/>
          </p:grpSpPr>
          <p:grpSp>
            <p:nvGrpSpPr>
              <p:cNvPr id="248" name="Google Shape;248;p28"/>
              <p:cNvGrpSpPr/>
              <p:nvPr/>
            </p:nvGrpSpPr>
            <p:grpSpPr>
              <a:xfrm>
                <a:off x="1333213" y="1647988"/>
                <a:ext cx="1373307" cy="266132"/>
                <a:chOff x="1333208" y="1624082"/>
                <a:chExt cx="1373307" cy="266132"/>
              </a:xfrm>
              <a:grpFill/>
            </p:grpSpPr>
            <p:sp>
              <p:nvSpPr>
                <p:cNvPr id="249" name="Google Shape;249;p28"/>
                <p:cNvSpPr/>
                <p:nvPr/>
              </p:nvSpPr>
              <p:spPr>
                <a:xfrm rot="10800000" flipH="1">
                  <a:off x="2464266"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250" name="Google Shape;250;p28"/>
                <p:cNvSpPr/>
                <p:nvPr/>
              </p:nvSpPr>
              <p:spPr>
                <a:xfrm rot="10800000">
                  <a:off x="1333208"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251" name="Google Shape;251;p28"/>
              <p:cNvSpPr/>
              <p:nvPr/>
            </p:nvSpPr>
            <p:spPr>
              <a:xfrm>
                <a:off x="1334066" y="283213"/>
                <a:ext cx="1371600" cy="1371600"/>
              </a:xfrm>
              <a:prstGeom prst="rect">
                <a:avLst/>
              </a:prstGeom>
              <a:grpFill/>
              <a:ln>
                <a:noFill/>
              </a:ln>
            </p:spPr>
            <p:txBody>
              <a:bodyPr spcFirstLastPara="1" wrap="square" lIns="68569" tIns="34275" rIns="68569" bIns="34275" anchor="ctr" anchorCtr="0">
                <a:noAutofit/>
              </a:bodyPr>
              <a:lstStyle/>
              <a:p>
                <a:pPr algn="ctr"/>
                <a:r>
                  <a:rPr lang="en-US" sz="4500" b="1" dirty="0">
                    <a:solidFill>
                      <a:srgbClr val="FFFFFF"/>
                    </a:solidFill>
                  </a:rPr>
                  <a:t>03</a:t>
                </a:r>
                <a:endParaRPr sz="1050" dirty="0"/>
              </a:p>
            </p:txBody>
          </p:sp>
        </p:grpSp>
      </p:grpSp>
      <p:sp>
        <p:nvSpPr>
          <p:cNvPr id="252" name="Google Shape;252;p28"/>
          <p:cNvSpPr/>
          <p:nvPr/>
        </p:nvSpPr>
        <p:spPr>
          <a:xfrm>
            <a:off x="5357102" y="1317762"/>
            <a:ext cx="2105346" cy="608051"/>
          </a:xfrm>
          <a:prstGeom prst="chevron">
            <a:avLst>
              <a:gd name="adj" fmla="val 50000"/>
            </a:avLst>
          </a:prstGeom>
          <a:solidFill>
            <a:schemeClr val="accent3"/>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3" name="Google Shape;253;p28"/>
          <p:cNvSpPr/>
          <p:nvPr/>
        </p:nvSpPr>
        <p:spPr>
          <a:xfrm>
            <a:off x="5357102" y="2209552"/>
            <a:ext cx="2105346" cy="608051"/>
          </a:xfrm>
          <a:prstGeom prst="chevron">
            <a:avLst>
              <a:gd name="adj" fmla="val 50000"/>
            </a:avLst>
          </a:prstGeom>
          <a:solidFill>
            <a:schemeClr val="bg1">
              <a:lumMod val="50000"/>
            </a:schemeClr>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254" name="Google Shape;254;p28"/>
          <p:cNvSpPr/>
          <p:nvPr/>
        </p:nvSpPr>
        <p:spPr>
          <a:xfrm>
            <a:off x="5357102" y="3073374"/>
            <a:ext cx="2105346" cy="608051"/>
          </a:xfrm>
          <a:prstGeom prst="chevron">
            <a:avLst>
              <a:gd name="adj" fmla="val 50000"/>
            </a:avLst>
          </a:prstGeom>
          <a:solidFill>
            <a:schemeClr val="bg1">
              <a:lumMod val="50000"/>
            </a:schemeClr>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grpSp>
        <p:nvGrpSpPr>
          <p:cNvPr id="3" name="Group 2"/>
          <p:cNvGrpSpPr/>
          <p:nvPr/>
        </p:nvGrpSpPr>
        <p:grpSpPr>
          <a:xfrm>
            <a:off x="1" y="3692473"/>
            <a:ext cx="5527496" cy="862441"/>
            <a:chOff x="1" y="3235273"/>
            <a:chExt cx="5527496" cy="862441"/>
          </a:xfrm>
          <a:solidFill>
            <a:schemeClr val="bg1">
              <a:lumMod val="50000"/>
            </a:schemeClr>
          </a:solidFill>
        </p:grpSpPr>
        <p:sp>
          <p:nvSpPr>
            <p:cNvPr id="59" name="Google Shape;229;p28"/>
            <p:cNvSpPr/>
            <p:nvPr/>
          </p:nvSpPr>
          <p:spPr>
            <a:xfrm>
              <a:off x="1685928" y="3489664"/>
              <a:ext cx="3841569" cy="608050"/>
            </a:xfrm>
            <a:prstGeom prst="homePlate">
              <a:avLst>
                <a:gd name="adj" fmla="val 50000"/>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marL="296466"/>
              <a:r>
                <a:rPr lang="en-US" sz="1350" b="1" dirty="0" smtClean="0">
                  <a:solidFill>
                    <a:srgbClr val="FFFFFF"/>
                  </a:solidFill>
                </a:rPr>
                <a:t>Post-test</a:t>
              </a:r>
              <a:endParaRPr sz="1350" b="1" dirty="0">
                <a:solidFill>
                  <a:srgbClr val="FFFFFF"/>
                </a:solidFill>
                <a:latin typeface="Calibri"/>
                <a:ea typeface="Calibri"/>
                <a:cs typeface="Calibri"/>
                <a:sym typeface="Calibri"/>
              </a:endParaRPr>
            </a:p>
          </p:txBody>
        </p:sp>
        <p:sp>
          <p:nvSpPr>
            <p:cNvPr id="60" name="Google Shape;230;p28"/>
            <p:cNvSpPr/>
            <p:nvPr/>
          </p:nvSpPr>
          <p:spPr>
            <a:xfrm>
              <a:off x="1" y="3489663"/>
              <a:ext cx="1069528" cy="608050"/>
            </a:xfrm>
            <a:prstGeom prst="rect">
              <a:avLst/>
            </a:prstGeom>
            <a:grpFill/>
            <a:ln>
              <a:noFill/>
            </a:ln>
            <a:effectLst>
              <a:outerShdw blurRad="50800" dist="38100" dir="13500000" algn="br" rotWithShape="0">
                <a:srgbClr val="000000">
                  <a:alpha val="40000"/>
                </a:srgbClr>
              </a:outerShdw>
            </a:effectLst>
          </p:spPr>
          <p:txBody>
            <a:bodyPr spcFirstLastPara="1" wrap="square" lIns="68569" tIns="34275" rIns="68569" bIns="34275" anchor="ctr" anchorCtr="0">
              <a:noAutofit/>
            </a:bodyPr>
            <a:lstStyle/>
            <a:p>
              <a:pPr algn="ctr"/>
              <a:endParaRPr sz="1350">
                <a:solidFill>
                  <a:srgbClr val="FFFFFF"/>
                </a:solidFill>
                <a:latin typeface="Calibri"/>
                <a:ea typeface="Calibri"/>
                <a:cs typeface="Calibri"/>
                <a:sym typeface="Calibri"/>
              </a:endParaRPr>
            </a:p>
          </p:txBody>
        </p:sp>
        <p:grpSp>
          <p:nvGrpSpPr>
            <p:cNvPr id="62" name="Google Shape;232;p28"/>
            <p:cNvGrpSpPr/>
            <p:nvPr/>
          </p:nvGrpSpPr>
          <p:grpSpPr>
            <a:xfrm>
              <a:off x="901526" y="3956981"/>
              <a:ext cx="952405" cy="140733"/>
              <a:chOff x="1333208" y="1624082"/>
              <a:chExt cx="1373307" cy="266132"/>
            </a:xfrm>
            <a:grpFill/>
          </p:grpSpPr>
          <p:sp>
            <p:nvSpPr>
              <p:cNvPr id="64" name="Google Shape;233;p28"/>
              <p:cNvSpPr/>
              <p:nvPr/>
            </p:nvSpPr>
            <p:spPr>
              <a:xfrm rot="10800000" flipH="1">
                <a:off x="2464266"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sp>
            <p:nvSpPr>
              <p:cNvPr id="65" name="Google Shape;234;p28"/>
              <p:cNvSpPr/>
              <p:nvPr/>
            </p:nvSpPr>
            <p:spPr>
              <a:xfrm rot="10800000">
                <a:off x="1333208" y="1624082"/>
                <a:ext cx="242249" cy="266132"/>
              </a:xfrm>
              <a:prstGeom prst="rtTriangle">
                <a:avLst/>
              </a:prstGeom>
              <a:solidFill>
                <a:schemeClr val="tx1">
                  <a:lumMod val="95000"/>
                  <a:lumOff val="5000"/>
                </a:schemeClr>
              </a:solidFill>
              <a:ln>
                <a:noFill/>
              </a:ln>
            </p:spPr>
            <p:txBody>
              <a:bodyPr spcFirstLastPara="1" wrap="square" lIns="68569" tIns="34275" rIns="68569" bIns="34275" anchor="ctr" anchorCtr="0">
                <a:noAutofit/>
              </a:bodyPr>
              <a:lstStyle/>
              <a:p>
                <a:pPr algn="ctr"/>
                <a:endParaRPr sz="4500" b="1">
                  <a:solidFill>
                    <a:srgbClr val="FFFFFF"/>
                  </a:solidFill>
                </a:endParaRPr>
              </a:p>
            </p:txBody>
          </p:sp>
        </p:grpSp>
        <p:sp>
          <p:nvSpPr>
            <p:cNvPr id="63" name="Google Shape;235;p28"/>
            <p:cNvSpPr/>
            <p:nvPr/>
          </p:nvSpPr>
          <p:spPr>
            <a:xfrm>
              <a:off x="902118" y="3235273"/>
              <a:ext cx="951221" cy="725317"/>
            </a:xfrm>
            <a:prstGeom prst="rect">
              <a:avLst/>
            </a:prstGeom>
            <a:grpFill/>
            <a:ln>
              <a:noFill/>
            </a:ln>
          </p:spPr>
          <p:txBody>
            <a:bodyPr spcFirstLastPara="1" wrap="square" lIns="68569" tIns="34275" rIns="68569" bIns="34275" anchor="ctr" anchorCtr="0">
              <a:noAutofit/>
            </a:bodyPr>
            <a:lstStyle/>
            <a:p>
              <a:pPr algn="ctr"/>
              <a:r>
                <a:rPr lang="en-US" sz="4500" b="1" dirty="0" smtClean="0">
                  <a:solidFill>
                    <a:srgbClr val="FFFFFF"/>
                  </a:solidFill>
                </a:rPr>
                <a:t>04</a:t>
              </a:r>
              <a:endParaRPr sz="1050" dirty="0"/>
            </a:p>
          </p:txBody>
        </p:sp>
      </p:grpSp>
      <p:sp>
        <p:nvSpPr>
          <p:cNvPr id="74" name="Google Shape;252;p28"/>
          <p:cNvSpPr/>
          <p:nvPr/>
        </p:nvSpPr>
        <p:spPr>
          <a:xfrm>
            <a:off x="5357102" y="3946862"/>
            <a:ext cx="2105346" cy="608051"/>
          </a:xfrm>
          <a:prstGeom prst="chevron">
            <a:avLst>
              <a:gd name="adj" fmla="val 50000"/>
            </a:avLst>
          </a:prstGeom>
          <a:solidFill>
            <a:schemeClr val="bg1">
              <a:lumMod val="50000"/>
            </a:schemeClr>
          </a:solidFill>
          <a:ln>
            <a:noFill/>
          </a:ln>
          <a:effectLst>
            <a:outerShdw blurRad="50800" dist="38100" dir="18900000" algn="bl" rotWithShape="0">
              <a:srgbClr val="000000">
                <a:alpha val="40000"/>
              </a:srgbClr>
            </a:outerShdw>
          </a:effectLst>
        </p:spPr>
        <p:txBody>
          <a:bodyPr spcFirstLastPara="1" wrap="square" lIns="68569" tIns="34275" rIns="68569" bIns="34275" anchor="ctr" anchorCtr="0">
            <a:noAutofit/>
          </a:bodyPr>
          <a:lstStyle/>
          <a:p>
            <a:pPr algn="ctr"/>
            <a:endParaRPr sz="1350">
              <a:latin typeface="Calibri"/>
              <a:ea typeface="Calibri"/>
              <a:cs typeface="Calibri"/>
              <a:sym typeface="Calibri"/>
            </a:endParaRPr>
          </a:p>
        </p:txBody>
      </p:sp>
      <p:sp>
        <p:nvSpPr>
          <p:cNvPr id="47" name="Google Shape;59;p14"/>
          <p:cNvSpPr txBox="1">
            <a:spLocks/>
          </p:cNvSpPr>
          <p:nvPr/>
        </p:nvSpPr>
        <p:spPr>
          <a:xfrm>
            <a:off x="1769337" y="20432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smtClean="0">
                <a:solidFill>
                  <a:schemeClr val="bg1"/>
                </a:solidFill>
              </a:rPr>
              <a:t>COURSE OUTLINE</a:t>
            </a:r>
            <a:endParaRPr lang="en-US" b="1" dirty="0">
              <a:solidFill>
                <a:schemeClr val="bg1"/>
              </a:solidFill>
            </a:endParaRPr>
          </a:p>
        </p:txBody>
      </p:sp>
    </p:spTree>
    <p:extLst>
      <p:ext uri="{BB962C8B-B14F-4D97-AF65-F5344CB8AC3E}">
        <p14:creationId xmlns:p14="http://schemas.microsoft.com/office/powerpoint/2010/main" val="426358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Google Shape;501;p54"/>
          <p:cNvSpPr/>
          <p:nvPr/>
        </p:nvSpPr>
        <p:spPr>
          <a:xfrm>
            <a:off x="1530532" y="1965107"/>
            <a:ext cx="7065000" cy="1431000"/>
          </a:xfrm>
          <a:prstGeom prst="rect">
            <a:avLst/>
          </a:prstGeom>
          <a:noFill/>
          <a:ln>
            <a:noFill/>
          </a:ln>
        </p:spPr>
        <p:txBody>
          <a:bodyPr spcFirstLastPara="1" wrap="square" lIns="68569" tIns="34275" rIns="68569" bIns="34275" anchor="t" anchorCtr="0">
            <a:noAutofit/>
          </a:bodyPr>
          <a:lstStyle/>
          <a:p>
            <a:endParaRPr sz="1350">
              <a:latin typeface="Calibri"/>
              <a:ea typeface="Calibri"/>
              <a:cs typeface="Calibri"/>
              <a:sym typeface="Calibri"/>
            </a:endParaRPr>
          </a:p>
        </p:txBody>
      </p:sp>
      <p:sp>
        <p:nvSpPr>
          <p:cNvPr id="502" name="Google Shape;502;p54"/>
          <p:cNvSpPr/>
          <p:nvPr/>
        </p:nvSpPr>
        <p:spPr>
          <a:xfrm>
            <a:off x="1501361" y="1968945"/>
            <a:ext cx="7064903" cy="1427106"/>
          </a:xfrm>
          <a:custGeom>
            <a:avLst/>
            <a:gdLst/>
            <a:ahLst/>
            <a:cxnLst/>
            <a:rect l="l" t="t" r="r" b="b"/>
            <a:pathLst>
              <a:path w="1965" h="395" extrusionOk="0">
                <a:moveTo>
                  <a:pt x="1882" y="127"/>
                </a:moveTo>
                <a:cubicBezTo>
                  <a:pt x="1882" y="271"/>
                  <a:pt x="1882" y="271"/>
                  <a:pt x="1882" y="271"/>
                </a:cubicBezTo>
                <a:cubicBezTo>
                  <a:pt x="1882" y="292"/>
                  <a:pt x="1866" y="309"/>
                  <a:pt x="1846" y="309"/>
                </a:cubicBezTo>
                <a:cubicBezTo>
                  <a:pt x="1687" y="309"/>
                  <a:pt x="1687" y="309"/>
                  <a:pt x="1687" y="309"/>
                </a:cubicBezTo>
                <a:cubicBezTo>
                  <a:pt x="1667" y="309"/>
                  <a:pt x="1651" y="292"/>
                  <a:pt x="1651" y="271"/>
                </a:cubicBezTo>
                <a:cubicBezTo>
                  <a:pt x="1651" y="127"/>
                  <a:pt x="1651" y="127"/>
                  <a:pt x="1651" y="127"/>
                </a:cubicBezTo>
                <a:cubicBezTo>
                  <a:pt x="1651" y="127"/>
                  <a:pt x="1651" y="127"/>
                  <a:pt x="1651" y="127"/>
                </a:cubicBezTo>
                <a:cubicBezTo>
                  <a:pt x="1651" y="125"/>
                  <a:pt x="1651" y="125"/>
                  <a:pt x="1651" y="125"/>
                </a:cubicBezTo>
                <a:cubicBezTo>
                  <a:pt x="1651" y="56"/>
                  <a:pt x="1598" y="0"/>
                  <a:pt x="1532" y="0"/>
                </a:cubicBezTo>
                <a:cubicBezTo>
                  <a:pt x="1374" y="0"/>
                  <a:pt x="1374" y="0"/>
                  <a:pt x="1374" y="0"/>
                </a:cubicBezTo>
                <a:cubicBezTo>
                  <a:pt x="1308" y="0"/>
                  <a:pt x="1255" y="56"/>
                  <a:pt x="1255" y="125"/>
                </a:cubicBezTo>
                <a:cubicBezTo>
                  <a:pt x="1255" y="127"/>
                  <a:pt x="1255" y="127"/>
                  <a:pt x="1255" y="127"/>
                </a:cubicBezTo>
                <a:cubicBezTo>
                  <a:pt x="1254" y="127"/>
                  <a:pt x="1254" y="127"/>
                  <a:pt x="1254" y="127"/>
                </a:cubicBezTo>
                <a:cubicBezTo>
                  <a:pt x="1254" y="271"/>
                  <a:pt x="1254" y="271"/>
                  <a:pt x="1254" y="271"/>
                </a:cubicBezTo>
                <a:cubicBezTo>
                  <a:pt x="1254" y="292"/>
                  <a:pt x="1238" y="309"/>
                  <a:pt x="1218" y="309"/>
                </a:cubicBezTo>
                <a:cubicBezTo>
                  <a:pt x="1060" y="309"/>
                  <a:pt x="1060" y="309"/>
                  <a:pt x="1060" y="309"/>
                </a:cubicBezTo>
                <a:cubicBezTo>
                  <a:pt x="1040" y="309"/>
                  <a:pt x="1023" y="292"/>
                  <a:pt x="1023" y="271"/>
                </a:cubicBezTo>
                <a:cubicBezTo>
                  <a:pt x="1023" y="127"/>
                  <a:pt x="1023" y="127"/>
                  <a:pt x="1023" y="127"/>
                </a:cubicBezTo>
                <a:cubicBezTo>
                  <a:pt x="1023" y="127"/>
                  <a:pt x="1023" y="127"/>
                  <a:pt x="1023" y="127"/>
                </a:cubicBezTo>
                <a:cubicBezTo>
                  <a:pt x="1023" y="125"/>
                  <a:pt x="1023" y="125"/>
                  <a:pt x="1023" y="125"/>
                </a:cubicBezTo>
                <a:cubicBezTo>
                  <a:pt x="1023" y="56"/>
                  <a:pt x="970" y="0"/>
                  <a:pt x="904" y="0"/>
                </a:cubicBezTo>
                <a:cubicBezTo>
                  <a:pt x="746" y="0"/>
                  <a:pt x="746" y="0"/>
                  <a:pt x="746" y="0"/>
                </a:cubicBezTo>
                <a:cubicBezTo>
                  <a:pt x="680" y="0"/>
                  <a:pt x="627" y="56"/>
                  <a:pt x="627" y="125"/>
                </a:cubicBezTo>
                <a:cubicBezTo>
                  <a:pt x="627" y="268"/>
                  <a:pt x="627" y="268"/>
                  <a:pt x="627" y="268"/>
                </a:cubicBezTo>
                <a:cubicBezTo>
                  <a:pt x="627" y="268"/>
                  <a:pt x="627" y="268"/>
                  <a:pt x="627" y="268"/>
                </a:cubicBezTo>
                <a:cubicBezTo>
                  <a:pt x="627" y="271"/>
                  <a:pt x="627" y="271"/>
                  <a:pt x="627" y="271"/>
                </a:cubicBezTo>
                <a:cubicBezTo>
                  <a:pt x="627" y="292"/>
                  <a:pt x="611" y="309"/>
                  <a:pt x="591" y="309"/>
                </a:cubicBezTo>
                <a:cubicBezTo>
                  <a:pt x="433" y="309"/>
                  <a:pt x="433" y="309"/>
                  <a:pt x="433" y="309"/>
                </a:cubicBezTo>
                <a:cubicBezTo>
                  <a:pt x="413" y="309"/>
                  <a:pt x="396" y="292"/>
                  <a:pt x="396" y="271"/>
                </a:cubicBezTo>
                <a:cubicBezTo>
                  <a:pt x="396" y="127"/>
                  <a:pt x="396" y="127"/>
                  <a:pt x="396" y="127"/>
                </a:cubicBezTo>
                <a:cubicBezTo>
                  <a:pt x="396" y="127"/>
                  <a:pt x="396" y="127"/>
                  <a:pt x="396" y="127"/>
                </a:cubicBezTo>
                <a:cubicBezTo>
                  <a:pt x="396" y="125"/>
                  <a:pt x="396" y="125"/>
                  <a:pt x="396" y="125"/>
                </a:cubicBezTo>
                <a:cubicBezTo>
                  <a:pt x="396" y="56"/>
                  <a:pt x="343" y="0"/>
                  <a:pt x="277" y="0"/>
                </a:cubicBezTo>
                <a:cubicBezTo>
                  <a:pt x="119" y="0"/>
                  <a:pt x="119" y="0"/>
                  <a:pt x="119" y="0"/>
                </a:cubicBezTo>
                <a:cubicBezTo>
                  <a:pt x="53" y="0"/>
                  <a:pt x="0" y="56"/>
                  <a:pt x="0" y="125"/>
                </a:cubicBezTo>
                <a:cubicBezTo>
                  <a:pt x="0" y="268"/>
                  <a:pt x="0" y="268"/>
                  <a:pt x="0" y="268"/>
                </a:cubicBezTo>
                <a:cubicBezTo>
                  <a:pt x="83" y="268"/>
                  <a:pt x="83" y="268"/>
                  <a:pt x="83" y="268"/>
                </a:cubicBezTo>
                <a:cubicBezTo>
                  <a:pt x="83" y="125"/>
                  <a:pt x="83" y="125"/>
                  <a:pt x="83" y="125"/>
                </a:cubicBezTo>
                <a:cubicBezTo>
                  <a:pt x="83" y="104"/>
                  <a:pt x="99" y="87"/>
                  <a:pt x="119" y="87"/>
                </a:cubicBezTo>
                <a:cubicBezTo>
                  <a:pt x="277" y="87"/>
                  <a:pt x="277" y="87"/>
                  <a:pt x="277" y="87"/>
                </a:cubicBezTo>
                <a:cubicBezTo>
                  <a:pt x="297" y="87"/>
                  <a:pt x="314" y="104"/>
                  <a:pt x="314" y="125"/>
                </a:cubicBezTo>
                <a:cubicBezTo>
                  <a:pt x="314" y="268"/>
                  <a:pt x="314" y="268"/>
                  <a:pt x="314" y="268"/>
                </a:cubicBezTo>
                <a:cubicBezTo>
                  <a:pt x="314" y="268"/>
                  <a:pt x="314" y="268"/>
                  <a:pt x="314" y="268"/>
                </a:cubicBezTo>
                <a:cubicBezTo>
                  <a:pt x="314" y="271"/>
                  <a:pt x="314" y="271"/>
                  <a:pt x="314" y="271"/>
                </a:cubicBezTo>
                <a:cubicBezTo>
                  <a:pt x="314" y="340"/>
                  <a:pt x="367" y="395"/>
                  <a:pt x="433" y="395"/>
                </a:cubicBezTo>
                <a:cubicBezTo>
                  <a:pt x="591" y="395"/>
                  <a:pt x="591" y="395"/>
                  <a:pt x="591" y="395"/>
                </a:cubicBezTo>
                <a:cubicBezTo>
                  <a:pt x="657" y="395"/>
                  <a:pt x="710" y="340"/>
                  <a:pt x="710" y="271"/>
                </a:cubicBezTo>
                <a:cubicBezTo>
                  <a:pt x="710" y="127"/>
                  <a:pt x="710" y="127"/>
                  <a:pt x="710" y="127"/>
                </a:cubicBezTo>
                <a:cubicBezTo>
                  <a:pt x="710" y="127"/>
                  <a:pt x="710" y="127"/>
                  <a:pt x="710" y="127"/>
                </a:cubicBezTo>
                <a:cubicBezTo>
                  <a:pt x="710" y="125"/>
                  <a:pt x="710" y="125"/>
                  <a:pt x="710" y="125"/>
                </a:cubicBezTo>
                <a:cubicBezTo>
                  <a:pt x="710" y="104"/>
                  <a:pt x="726" y="87"/>
                  <a:pt x="746" y="87"/>
                </a:cubicBezTo>
                <a:cubicBezTo>
                  <a:pt x="904" y="87"/>
                  <a:pt x="904" y="87"/>
                  <a:pt x="904" y="87"/>
                </a:cubicBezTo>
                <a:cubicBezTo>
                  <a:pt x="924" y="87"/>
                  <a:pt x="941" y="104"/>
                  <a:pt x="941" y="125"/>
                </a:cubicBezTo>
                <a:cubicBezTo>
                  <a:pt x="941" y="268"/>
                  <a:pt x="941" y="268"/>
                  <a:pt x="941" y="268"/>
                </a:cubicBezTo>
                <a:cubicBezTo>
                  <a:pt x="941" y="268"/>
                  <a:pt x="941" y="268"/>
                  <a:pt x="941" y="268"/>
                </a:cubicBezTo>
                <a:cubicBezTo>
                  <a:pt x="941" y="271"/>
                  <a:pt x="941" y="271"/>
                  <a:pt x="941" y="271"/>
                </a:cubicBezTo>
                <a:cubicBezTo>
                  <a:pt x="941" y="340"/>
                  <a:pt x="994" y="395"/>
                  <a:pt x="1060" y="395"/>
                </a:cubicBezTo>
                <a:cubicBezTo>
                  <a:pt x="1218" y="395"/>
                  <a:pt x="1218" y="395"/>
                  <a:pt x="1218" y="395"/>
                </a:cubicBezTo>
                <a:cubicBezTo>
                  <a:pt x="1284" y="395"/>
                  <a:pt x="1337" y="340"/>
                  <a:pt x="1337" y="271"/>
                </a:cubicBezTo>
                <a:cubicBezTo>
                  <a:pt x="1337" y="268"/>
                  <a:pt x="1337" y="268"/>
                  <a:pt x="1337" y="268"/>
                </a:cubicBezTo>
                <a:cubicBezTo>
                  <a:pt x="1337" y="268"/>
                  <a:pt x="1337" y="268"/>
                  <a:pt x="1337" y="268"/>
                </a:cubicBezTo>
                <a:cubicBezTo>
                  <a:pt x="1337" y="125"/>
                  <a:pt x="1337" y="125"/>
                  <a:pt x="1337" y="125"/>
                </a:cubicBezTo>
                <a:cubicBezTo>
                  <a:pt x="1337" y="104"/>
                  <a:pt x="1354" y="87"/>
                  <a:pt x="1374" y="87"/>
                </a:cubicBezTo>
                <a:cubicBezTo>
                  <a:pt x="1532" y="87"/>
                  <a:pt x="1532" y="87"/>
                  <a:pt x="1532" y="87"/>
                </a:cubicBezTo>
                <a:cubicBezTo>
                  <a:pt x="1552" y="87"/>
                  <a:pt x="1568" y="104"/>
                  <a:pt x="1568" y="125"/>
                </a:cubicBezTo>
                <a:cubicBezTo>
                  <a:pt x="1568" y="268"/>
                  <a:pt x="1568" y="268"/>
                  <a:pt x="1568" y="268"/>
                </a:cubicBezTo>
                <a:cubicBezTo>
                  <a:pt x="1568" y="268"/>
                  <a:pt x="1568" y="268"/>
                  <a:pt x="1568" y="268"/>
                </a:cubicBezTo>
                <a:cubicBezTo>
                  <a:pt x="1568" y="271"/>
                  <a:pt x="1568" y="271"/>
                  <a:pt x="1568" y="271"/>
                </a:cubicBezTo>
                <a:cubicBezTo>
                  <a:pt x="1568" y="340"/>
                  <a:pt x="1622" y="395"/>
                  <a:pt x="1687" y="395"/>
                </a:cubicBezTo>
                <a:cubicBezTo>
                  <a:pt x="1846" y="395"/>
                  <a:pt x="1846" y="395"/>
                  <a:pt x="1846" y="395"/>
                </a:cubicBezTo>
                <a:cubicBezTo>
                  <a:pt x="1911" y="395"/>
                  <a:pt x="1965" y="340"/>
                  <a:pt x="1965" y="271"/>
                </a:cubicBezTo>
                <a:cubicBezTo>
                  <a:pt x="1965" y="127"/>
                  <a:pt x="1965" y="127"/>
                  <a:pt x="1965" y="127"/>
                </a:cubicBezTo>
                <a:lnTo>
                  <a:pt x="1882" y="127"/>
                </a:lnTo>
                <a:close/>
              </a:path>
            </a:pathLst>
          </a:custGeom>
          <a:solidFill>
            <a:srgbClr val="D8D8D8"/>
          </a:solidFill>
          <a:ln>
            <a:noFill/>
          </a:ln>
        </p:spPr>
        <p:txBody>
          <a:bodyPr spcFirstLastPara="1" wrap="square" lIns="68569" tIns="34275" rIns="68569" bIns="34275" anchor="t" anchorCtr="0">
            <a:noAutofit/>
          </a:bodyPr>
          <a:lstStyle/>
          <a:p>
            <a:endParaRPr sz="1350">
              <a:latin typeface="Calibri"/>
              <a:ea typeface="Calibri"/>
              <a:cs typeface="Calibri"/>
              <a:sym typeface="Calibri"/>
            </a:endParaRPr>
          </a:p>
        </p:txBody>
      </p:sp>
      <p:sp>
        <p:nvSpPr>
          <p:cNvPr id="503" name="Google Shape;503;p54"/>
          <p:cNvSpPr/>
          <p:nvPr/>
        </p:nvSpPr>
        <p:spPr>
          <a:xfrm>
            <a:off x="1501361" y="1968945"/>
            <a:ext cx="7064903" cy="1427106"/>
          </a:xfrm>
          <a:custGeom>
            <a:avLst/>
            <a:gdLst/>
            <a:ahLst/>
            <a:cxnLst/>
            <a:rect l="l" t="t" r="r" b="b"/>
            <a:pathLst>
              <a:path w="1965" h="395" extrusionOk="0">
                <a:moveTo>
                  <a:pt x="1882" y="268"/>
                </a:moveTo>
                <a:cubicBezTo>
                  <a:pt x="1882" y="125"/>
                  <a:pt x="1882" y="125"/>
                  <a:pt x="1882" y="125"/>
                </a:cubicBezTo>
                <a:cubicBezTo>
                  <a:pt x="1882" y="104"/>
                  <a:pt x="1866" y="87"/>
                  <a:pt x="1846" y="87"/>
                </a:cubicBezTo>
                <a:cubicBezTo>
                  <a:pt x="1687" y="87"/>
                  <a:pt x="1687" y="87"/>
                  <a:pt x="1687" y="87"/>
                </a:cubicBezTo>
                <a:cubicBezTo>
                  <a:pt x="1667" y="87"/>
                  <a:pt x="1651" y="104"/>
                  <a:pt x="1651" y="125"/>
                </a:cubicBezTo>
                <a:cubicBezTo>
                  <a:pt x="1651" y="268"/>
                  <a:pt x="1651" y="268"/>
                  <a:pt x="1651" y="268"/>
                </a:cubicBezTo>
                <a:cubicBezTo>
                  <a:pt x="1651" y="268"/>
                  <a:pt x="1651" y="268"/>
                  <a:pt x="1651" y="268"/>
                </a:cubicBezTo>
                <a:cubicBezTo>
                  <a:pt x="1651" y="271"/>
                  <a:pt x="1651" y="271"/>
                  <a:pt x="1651" y="271"/>
                </a:cubicBezTo>
                <a:cubicBezTo>
                  <a:pt x="1651" y="340"/>
                  <a:pt x="1598" y="395"/>
                  <a:pt x="1532" y="395"/>
                </a:cubicBezTo>
                <a:cubicBezTo>
                  <a:pt x="1374" y="395"/>
                  <a:pt x="1374" y="395"/>
                  <a:pt x="1374" y="395"/>
                </a:cubicBezTo>
                <a:cubicBezTo>
                  <a:pt x="1308" y="395"/>
                  <a:pt x="1255" y="340"/>
                  <a:pt x="1255" y="271"/>
                </a:cubicBezTo>
                <a:cubicBezTo>
                  <a:pt x="1255" y="268"/>
                  <a:pt x="1255" y="268"/>
                  <a:pt x="1255" y="268"/>
                </a:cubicBezTo>
                <a:cubicBezTo>
                  <a:pt x="1254" y="268"/>
                  <a:pt x="1254" y="268"/>
                  <a:pt x="1254" y="268"/>
                </a:cubicBezTo>
                <a:cubicBezTo>
                  <a:pt x="1254" y="125"/>
                  <a:pt x="1254" y="125"/>
                  <a:pt x="1254" y="125"/>
                </a:cubicBezTo>
                <a:cubicBezTo>
                  <a:pt x="1254" y="104"/>
                  <a:pt x="1238" y="87"/>
                  <a:pt x="1218" y="87"/>
                </a:cubicBezTo>
                <a:cubicBezTo>
                  <a:pt x="1060" y="87"/>
                  <a:pt x="1060" y="87"/>
                  <a:pt x="1060" y="87"/>
                </a:cubicBezTo>
                <a:cubicBezTo>
                  <a:pt x="1040" y="87"/>
                  <a:pt x="1023" y="104"/>
                  <a:pt x="1023" y="125"/>
                </a:cubicBezTo>
                <a:cubicBezTo>
                  <a:pt x="1023" y="268"/>
                  <a:pt x="1023" y="268"/>
                  <a:pt x="1023" y="268"/>
                </a:cubicBezTo>
                <a:cubicBezTo>
                  <a:pt x="1023" y="268"/>
                  <a:pt x="1023" y="268"/>
                  <a:pt x="1023" y="268"/>
                </a:cubicBezTo>
                <a:cubicBezTo>
                  <a:pt x="1023" y="271"/>
                  <a:pt x="1023" y="271"/>
                  <a:pt x="1023" y="271"/>
                </a:cubicBezTo>
                <a:cubicBezTo>
                  <a:pt x="1023" y="340"/>
                  <a:pt x="970" y="395"/>
                  <a:pt x="904" y="395"/>
                </a:cubicBezTo>
                <a:cubicBezTo>
                  <a:pt x="746" y="395"/>
                  <a:pt x="746" y="395"/>
                  <a:pt x="746" y="395"/>
                </a:cubicBezTo>
                <a:cubicBezTo>
                  <a:pt x="680" y="395"/>
                  <a:pt x="627" y="340"/>
                  <a:pt x="627" y="271"/>
                </a:cubicBezTo>
                <a:cubicBezTo>
                  <a:pt x="627" y="127"/>
                  <a:pt x="627" y="127"/>
                  <a:pt x="627" y="127"/>
                </a:cubicBezTo>
                <a:cubicBezTo>
                  <a:pt x="627" y="127"/>
                  <a:pt x="627" y="127"/>
                  <a:pt x="627" y="127"/>
                </a:cubicBezTo>
                <a:cubicBezTo>
                  <a:pt x="627" y="125"/>
                  <a:pt x="627" y="125"/>
                  <a:pt x="627" y="125"/>
                </a:cubicBezTo>
                <a:cubicBezTo>
                  <a:pt x="627" y="104"/>
                  <a:pt x="611" y="87"/>
                  <a:pt x="591" y="87"/>
                </a:cubicBezTo>
                <a:cubicBezTo>
                  <a:pt x="433" y="87"/>
                  <a:pt x="433" y="87"/>
                  <a:pt x="433" y="87"/>
                </a:cubicBezTo>
                <a:cubicBezTo>
                  <a:pt x="413" y="87"/>
                  <a:pt x="396" y="104"/>
                  <a:pt x="396" y="125"/>
                </a:cubicBezTo>
                <a:cubicBezTo>
                  <a:pt x="396" y="268"/>
                  <a:pt x="396" y="268"/>
                  <a:pt x="396" y="268"/>
                </a:cubicBezTo>
                <a:cubicBezTo>
                  <a:pt x="396" y="268"/>
                  <a:pt x="396" y="268"/>
                  <a:pt x="396" y="268"/>
                </a:cubicBezTo>
                <a:cubicBezTo>
                  <a:pt x="396" y="271"/>
                  <a:pt x="396" y="271"/>
                  <a:pt x="396" y="271"/>
                </a:cubicBezTo>
                <a:cubicBezTo>
                  <a:pt x="396" y="340"/>
                  <a:pt x="343" y="395"/>
                  <a:pt x="277" y="395"/>
                </a:cubicBezTo>
                <a:cubicBezTo>
                  <a:pt x="119" y="395"/>
                  <a:pt x="119" y="395"/>
                  <a:pt x="119" y="395"/>
                </a:cubicBezTo>
                <a:cubicBezTo>
                  <a:pt x="53" y="395"/>
                  <a:pt x="0" y="340"/>
                  <a:pt x="0" y="271"/>
                </a:cubicBezTo>
                <a:cubicBezTo>
                  <a:pt x="0" y="127"/>
                  <a:pt x="0" y="127"/>
                  <a:pt x="0" y="127"/>
                </a:cubicBezTo>
                <a:cubicBezTo>
                  <a:pt x="83" y="127"/>
                  <a:pt x="83" y="127"/>
                  <a:pt x="83" y="127"/>
                </a:cubicBezTo>
                <a:cubicBezTo>
                  <a:pt x="83" y="271"/>
                  <a:pt x="83" y="271"/>
                  <a:pt x="83" y="271"/>
                </a:cubicBezTo>
                <a:cubicBezTo>
                  <a:pt x="83" y="292"/>
                  <a:pt x="99" y="309"/>
                  <a:pt x="119" y="309"/>
                </a:cubicBezTo>
                <a:cubicBezTo>
                  <a:pt x="277" y="309"/>
                  <a:pt x="277" y="309"/>
                  <a:pt x="277" y="309"/>
                </a:cubicBezTo>
                <a:cubicBezTo>
                  <a:pt x="297" y="309"/>
                  <a:pt x="314" y="292"/>
                  <a:pt x="314" y="271"/>
                </a:cubicBezTo>
                <a:cubicBezTo>
                  <a:pt x="314" y="127"/>
                  <a:pt x="314" y="127"/>
                  <a:pt x="314" y="127"/>
                </a:cubicBezTo>
                <a:cubicBezTo>
                  <a:pt x="314" y="127"/>
                  <a:pt x="314" y="127"/>
                  <a:pt x="314" y="127"/>
                </a:cubicBezTo>
                <a:cubicBezTo>
                  <a:pt x="314" y="125"/>
                  <a:pt x="314" y="125"/>
                  <a:pt x="314" y="125"/>
                </a:cubicBezTo>
                <a:cubicBezTo>
                  <a:pt x="314" y="56"/>
                  <a:pt x="367" y="0"/>
                  <a:pt x="433" y="0"/>
                </a:cubicBezTo>
                <a:cubicBezTo>
                  <a:pt x="591" y="0"/>
                  <a:pt x="591" y="0"/>
                  <a:pt x="591" y="0"/>
                </a:cubicBezTo>
                <a:cubicBezTo>
                  <a:pt x="657" y="0"/>
                  <a:pt x="710" y="56"/>
                  <a:pt x="710" y="125"/>
                </a:cubicBezTo>
                <a:cubicBezTo>
                  <a:pt x="710" y="268"/>
                  <a:pt x="710" y="268"/>
                  <a:pt x="710" y="268"/>
                </a:cubicBezTo>
                <a:cubicBezTo>
                  <a:pt x="710" y="268"/>
                  <a:pt x="710" y="268"/>
                  <a:pt x="710" y="268"/>
                </a:cubicBezTo>
                <a:cubicBezTo>
                  <a:pt x="710" y="271"/>
                  <a:pt x="710" y="271"/>
                  <a:pt x="710" y="271"/>
                </a:cubicBezTo>
                <a:cubicBezTo>
                  <a:pt x="710" y="292"/>
                  <a:pt x="726" y="309"/>
                  <a:pt x="746" y="309"/>
                </a:cubicBezTo>
                <a:cubicBezTo>
                  <a:pt x="904" y="309"/>
                  <a:pt x="904" y="309"/>
                  <a:pt x="904" y="309"/>
                </a:cubicBezTo>
                <a:cubicBezTo>
                  <a:pt x="924" y="309"/>
                  <a:pt x="941" y="292"/>
                  <a:pt x="941" y="271"/>
                </a:cubicBezTo>
                <a:cubicBezTo>
                  <a:pt x="941" y="127"/>
                  <a:pt x="941" y="127"/>
                  <a:pt x="941" y="127"/>
                </a:cubicBezTo>
                <a:cubicBezTo>
                  <a:pt x="941" y="127"/>
                  <a:pt x="941" y="127"/>
                  <a:pt x="941" y="127"/>
                </a:cubicBezTo>
                <a:cubicBezTo>
                  <a:pt x="941" y="125"/>
                  <a:pt x="941" y="125"/>
                  <a:pt x="941" y="125"/>
                </a:cubicBezTo>
                <a:cubicBezTo>
                  <a:pt x="941" y="56"/>
                  <a:pt x="994" y="0"/>
                  <a:pt x="1060" y="0"/>
                </a:cubicBezTo>
                <a:cubicBezTo>
                  <a:pt x="1218" y="0"/>
                  <a:pt x="1218" y="0"/>
                  <a:pt x="1218" y="0"/>
                </a:cubicBezTo>
                <a:cubicBezTo>
                  <a:pt x="1284" y="0"/>
                  <a:pt x="1337" y="56"/>
                  <a:pt x="1337" y="125"/>
                </a:cubicBezTo>
                <a:cubicBezTo>
                  <a:pt x="1337" y="127"/>
                  <a:pt x="1337" y="127"/>
                  <a:pt x="1337" y="127"/>
                </a:cubicBezTo>
                <a:cubicBezTo>
                  <a:pt x="1337" y="127"/>
                  <a:pt x="1337" y="127"/>
                  <a:pt x="1337" y="127"/>
                </a:cubicBezTo>
                <a:cubicBezTo>
                  <a:pt x="1337" y="271"/>
                  <a:pt x="1337" y="271"/>
                  <a:pt x="1337" y="271"/>
                </a:cubicBezTo>
                <a:cubicBezTo>
                  <a:pt x="1337" y="292"/>
                  <a:pt x="1354" y="309"/>
                  <a:pt x="1374" y="309"/>
                </a:cubicBezTo>
                <a:cubicBezTo>
                  <a:pt x="1532" y="309"/>
                  <a:pt x="1532" y="309"/>
                  <a:pt x="1532" y="309"/>
                </a:cubicBezTo>
                <a:cubicBezTo>
                  <a:pt x="1552" y="309"/>
                  <a:pt x="1568" y="292"/>
                  <a:pt x="1568" y="271"/>
                </a:cubicBezTo>
                <a:cubicBezTo>
                  <a:pt x="1568" y="127"/>
                  <a:pt x="1568" y="127"/>
                  <a:pt x="1568" y="127"/>
                </a:cubicBezTo>
                <a:cubicBezTo>
                  <a:pt x="1568" y="127"/>
                  <a:pt x="1568" y="127"/>
                  <a:pt x="1568" y="127"/>
                </a:cubicBezTo>
                <a:cubicBezTo>
                  <a:pt x="1568" y="125"/>
                  <a:pt x="1568" y="125"/>
                  <a:pt x="1568" y="125"/>
                </a:cubicBezTo>
                <a:cubicBezTo>
                  <a:pt x="1568" y="56"/>
                  <a:pt x="1622" y="0"/>
                  <a:pt x="1687" y="0"/>
                </a:cubicBezTo>
                <a:cubicBezTo>
                  <a:pt x="1846" y="0"/>
                  <a:pt x="1846" y="0"/>
                  <a:pt x="1846" y="0"/>
                </a:cubicBezTo>
                <a:cubicBezTo>
                  <a:pt x="1911" y="0"/>
                  <a:pt x="1965" y="56"/>
                  <a:pt x="1965" y="125"/>
                </a:cubicBezTo>
                <a:cubicBezTo>
                  <a:pt x="1965" y="268"/>
                  <a:pt x="1965" y="268"/>
                  <a:pt x="1965" y="268"/>
                </a:cubicBezTo>
                <a:lnTo>
                  <a:pt x="1882" y="268"/>
                </a:lnTo>
                <a:close/>
              </a:path>
            </a:pathLst>
          </a:custGeom>
          <a:solidFill>
            <a:schemeClr val="accent5"/>
          </a:solidFill>
          <a:ln>
            <a:noFill/>
          </a:ln>
        </p:spPr>
        <p:txBody>
          <a:bodyPr spcFirstLastPara="1" wrap="square" lIns="68569" tIns="34275" rIns="68569" bIns="34275" anchor="t" anchorCtr="0">
            <a:noAutofit/>
          </a:bodyPr>
          <a:lstStyle/>
          <a:p>
            <a:endParaRPr sz="1350">
              <a:latin typeface="Calibri"/>
              <a:ea typeface="Calibri"/>
              <a:cs typeface="Calibri"/>
              <a:sym typeface="Calibri"/>
            </a:endParaRPr>
          </a:p>
        </p:txBody>
      </p:sp>
      <p:grpSp>
        <p:nvGrpSpPr>
          <p:cNvPr id="504" name="Google Shape;504;p54"/>
          <p:cNvGrpSpPr/>
          <p:nvPr/>
        </p:nvGrpSpPr>
        <p:grpSpPr>
          <a:xfrm>
            <a:off x="1200917" y="3531026"/>
            <a:ext cx="2086118" cy="1517729"/>
            <a:chOff x="2512991" y="763183"/>
            <a:chExt cx="2781490" cy="2023636"/>
          </a:xfrm>
        </p:grpSpPr>
        <p:sp>
          <p:nvSpPr>
            <p:cNvPr id="505" name="Google Shape;505;p54"/>
            <p:cNvSpPr/>
            <p:nvPr/>
          </p:nvSpPr>
          <p:spPr>
            <a:xfrm>
              <a:off x="2512991" y="1863420"/>
              <a:ext cx="2722091" cy="923399"/>
            </a:xfrm>
            <a:prstGeom prst="rect">
              <a:avLst/>
            </a:prstGeom>
            <a:noFill/>
            <a:ln>
              <a:noFill/>
            </a:ln>
          </p:spPr>
          <p:txBody>
            <a:bodyPr spcFirstLastPara="1" wrap="square" lIns="68569" tIns="34275" rIns="68569" bIns="34275" anchor="t" anchorCtr="0">
              <a:noAutofit/>
            </a:bodyPr>
            <a:lstStyle/>
            <a:p>
              <a:r>
                <a:rPr lang="en-US" sz="1350" dirty="0" smtClean="0">
                  <a:solidFill>
                    <a:srgbClr val="3F3F3F"/>
                  </a:solidFill>
                  <a:latin typeface="+mj-lt"/>
                  <a:ea typeface="Calibri"/>
                </a:rPr>
                <a:t>Transition to Automation</a:t>
              </a:r>
            </a:p>
            <a:p>
              <a:r>
                <a:rPr lang="en-US" sz="1350" dirty="0" smtClean="0">
                  <a:solidFill>
                    <a:srgbClr val="3F3F3F"/>
                  </a:solidFill>
                  <a:latin typeface="+mj-lt"/>
                  <a:ea typeface="Calibri"/>
                  <a:cs typeface="Calibri"/>
                  <a:sym typeface="Calibri"/>
                </a:rPr>
                <a:t>Opportunity Selection</a:t>
              </a:r>
              <a:endParaRPr sz="1350" dirty="0">
                <a:solidFill>
                  <a:srgbClr val="3F3F3F"/>
                </a:solidFill>
                <a:latin typeface="+mj-lt"/>
                <a:ea typeface="Calibri"/>
                <a:cs typeface="Calibri"/>
                <a:sym typeface="Calibri"/>
              </a:endParaRPr>
            </a:p>
          </p:txBody>
        </p:sp>
        <p:sp>
          <p:nvSpPr>
            <p:cNvPr id="506" name="Google Shape;506;p54"/>
            <p:cNvSpPr/>
            <p:nvPr/>
          </p:nvSpPr>
          <p:spPr>
            <a:xfrm>
              <a:off x="2517255" y="763183"/>
              <a:ext cx="2777226" cy="923400"/>
            </a:xfrm>
            <a:prstGeom prst="rect">
              <a:avLst/>
            </a:prstGeom>
            <a:noFill/>
            <a:ln>
              <a:noFill/>
            </a:ln>
          </p:spPr>
          <p:txBody>
            <a:bodyPr spcFirstLastPara="1" wrap="square" lIns="68569" tIns="34275" rIns="68569" bIns="34275" anchor="t" anchorCtr="0">
              <a:noAutofit/>
            </a:bodyPr>
            <a:lstStyle/>
            <a:p>
              <a:r>
                <a:rPr lang="en-US" sz="4050" b="1" dirty="0" smtClean="0">
                  <a:solidFill>
                    <a:srgbClr val="FF2600"/>
                  </a:solidFill>
                </a:rPr>
                <a:t>01</a:t>
              </a:r>
              <a:endParaRPr sz="1050" dirty="0"/>
            </a:p>
          </p:txBody>
        </p:sp>
      </p:grpSp>
      <p:grpSp>
        <p:nvGrpSpPr>
          <p:cNvPr id="507" name="Google Shape;507;p54"/>
          <p:cNvGrpSpPr/>
          <p:nvPr/>
        </p:nvGrpSpPr>
        <p:grpSpPr>
          <a:xfrm>
            <a:off x="3556479" y="3531026"/>
            <a:ext cx="2554841" cy="1513622"/>
            <a:chOff x="2621781" y="763183"/>
            <a:chExt cx="3406456" cy="2018160"/>
          </a:xfrm>
        </p:grpSpPr>
        <p:sp>
          <p:nvSpPr>
            <p:cNvPr id="508" name="Google Shape;508;p54"/>
            <p:cNvSpPr/>
            <p:nvPr/>
          </p:nvSpPr>
          <p:spPr>
            <a:xfrm>
              <a:off x="2621781" y="1857944"/>
              <a:ext cx="3406456" cy="923399"/>
            </a:xfrm>
            <a:prstGeom prst="rect">
              <a:avLst/>
            </a:prstGeom>
            <a:noFill/>
            <a:ln>
              <a:noFill/>
            </a:ln>
          </p:spPr>
          <p:txBody>
            <a:bodyPr spcFirstLastPara="1" wrap="square" lIns="68569" tIns="34275" rIns="68569" bIns="34275" anchor="t" anchorCtr="0">
              <a:noAutofit/>
            </a:bodyPr>
            <a:lstStyle/>
            <a:p>
              <a:r>
                <a:rPr lang="en-US" sz="1350" dirty="0" smtClean="0">
                  <a:solidFill>
                    <a:srgbClr val="3F3F3F"/>
                  </a:solidFill>
                  <a:latin typeface="+mj-lt"/>
                </a:rPr>
                <a:t>Demand Management (Dev)</a:t>
              </a:r>
            </a:p>
            <a:p>
              <a:r>
                <a:rPr lang="en-US" sz="1350" dirty="0" smtClean="0">
                  <a:solidFill>
                    <a:srgbClr val="3F3F3F"/>
                  </a:solidFill>
                  <a:latin typeface="+mj-lt"/>
                  <a:ea typeface="Calibri"/>
                  <a:cs typeface="Calibri"/>
                  <a:sym typeface="Calibri"/>
                </a:rPr>
                <a:t>Pre-requisite for Dev</a:t>
              </a:r>
            </a:p>
            <a:p>
              <a:r>
                <a:rPr lang="en-US" sz="1350" dirty="0" smtClean="0">
                  <a:solidFill>
                    <a:srgbClr val="3F3F3F"/>
                  </a:solidFill>
                  <a:latin typeface="+mj-lt"/>
                  <a:ea typeface="Calibri"/>
                  <a:cs typeface="Calibri"/>
                  <a:sym typeface="Calibri"/>
                </a:rPr>
                <a:t>Agile Lifecycle</a:t>
              </a:r>
              <a:endParaRPr sz="1350" dirty="0">
                <a:solidFill>
                  <a:srgbClr val="3F3F3F"/>
                </a:solidFill>
                <a:latin typeface="+mj-lt"/>
                <a:ea typeface="Calibri"/>
                <a:cs typeface="Calibri"/>
                <a:sym typeface="Calibri"/>
              </a:endParaRPr>
            </a:p>
          </p:txBody>
        </p:sp>
        <p:sp>
          <p:nvSpPr>
            <p:cNvPr id="509" name="Google Shape;509;p54"/>
            <p:cNvSpPr/>
            <p:nvPr/>
          </p:nvSpPr>
          <p:spPr>
            <a:xfrm>
              <a:off x="2628551" y="763183"/>
              <a:ext cx="3074459" cy="923400"/>
            </a:xfrm>
            <a:prstGeom prst="rect">
              <a:avLst/>
            </a:prstGeom>
            <a:noFill/>
            <a:ln>
              <a:noFill/>
            </a:ln>
          </p:spPr>
          <p:txBody>
            <a:bodyPr spcFirstLastPara="1" wrap="square" lIns="68569" tIns="34275" rIns="68569" bIns="34275" anchor="t" anchorCtr="0">
              <a:noAutofit/>
            </a:bodyPr>
            <a:lstStyle/>
            <a:p>
              <a:r>
                <a:rPr lang="en-US" sz="4050" b="1" dirty="0" smtClean="0">
                  <a:solidFill>
                    <a:srgbClr val="809C00"/>
                  </a:solidFill>
                </a:rPr>
                <a:t>03</a:t>
              </a:r>
              <a:endParaRPr sz="1050" dirty="0"/>
            </a:p>
          </p:txBody>
        </p:sp>
      </p:grpSp>
      <p:grpSp>
        <p:nvGrpSpPr>
          <p:cNvPr id="510" name="Google Shape;510;p54"/>
          <p:cNvGrpSpPr/>
          <p:nvPr/>
        </p:nvGrpSpPr>
        <p:grpSpPr>
          <a:xfrm>
            <a:off x="6101917" y="3531026"/>
            <a:ext cx="1595700" cy="1513566"/>
            <a:chOff x="2983743" y="763183"/>
            <a:chExt cx="2127600" cy="2018088"/>
          </a:xfrm>
        </p:grpSpPr>
        <p:sp>
          <p:nvSpPr>
            <p:cNvPr id="511" name="Google Shape;511;p54"/>
            <p:cNvSpPr/>
            <p:nvPr/>
          </p:nvSpPr>
          <p:spPr>
            <a:xfrm>
              <a:off x="2983743" y="1857871"/>
              <a:ext cx="2127600" cy="923400"/>
            </a:xfrm>
            <a:prstGeom prst="rect">
              <a:avLst/>
            </a:prstGeom>
            <a:noFill/>
            <a:ln>
              <a:noFill/>
            </a:ln>
          </p:spPr>
          <p:txBody>
            <a:bodyPr spcFirstLastPara="1" wrap="square" lIns="68569" tIns="34275" rIns="68569" bIns="34275" anchor="t" anchorCtr="0">
              <a:noAutofit/>
            </a:bodyPr>
            <a:lstStyle/>
            <a:p>
              <a:r>
                <a:rPr lang="en-US" sz="1350" dirty="0" smtClean="0">
                  <a:solidFill>
                    <a:srgbClr val="3F3F3F"/>
                  </a:solidFill>
                  <a:latin typeface="+mj-lt"/>
                  <a:ea typeface="Calibri"/>
                  <a:cs typeface="Calibri"/>
                  <a:sym typeface="Calibri"/>
                </a:rPr>
                <a:t>Operations</a:t>
              </a:r>
            </a:p>
            <a:p>
              <a:r>
                <a:rPr lang="en-US" sz="1350" dirty="0" smtClean="0">
                  <a:solidFill>
                    <a:srgbClr val="3F3F3F"/>
                  </a:solidFill>
                  <a:latin typeface="+mj-lt"/>
                  <a:ea typeface="Calibri"/>
                  <a:cs typeface="Calibri"/>
                  <a:sym typeface="Calibri"/>
                </a:rPr>
                <a:t>Support</a:t>
              </a:r>
              <a:endParaRPr sz="1350" dirty="0">
                <a:solidFill>
                  <a:srgbClr val="3F3F3F"/>
                </a:solidFill>
                <a:latin typeface="+mj-lt"/>
                <a:ea typeface="Calibri"/>
                <a:cs typeface="Calibri"/>
                <a:sym typeface="Calibri"/>
              </a:endParaRPr>
            </a:p>
          </p:txBody>
        </p:sp>
        <p:sp>
          <p:nvSpPr>
            <p:cNvPr id="512" name="Google Shape;512;p54"/>
            <p:cNvSpPr/>
            <p:nvPr/>
          </p:nvSpPr>
          <p:spPr>
            <a:xfrm>
              <a:off x="2983743" y="763183"/>
              <a:ext cx="1841100" cy="923400"/>
            </a:xfrm>
            <a:prstGeom prst="rect">
              <a:avLst/>
            </a:prstGeom>
            <a:noFill/>
            <a:ln>
              <a:noFill/>
            </a:ln>
          </p:spPr>
          <p:txBody>
            <a:bodyPr spcFirstLastPara="1" wrap="square" lIns="68569" tIns="34275" rIns="68569" bIns="34275" anchor="t" anchorCtr="0">
              <a:noAutofit/>
            </a:bodyPr>
            <a:lstStyle/>
            <a:p>
              <a:r>
                <a:rPr lang="en-US" sz="4050" b="1" dirty="0" smtClean="0">
                  <a:solidFill>
                    <a:srgbClr val="4C51B8"/>
                  </a:solidFill>
                </a:rPr>
                <a:t>05</a:t>
              </a:r>
              <a:endParaRPr sz="1050" dirty="0"/>
            </a:p>
          </p:txBody>
        </p:sp>
      </p:grpSp>
      <p:grpSp>
        <p:nvGrpSpPr>
          <p:cNvPr id="513" name="Google Shape;513;p54"/>
          <p:cNvGrpSpPr/>
          <p:nvPr/>
        </p:nvGrpSpPr>
        <p:grpSpPr>
          <a:xfrm>
            <a:off x="2799872" y="368031"/>
            <a:ext cx="2210810" cy="1483133"/>
            <a:chOff x="3097965" y="345603"/>
            <a:chExt cx="2947747" cy="1977508"/>
          </a:xfrm>
        </p:grpSpPr>
        <p:sp>
          <p:nvSpPr>
            <p:cNvPr id="514" name="Google Shape;514;p54"/>
            <p:cNvSpPr/>
            <p:nvPr/>
          </p:nvSpPr>
          <p:spPr>
            <a:xfrm>
              <a:off x="3097977" y="1399712"/>
              <a:ext cx="2570003" cy="923399"/>
            </a:xfrm>
            <a:prstGeom prst="rect">
              <a:avLst/>
            </a:prstGeom>
            <a:noFill/>
            <a:ln>
              <a:noFill/>
            </a:ln>
          </p:spPr>
          <p:txBody>
            <a:bodyPr spcFirstLastPara="1" wrap="square" lIns="68569" tIns="34275" rIns="68569" bIns="34275" anchor="t" anchorCtr="0">
              <a:noAutofit/>
            </a:bodyPr>
            <a:lstStyle/>
            <a:p>
              <a:r>
                <a:rPr lang="en-US" sz="1350" dirty="0" smtClean="0">
                  <a:solidFill>
                    <a:srgbClr val="3F3F3F"/>
                  </a:solidFill>
                  <a:ea typeface="Calibri"/>
                </a:rPr>
                <a:t>Demand Management Process Definition</a:t>
              </a:r>
              <a:endParaRPr sz="1350" dirty="0">
                <a:solidFill>
                  <a:srgbClr val="3F3F3F"/>
                </a:solidFill>
                <a:latin typeface="Calibri"/>
                <a:ea typeface="Calibri"/>
                <a:cs typeface="Calibri"/>
                <a:sym typeface="Calibri"/>
              </a:endParaRPr>
            </a:p>
          </p:txBody>
        </p:sp>
        <p:sp>
          <p:nvSpPr>
            <p:cNvPr id="515" name="Google Shape;515;p54"/>
            <p:cNvSpPr/>
            <p:nvPr/>
          </p:nvSpPr>
          <p:spPr>
            <a:xfrm>
              <a:off x="3097965" y="345603"/>
              <a:ext cx="2947747" cy="923400"/>
            </a:xfrm>
            <a:prstGeom prst="rect">
              <a:avLst/>
            </a:prstGeom>
            <a:noFill/>
            <a:ln>
              <a:noFill/>
            </a:ln>
          </p:spPr>
          <p:txBody>
            <a:bodyPr spcFirstLastPara="1" wrap="square" lIns="68569" tIns="34275" rIns="68569" bIns="34275" anchor="t" anchorCtr="0">
              <a:noAutofit/>
            </a:bodyPr>
            <a:lstStyle/>
            <a:p>
              <a:r>
                <a:rPr lang="en-US" sz="4050" b="1" dirty="0" smtClean="0">
                  <a:solidFill>
                    <a:srgbClr val="FFC801"/>
                  </a:solidFill>
                </a:rPr>
                <a:t>02</a:t>
              </a:r>
              <a:endParaRPr sz="1050" dirty="0"/>
            </a:p>
          </p:txBody>
        </p:sp>
      </p:grpSp>
      <p:grpSp>
        <p:nvGrpSpPr>
          <p:cNvPr id="516" name="Google Shape;516;p54"/>
          <p:cNvGrpSpPr/>
          <p:nvPr/>
        </p:nvGrpSpPr>
        <p:grpSpPr>
          <a:xfrm>
            <a:off x="5010683" y="368031"/>
            <a:ext cx="1595700" cy="1483133"/>
            <a:chOff x="6045711" y="345603"/>
            <a:chExt cx="2127599" cy="1977509"/>
          </a:xfrm>
        </p:grpSpPr>
        <p:sp>
          <p:nvSpPr>
            <p:cNvPr id="517" name="Google Shape;517;p54"/>
            <p:cNvSpPr/>
            <p:nvPr/>
          </p:nvSpPr>
          <p:spPr>
            <a:xfrm>
              <a:off x="6045711" y="1399713"/>
              <a:ext cx="2127599" cy="923399"/>
            </a:xfrm>
            <a:prstGeom prst="rect">
              <a:avLst/>
            </a:prstGeom>
            <a:noFill/>
            <a:ln>
              <a:noFill/>
            </a:ln>
          </p:spPr>
          <p:txBody>
            <a:bodyPr spcFirstLastPara="1" wrap="square" lIns="68569" tIns="34275" rIns="68569" bIns="34275" anchor="t" anchorCtr="0">
              <a:noAutofit/>
            </a:bodyPr>
            <a:lstStyle/>
            <a:p>
              <a:r>
                <a:rPr lang="en-US" sz="1350" dirty="0" smtClean="0">
                  <a:solidFill>
                    <a:srgbClr val="3F3F3F"/>
                  </a:solidFill>
                </a:rPr>
                <a:t>Delivery</a:t>
              </a:r>
            </a:p>
            <a:p>
              <a:r>
                <a:rPr lang="en-US" sz="1350" dirty="0" smtClean="0">
                  <a:solidFill>
                    <a:srgbClr val="3F3F3F"/>
                  </a:solidFill>
                </a:rPr>
                <a:t>Deployment </a:t>
              </a:r>
              <a:endParaRPr sz="1350" dirty="0">
                <a:solidFill>
                  <a:srgbClr val="3F3F3F"/>
                </a:solidFill>
                <a:latin typeface="Calibri"/>
                <a:ea typeface="Calibri"/>
                <a:cs typeface="Calibri"/>
                <a:sym typeface="Calibri"/>
              </a:endParaRPr>
            </a:p>
          </p:txBody>
        </p:sp>
        <p:sp>
          <p:nvSpPr>
            <p:cNvPr id="518" name="Google Shape;518;p54"/>
            <p:cNvSpPr/>
            <p:nvPr/>
          </p:nvSpPr>
          <p:spPr>
            <a:xfrm>
              <a:off x="6045728" y="345603"/>
              <a:ext cx="1671600" cy="923400"/>
            </a:xfrm>
            <a:prstGeom prst="rect">
              <a:avLst/>
            </a:prstGeom>
            <a:noFill/>
            <a:ln>
              <a:noFill/>
            </a:ln>
          </p:spPr>
          <p:txBody>
            <a:bodyPr spcFirstLastPara="1" wrap="square" lIns="68569" tIns="34275" rIns="68569" bIns="34275" anchor="t" anchorCtr="0">
              <a:noAutofit/>
            </a:bodyPr>
            <a:lstStyle/>
            <a:p>
              <a:r>
                <a:rPr lang="en-US" sz="4050" b="1" dirty="0" smtClean="0">
                  <a:solidFill>
                    <a:srgbClr val="00B69F"/>
                  </a:solidFill>
                </a:rPr>
                <a:t>04</a:t>
              </a:r>
              <a:endParaRPr sz="1050" dirty="0"/>
            </a:p>
          </p:txBody>
        </p:sp>
      </p:grpSp>
      <p:sp>
        <p:nvSpPr>
          <p:cNvPr id="521" name="Google Shape;521;p54"/>
          <p:cNvSpPr/>
          <p:nvPr/>
        </p:nvSpPr>
        <p:spPr>
          <a:xfrm>
            <a:off x="7347821" y="368031"/>
            <a:ext cx="1143000" cy="692551"/>
          </a:xfrm>
          <a:prstGeom prst="rect">
            <a:avLst/>
          </a:prstGeom>
          <a:noFill/>
          <a:ln>
            <a:noFill/>
          </a:ln>
        </p:spPr>
        <p:txBody>
          <a:bodyPr spcFirstLastPara="1" wrap="square" lIns="68569" tIns="34275" rIns="68569" bIns="34275" anchor="t" anchorCtr="0">
            <a:noAutofit/>
          </a:bodyPr>
          <a:lstStyle/>
          <a:p>
            <a:r>
              <a:rPr lang="en-US" sz="4050" b="1" dirty="0" smtClean="0">
                <a:solidFill>
                  <a:srgbClr val="00C9F3"/>
                </a:solidFill>
              </a:rPr>
              <a:t>06</a:t>
            </a:r>
            <a:endParaRPr sz="1050" dirty="0"/>
          </a:p>
        </p:txBody>
      </p:sp>
      <p:sp>
        <p:nvSpPr>
          <p:cNvPr id="24" name="Google Shape;59;p14"/>
          <p:cNvSpPr txBox="1">
            <a:spLocks/>
          </p:cNvSpPr>
          <p:nvPr/>
        </p:nvSpPr>
        <p:spPr>
          <a:xfrm>
            <a:off x="115762" y="107010"/>
            <a:ext cx="293899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US" sz="2800" b="1" dirty="0" smtClean="0"/>
              <a:t>GOVERNANCE</a:t>
            </a:r>
          </a:p>
          <a:p>
            <a:r>
              <a:rPr lang="en-US" sz="2800" b="1" dirty="0" smtClean="0"/>
              <a:t>MODEL</a:t>
            </a:r>
            <a:endParaRPr lang="en-US" sz="2800" b="1" dirty="0"/>
          </a:p>
        </p:txBody>
      </p:sp>
      <p:sp>
        <p:nvSpPr>
          <p:cNvPr id="2" name="TextBox 1"/>
          <p:cNvSpPr txBox="1"/>
          <p:nvPr/>
        </p:nvSpPr>
        <p:spPr>
          <a:xfrm>
            <a:off x="2799861" y="925688"/>
            <a:ext cx="1244251" cy="307777"/>
          </a:xfrm>
          <a:prstGeom prst="rect">
            <a:avLst/>
          </a:prstGeom>
          <a:noFill/>
        </p:spPr>
        <p:txBody>
          <a:bodyPr wrap="none" rtlCol="0">
            <a:spAutoFit/>
          </a:bodyPr>
          <a:lstStyle/>
          <a:p>
            <a:r>
              <a:rPr lang="en-US" b="1" dirty="0">
                <a:solidFill>
                  <a:srgbClr val="FFC801"/>
                </a:solidFill>
              </a:rPr>
              <a:t>DISCOVERY</a:t>
            </a:r>
            <a:endParaRPr lang="en-US" dirty="0"/>
          </a:p>
        </p:txBody>
      </p:sp>
      <p:sp>
        <p:nvSpPr>
          <p:cNvPr id="4" name="TextBox 3"/>
          <p:cNvSpPr txBox="1"/>
          <p:nvPr/>
        </p:nvSpPr>
        <p:spPr>
          <a:xfrm>
            <a:off x="1200917" y="4069687"/>
            <a:ext cx="1042273" cy="307777"/>
          </a:xfrm>
          <a:prstGeom prst="rect">
            <a:avLst/>
          </a:prstGeom>
          <a:noFill/>
        </p:spPr>
        <p:txBody>
          <a:bodyPr wrap="none" rtlCol="0">
            <a:spAutoFit/>
          </a:bodyPr>
          <a:lstStyle/>
          <a:p>
            <a:r>
              <a:rPr lang="en-US" b="1" dirty="0" smtClean="0">
                <a:solidFill>
                  <a:srgbClr val="FF2600"/>
                </a:solidFill>
              </a:rPr>
              <a:t>IDEATION</a:t>
            </a:r>
            <a:endParaRPr lang="en-US" sz="900" dirty="0"/>
          </a:p>
        </p:txBody>
      </p:sp>
      <p:sp>
        <p:nvSpPr>
          <p:cNvPr id="5" name="TextBox 4"/>
          <p:cNvSpPr txBox="1"/>
          <p:nvPr/>
        </p:nvSpPr>
        <p:spPr>
          <a:xfrm>
            <a:off x="3556479" y="4060930"/>
            <a:ext cx="1430200" cy="307777"/>
          </a:xfrm>
          <a:prstGeom prst="rect">
            <a:avLst/>
          </a:prstGeom>
          <a:noFill/>
        </p:spPr>
        <p:txBody>
          <a:bodyPr wrap="none" rtlCol="0">
            <a:spAutoFit/>
          </a:bodyPr>
          <a:lstStyle/>
          <a:p>
            <a:r>
              <a:rPr lang="en-US" b="1" dirty="0">
                <a:solidFill>
                  <a:srgbClr val="809C00"/>
                </a:solidFill>
              </a:rPr>
              <a:t>SOLUTIONING</a:t>
            </a:r>
            <a:endParaRPr lang="en-US" dirty="0"/>
          </a:p>
        </p:txBody>
      </p:sp>
      <p:sp>
        <p:nvSpPr>
          <p:cNvPr id="6" name="TextBox 5"/>
          <p:cNvSpPr txBox="1"/>
          <p:nvPr/>
        </p:nvSpPr>
        <p:spPr>
          <a:xfrm>
            <a:off x="5012649" y="897934"/>
            <a:ext cx="1798890" cy="307777"/>
          </a:xfrm>
          <a:prstGeom prst="rect">
            <a:avLst/>
          </a:prstGeom>
          <a:noFill/>
        </p:spPr>
        <p:txBody>
          <a:bodyPr wrap="none" rtlCol="0">
            <a:spAutoFit/>
          </a:bodyPr>
          <a:lstStyle/>
          <a:p>
            <a:r>
              <a:rPr lang="en-US" b="1" dirty="0">
                <a:solidFill>
                  <a:srgbClr val="00B69F"/>
                </a:solidFill>
              </a:rPr>
              <a:t>IMPLEMENTATION</a:t>
            </a:r>
            <a:endParaRPr lang="en-US" dirty="0"/>
          </a:p>
        </p:txBody>
      </p:sp>
      <p:sp>
        <p:nvSpPr>
          <p:cNvPr id="7" name="TextBox 6"/>
          <p:cNvSpPr txBox="1"/>
          <p:nvPr/>
        </p:nvSpPr>
        <p:spPr>
          <a:xfrm>
            <a:off x="6101457" y="4062674"/>
            <a:ext cx="1372492" cy="307777"/>
          </a:xfrm>
          <a:prstGeom prst="rect">
            <a:avLst/>
          </a:prstGeom>
          <a:noFill/>
        </p:spPr>
        <p:txBody>
          <a:bodyPr wrap="none" rtlCol="0">
            <a:spAutoFit/>
          </a:bodyPr>
          <a:lstStyle/>
          <a:p>
            <a:r>
              <a:rPr lang="en-US" b="1" dirty="0">
                <a:solidFill>
                  <a:srgbClr val="4C51B8"/>
                </a:solidFill>
              </a:rPr>
              <a:t>OPERATIONS</a:t>
            </a:r>
            <a:endParaRPr lang="en-US" dirty="0"/>
          </a:p>
        </p:txBody>
      </p:sp>
      <p:sp>
        <p:nvSpPr>
          <p:cNvPr id="8" name="TextBox 7"/>
          <p:cNvSpPr txBox="1"/>
          <p:nvPr/>
        </p:nvSpPr>
        <p:spPr>
          <a:xfrm>
            <a:off x="7352824" y="877873"/>
            <a:ext cx="1390124" cy="523220"/>
          </a:xfrm>
          <a:prstGeom prst="rect">
            <a:avLst/>
          </a:prstGeom>
          <a:noFill/>
        </p:spPr>
        <p:txBody>
          <a:bodyPr wrap="none" rtlCol="0">
            <a:spAutoFit/>
          </a:bodyPr>
          <a:lstStyle/>
          <a:p>
            <a:r>
              <a:rPr lang="en-US" b="1" dirty="0" smtClean="0">
                <a:solidFill>
                  <a:srgbClr val="00C9F3"/>
                </a:solidFill>
              </a:rPr>
              <a:t>BENEFITS</a:t>
            </a:r>
          </a:p>
          <a:p>
            <a:r>
              <a:rPr lang="en-US" b="1" dirty="0" smtClean="0">
                <a:solidFill>
                  <a:srgbClr val="00C9F3"/>
                </a:solidFill>
              </a:rPr>
              <a:t>REALIZATION</a:t>
            </a:r>
            <a:endParaRPr lang="en-US" dirty="0"/>
          </a:p>
        </p:txBody>
      </p:sp>
    </p:spTree>
    <p:extLst>
      <p:ext uri="{BB962C8B-B14F-4D97-AF65-F5344CB8AC3E}">
        <p14:creationId xmlns:p14="http://schemas.microsoft.com/office/powerpoint/2010/main" val="349761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 name="Rectangle 1"/>
          <p:cNvSpPr/>
          <p:nvPr/>
        </p:nvSpPr>
        <p:spPr>
          <a:xfrm>
            <a:off x="70506" y="249569"/>
            <a:ext cx="1374775" cy="4699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3">
                    <a:lumMod val="40000"/>
                    <a:lumOff val="60000"/>
                  </a:schemeClr>
                </a:solidFill>
              </a:rPr>
              <a:t>IDEATION</a:t>
            </a:r>
            <a:endParaRPr lang="en-US" b="1" dirty="0">
              <a:solidFill>
                <a:schemeClr val="accent3">
                  <a:lumMod val="40000"/>
                  <a:lumOff val="60000"/>
                </a:schemeClr>
              </a:solidFill>
            </a:endParaRPr>
          </a:p>
        </p:txBody>
      </p:sp>
      <p:sp>
        <p:nvSpPr>
          <p:cNvPr id="51" name="Rectangle 50"/>
          <p:cNvSpPr/>
          <p:nvPr/>
        </p:nvSpPr>
        <p:spPr>
          <a:xfrm>
            <a:off x="1559870" y="249569"/>
            <a:ext cx="1374775" cy="469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solidFill>
              </a:rPr>
              <a:t>DISCOVERY</a:t>
            </a:r>
            <a:endParaRPr lang="en-US" b="1" dirty="0">
              <a:solidFill>
                <a:schemeClr val="accent2"/>
              </a:solidFill>
            </a:endParaRPr>
          </a:p>
        </p:txBody>
      </p:sp>
      <p:sp>
        <p:nvSpPr>
          <p:cNvPr id="53" name="Rectangle 52"/>
          <p:cNvSpPr/>
          <p:nvPr/>
        </p:nvSpPr>
        <p:spPr>
          <a:xfrm>
            <a:off x="70506" y="719469"/>
            <a:ext cx="1374775" cy="40767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3">
                  <a:lumMod val="40000"/>
                  <a:lumOff val="60000"/>
                </a:schemeClr>
              </a:solidFill>
            </a:endParaRPr>
          </a:p>
        </p:txBody>
      </p:sp>
      <p:sp>
        <p:nvSpPr>
          <p:cNvPr id="54" name="Rectangle 53"/>
          <p:cNvSpPr/>
          <p:nvPr/>
        </p:nvSpPr>
        <p:spPr>
          <a:xfrm>
            <a:off x="1559870" y="719469"/>
            <a:ext cx="1374775" cy="4076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sp>
        <p:nvSpPr>
          <p:cNvPr id="58" name="Rectangle 57"/>
          <p:cNvSpPr/>
          <p:nvPr/>
        </p:nvSpPr>
        <p:spPr>
          <a:xfrm>
            <a:off x="3038844" y="249569"/>
            <a:ext cx="2819031" cy="4699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solidFill>
              </a:rPr>
              <a:t>SOLUTIONING</a:t>
            </a:r>
            <a:endParaRPr lang="en-US" b="1" dirty="0">
              <a:solidFill>
                <a:schemeClr val="accent6"/>
              </a:solidFill>
            </a:endParaRPr>
          </a:p>
        </p:txBody>
      </p:sp>
      <p:sp>
        <p:nvSpPr>
          <p:cNvPr id="61" name="Rectangle 60"/>
          <p:cNvSpPr/>
          <p:nvPr/>
        </p:nvSpPr>
        <p:spPr>
          <a:xfrm>
            <a:off x="3038843" y="719469"/>
            <a:ext cx="2826059" cy="40767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6"/>
              </a:solidFill>
            </a:endParaRPr>
          </a:p>
        </p:txBody>
      </p:sp>
      <p:sp>
        <p:nvSpPr>
          <p:cNvPr id="66" name="Rectangle 65"/>
          <p:cNvSpPr/>
          <p:nvPr/>
        </p:nvSpPr>
        <p:spPr>
          <a:xfrm>
            <a:off x="6051345" y="249569"/>
            <a:ext cx="1422400" cy="46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accent1"/>
                </a:solidFill>
              </a:rPr>
              <a:t>IMPLEMENTATION</a:t>
            </a:r>
            <a:endParaRPr lang="en-US" sz="1050" b="1" dirty="0">
              <a:solidFill>
                <a:schemeClr val="accent1"/>
              </a:solidFill>
            </a:endParaRPr>
          </a:p>
        </p:txBody>
      </p:sp>
      <p:sp>
        <p:nvSpPr>
          <p:cNvPr id="69" name="Rectangle 68"/>
          <p:cNvSpPr/>
          <p:nvPr/>
        </p:nvSpPr>
        <p:spPr>
          <a:xfrm>
            <a:off x="6051345" y="719469"/>
            <a:ext cx="1422400" cy="40767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
        <p:nvSpPr>
          <p:cNvPr id="77" name="Rectangle 76"/>
          <p:cNvSpPr/>
          <p:nvPr/>
        </p:nvSpPr>
        <p:spPr>
          <a:xfrm>
            <a:off x="7635958" y="719469"/>
            <a:ext cx="1422400" cy="40767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lumMod val="60000"/>
                  <a:lumOff val="40000"/>
                </a:schemeClr>
              </a:solidFill>
            </a:endParaRPr>
          </a:p>
        </p:txBody>
      </p:sp>
      <p:sp>
        <p:nvSpPr>
          <p:cNvPr id="80" name="Rectangle 79"/>
          <p:cNvSpPr/>
          <p:nvPr/>
        </p:nvSpPr>
        <p:spPr>
          <a:xfrm>
            <a:off x="161179" y="1183330"/>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40000"/>
                    <a:lumOff val="60000"/>
                  </a:schemeClr>
                </a:solidFill>
              </a:rPr>
              <a:t>TRANSITION TO AUTOMATION</a:t>
            </a:r>
            <a:endParaRPr lang="en-US" sz="1000" b="1" dirty="0">
              <a:solidFill>
                <a:schemeClr val="accent3">
                  <a:lumMod val="40000"/>
                  <a:lumOff val="60000"/>
                </a:schemeClr>
              </a:solidFill>
            </a:endParaRPr>
          </a:p>
        </p:txBody>
      </p:sp>
      <p:sp>
        <p:nvSpPr>
          <p:cNvPr id="81" name="Rectangle 80"/>
          <p:cNvSpPr/>
          <p:nvPr/>
        </p:nvSpPr>
        <p:spPr>
          <a:xfrm>
            <a:off x="161178" y="1907147"/>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40000"/>
                    <a:lumOff val="60000"/>
                  </a:schemeClr>
                </a:solidFill>
              </a:rPr>
              <a:t>PROCESS SELECTION</a:t>
            </a:r>
            <a:endParaRPr lang="en-US" sz="1000" b="1" dirty="0">
              <a:solidFill>
                <a:schemeClr val="accent3">
                  <a:lumMod val="40000"/>
                  <a:lumOff val="60000"/>
                </a:schemeClr>
              </a:solidFill>
            </a:endParaRPr>
          </a:p>
        </p:txBody>
      </p:sp>
      <p:sp>
        <p:nvSpPr>
          <p:cNvPr id="82" name="Rectangle 81"/>
          <p:cNvSpPr/>
          <p:nvPr/>
        </p:nvSpPr>
        <p:spPr>
          <a:xfrm>
            <a:off x="167786" y="262915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b="1" dirty="0" smtClean="0">
                <a:solidFill>
                  <a:schemeClr val="accent3">
                    <a:lumMod val="40000"/>
                    <a:lumOff val="60000"/>
                  </a:schemeClr>
                </a:solidFill>
              </a:rPr>
              <a:t>CREATE INITIAL BUSINESS CASE</a:t>
            </a:r>
            <a:endParaRPr lang="en-US" sz="950" b="1" dirty="0">
              <a:solidFill>
                <a:schemeClr val="accent3">
                  <a:lumMod val="40000"/>
                  <a:lumOff val="60000"/>
                </a:schemeClr>
              </a:solidFill>
            </a:endParaRPr>
          </a:p>
        </p:txBody>
      </p:sp>
      <p:sp>
        <p:nvSpPr>
          <p:cNvPr id="4" name="Diamond 3"/>
          <p:cNvSpPr/>
          <p:nvPr/>
        </p:nvSpPr>
        <p:spPr>
          <a:xfrm>
            <a:off x="327422" y="3338765"/>
            <a:ext cx="847724" cy="63795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a:stCxn id="80" idx="2"/>
            <a:endCxn id="81" idx="0"/>
          </p:cNvCxnSpPr>
          <p:nvPr/>
        </p:nvCxnSpPr>
        <p:spPr>
          <a:xfrm flipH="1">
            <a:off x="751285" y="1714958"/>
            <a:ext cx="1" cy="19218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81" idx="2"/>
            <a:endCxn id="82" idx="0"/>
          </p:cNvCxnSpPr>
          <p:nvPr/>
        </p:nvCxnSpPr>
        <p:spPr>
          <a:xfrm>
            <a:off x="751285" y="2438775"/>
            <a:ext cx="6608" cy="1903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2" idx="2"/>
            <a:endCxn id="4" idx="0"/>
          </p:cNvCxnSpPr>
          <p:nvPr/>
        </p:nvCxnSpPr>
        <p:spPr>
          <a:xfrm flipH="1">
            <a:off x="751284" y="3160786"/>
            <a:ext cx="6609" cy="17797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1010" y="4223132"/>
            <a:ext cx="761668" cy="215444"/>
          </a:xfrm>
          <a:prstGeom prst="rect">
            <a:avLst/>
          </a:prstGeom>
          <a:noFill/>
        </p:spPr>
        <p:txBody>
          <a:bodyPr wrap="square" rtlCol="0">
            <a:spAutoFit/>
          </a:bodyPr>
          <a:lstStyle/>
          <a:p>
            <a:pPr algn="ctr"/>
            <a:r>
              <a:rPr lang="en-US" sz="800" b="1" dirty="0" smtClean="0">
                <a:solidFill>
                  <a:schemeClr val="accent2"/>
                </a:solidFill>
              </a:rPr>
              <a:t>Approved?</a:t>
            </a:r>
            <a:endParaRPr lang="en-US" sz="800" b="1" dirty="0">
              <a:solidFill>
                <a:schemeClr val="accent2"/>
              </a:solidFill>
            </a:endParaRPr>
          </a:p>
        </p:txBody>
      </p:sp>
      <p:sp>
        <p:nvSpPr>
          <p:cNvPr id="19" name="Oval 18"/>
          <p:cNvSpPr/>
          <p:nvPr/>
        </p:nvSpPr>
        <p:spPr>
          <a:xfrm>
            <a:off x="597114" y="4176598"/>
            <a:ext cx="308344" cy="31986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4" idx="2"/>
            <a:endCxn id="19" idx="0"/>
          </p:cNvCxnSpPr>
          <p:nvPr/>
        </p:nvCxnSpPr>
        <p:spPr>
          <a:xfrm>
            <a:off x="751284" y="3976719"/>
            <a:ext cx="2" cy="19987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2792" y="3932279"/>
            <a:ext cx="345466" cy="215444"/>
          </a:xfrm>
          <a:prstGeom prst="rect">
            <a:avLst/>
          </a:prstGeom>
          <a:noFill/>
        </p:spPr>
        <p:txBody>
          <a:bodyPr wrap="square" rtlCol="0">
            <a:spAutoFit/>
          </a:bodyPr>
          <a:lstStyle/>
          <a:p>
            <a:r>
              <a:rPr lang="en-US" sz="800" b="1" dirty="0" smtClean="0">
                <a:solidFill>
                  <a:schemeClr val="accent3">
                    <a:lumMod val="40000"/>
                    <a:lumOff val="60000"/>
                  </a:schemeClr>
                </a:solidFill>
              </a:rPr>
              <a:t>NO</a:t>
            </a:r>
            <a:endParaRPr lang="en-US" sz="800" b="1" dirty="0">
              <a:solidFill>
                <a:schemeClr val="accent3">
                  <a:lumMod val="40000"/>
                  <a:lumOff val="60000"/>
                </a:schemeClr>
              </a:solidFill>
            </a:endParaRPr>
          </a:p>
        </p:txBody>
      </p:sp>
      <p:sp>
        <p:nvSpPr>
          <p:cNvPr id="89" name="Rectangle 88"/>
          <p:cNvSpPr/>
          <p:nvPr/>
        </p:nvSpPr>
        <p:spPr>
          <a:xfrm>
            <a:off x="1657150" y="923555"/>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DEMAND MANAGEMENT</a:t>
            </a:r>
          </a:p>
          <a:p>
            <a:pPr algn="ctr"/>
            <a:r>
              <a:rPr lang="en-US" sz="1000" b="1" dirty="0" smtClean="0">
                <a:solidFill>
                  <a:schemeClr val="accent2"/>
                </a:solidFill>
              </a:rPr>
              <a:t>(PROCESS)</a:t>
            </a:r>
            <a:endParaRPr lang="en-US" sz="1000" b="1" dirty="0">
              <a:solidFill>
                <a:schemeClr val="accent2"/>
              </a:solidFill>
            </a:endParaRPr>
          </a:p>
        </p:txBody>
      </p:sp>
      <p:sp>
        <p:nvSpPr>
          <p:cNvPr id="107" name="Rectangle 106"/>
          <p:cNvSpPr/>
          <p:nvPr/>
        </p:nvSpPr>
        <p:spPr>
          <a:xfrm>
            <a:off x="1666406" y="1712500"/>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CAPACITY MANAGEMENT (PEOPLE)</a:t>
            </a:r>
            <a:endParaRPr lang="en-US" sz="1000" b="1" dirty="0">
              <a:solidFill>
                <a:schemeClr val="accent2"/>
              </a:solidFill>
            </a:endParaRPr>
          </a:p>
        </p:txBody>
      </p:sp>
      <p:sp>
        <p:nvSpPr>
          <p:cNvPr id="108" name="Rectangle 107"/>
          <p:cNvSpPr/>
          <p:nvPr/>
        </p:nvSpPr>
        <p:spPr>
          <a:xfrm>
            <a:off x="1666406" y="2492005"/>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CREATION OF PDD</a:t>
            </a:r>
            <a:endParaRPr lang="en-US" sz="1000" b="1" dirty="0">
              <a:solidFill>
                <a:schemeClr val="accent2"/>
              </a:solidFill>
            </a:endParaRPr>
          </a:p>
        </p:txBody>
      </p:sp>
      <p:sp>
        <p:nvSpPr>
          <p:cNvPr id="109" name="Rectangle 108"/>
          <p:cNvSpPr/>
          <p:nvPr/>
        </p:nvSpPr>
        <p:spPr>
          <a:xfrm>
            <a:off x="1666406" y="3237159"/>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2"/>
                </a:solidFill>
              </a:rPr>
              <a:t>UPDATING OF  BUSINESS CASE</a:t>
            </a:r>
            <a:endParaRPr lang="en-US" sz="1000" b="1" dirty="0">
              <a:solidFill>
                <a:schemeClr val="accent2"/>
              </a:solidFill>
            </a:endParaRPr>
          </a:p>
        </p:txBody>
      </p:sp>
      <p:sp>
        <p:nvSpPr>
          <p:cNvPr id="111" name="Diamond 110"/>
          <p:cNvSpPr/>
          <p:nvPr/>
        </p:nvSpPr>
        <p:spPr>
          <a:xfrm>
            <a:off x="1832650" y="4017552"/>
            <a:ext cx="847724" cy="63795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Arrow Connector 111"/>
          <p:cNvCxnSpPr>
            <a:stCxn id="111" idx="1"/>
            <a:endCxn id="19" idx="6"/>
          </p:cNvCxnSpPr>
          <p:nvPr/>
        </p:nvCxnSpPr>
        <p:spPr>
          <a:xfrm flipH="1">
            <a:off x="905458" y="4336529"/>
            <a:ext cx="92719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30739" y="4120342"/>
            <a:ext cx="415887" cy="215444"/>
          </a:xfrm>
          <a:prstGeom prst="rect">
            <a:avLst/>
          </a:prstGeom>
          <a:noFill/>
        </p:spPr>
        <p:txBody>
          <a:bodyPr wrap="square" rtlCol="0">
            <a:spAutoFit/>
          </a:bodyPr>
          <a:lstStyle/>
          <a:p>
            <a:r>
              <a:rPr lang="en-US" sz="800" b="1" dirty="0" smtClean="0">
                <a:solidFill>
                  <a:schemeClr val="accent2"/>
                </a:solidFill>
              </a:rPr>
              <a:t>YES</a:t>
            </a:r>
            <a:endParaRPr lang="en-US" sz="800" b="1" dirty="0">
              <a:solidFill>
                <a:schemeClr val="accent2"/>
              </a:solidFill>
            </a:endParaRPr>
          </a:p>
        </p:txBody>
      </p:sp>
      <p:cxnSp>
        <p:nvCxnSpPr>
          <p:cNvPr id="117" name="Straight Arrow Connector 116"/>
          <p:cNvCxnSpPr>
            <a:stCxn id="109" idx="2"/>
            <a:endCxn id="111" idx="0"/>
          </p:cNvCxnSpPr>
          <p:nvPr/>
        </p:nvCxnSpPr>
        <p:spPr>
          <a:xfrm flipH="1">
            <a:off x="2256512" y="3768787"/>
            <a:ext cx="1" cy="2487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8" idx="2"/>
            <a:endCxn id="109" idx="0"/>
          </p:cNvCxnSpPr>
          <p:nvPr/>
        </p:nvCxnSpPr>
        <p:spPr>
          <a:xfrm>
            <a:off x="2256513" y="3023633"/>
            <a:ext cx="0" cy="21352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7" idx="2"/>
            <a:endCxn id="108" idx="0"/>
          </p:cNvCxnSpPr>
          <p:nvPr/>
        </p:nvCxnSpPr>
        <p:spPr>
          <a:xfrm>
            <a:off x="2256513" y="2244128"/>
            <a:ext cx="0" cy="24787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9" idx="2"/>
            <a:endCxn id="107" idx="0"/>
          </p:cNvCxnSpPr>
          <p:nvPr/>
        </p:nvCxnSpPr>
        <p:spPr>
          <a:xfrm>
            <a:off x="2247257" y="1455183"/>
            <a:ext cx="9256" cy="2573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28467" y="3544269"/>
            <a:ext cx="769365" cy="215444"/>
          </a:xfrm>
          <a:prstGeom prst="rect">
            <a:avLst/>
          </a:prstGeom>
          <a:noFill/>
        </p:spPr>
        <p:txBody>
          <a:bodyPr wrap="square" rtlCol="0">
            <a:spAutoFit/>
          </a:bodyPr>
          <a:lstStyle/>
          <a:p>
            <a:r>
              <a:rPr lang="en-US" sz="800" b="1" dirty="0" smtClean="0">
                <a:solidFill>
                  <a:schemeClr val="accent3">
                    <a:lumMod val="40000"/>
                    <a:lumOff val="60000"/>
                  </a:schemeClr>
                </a:solidFill>
              </a:rPr>
              <a:t>Approved?</a:t>
            </a:r>
            <a:endParaRPr lang="en-US" sz="800" b="1" dirty="0">
              <a:solidFill>
                <a:schemeClr val="accent3">
                  <a:lumMod val="40000"/>
                  <a:lumOff val="60000"/>
                </a:schemeClr>
              </a:solidFill>
            </a:endParaRPr>
          </a:p>
        </p:txBody>
      </p:sp>
      <p:sp>
        <p:nvSpPr>
          <p:cNvPr id="130" name="TextBox 129"/>
          <p:cNvSpPr txBox="1"/>
          <p:nvPr/>
        </p:nvSpPr>
        <p:spPr>
          <a:xfrm>
            <a:off x="1539757" y="4120342"/>
            <a:ext cx="345466" cy="215444"/>
          </a:xfrm>
          <a:prstGeom prst="rect">
            <a:avLst/>
          </a:prstGeom>
          <a:noFill/>
        </p:spPr>
        <p:txBody>
          <a:bodyPr wrap="square" rtlCol="0">
            <a:spAutoFit/>
          </a:bodyPr>
          <a:lstStyle/>
          <a:p>
            <a:r>
              <a:rPr lang="en-US" sz="800" b="1" dirty="0" smtClean="0">
                <a:solidFill>
                  <a:schemeClr val="accent2"/>
                </a:solidFill>
              </a:rPr>
              <a:t>NO</a:t>
            </a:r>
            <a:endParaRPr lang="en-US" sz="800" b="1" dirty="0">
              <a:solidFill>
                <a:schemeClr val="accent2"/>
              </a:solidFill>
            </a:endParaRPr>
          </a:p>
        </p:txBody>
      </p:sp>
      <p:sp>
        <p:nvSpPr>
          <p:cNvPr id="132" name="Rectangle 131"/>
          <p:cNvSpPr/>
          <p:nvPr/>
        </p:nvSpPr>
        <p:spPr>
          <a:xfrm>
            <a:off x="3159937" y="923555"/>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accent6"/>
                </a:solidFill>
              </a:rPr>
              <a:t>DEMAND MANAGEMENT (DEVELOPMENT)</a:t>
            </a:r>
            <a:endParaRPr lang="en-US" sz="900" b="1" dirty="0">
              <a:solidFill>
                <a:schemeClr val="accent6"/>
              </a:solidFill>
            </a:endParaRPr>
          </a:p>
        </p:txBody>
      </p:sp>
      <p:cxnSp>
        <p:nvCxnSpPr>
          <p:cNvPr id="96" name="Elbow Connector 95"/>
          <p:cNvCxnSpPr>
            <a:stCxn id="111" idx="3"/>
            <a:endCxn id="132" idx="1"/>
          </p:cNvCxnSpPr>
          <p:nvPr/>
        </p:nvCxnSpPr>
        <p:spPr>
          <a:xfrm flipV="1">
            <a:off x="2680374" y="1189369"/>
            <a:ext cx="479563" cy="3147160"/>
          </a:xfrm>
          <a:prstGeom prst="bentConnector3">
            <a:avLst>
              <a:gd name="adj1" fmla="val 6324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29" idx="3"/>
            <a:endCxn id="89" idx="1"/>
          </p:cNvCxnSpPr>
          <p:nvPr/>
        </p:nvCxnSpPr>
        <p:spPr>
          <a:xfrm flipV="1">
            <a:off x="1197832" y="1189369"/>
            <a:ext cx="459318" cy="2462622"/>
          </a:xfrm>
          <a:prstGeom prst="bentConnector3">
            <a:avLst>
              <a:gd name="adj1" fmla="val 63825"/>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3131543" y="1720109"/>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b="1" dirty="0" smtClean="0">
                <a:solidFill>
                  <a:schemeClr val="accent6"/>
                </a:solidFill>
              </a:rPr>
              <a:t>DEFINE PROCESS REQUIREMENTS</a:t>
            </a:r>
            <a:endParaRPr lang="en-US" sz="950" b="1" dirty="0">
              <a:solidFill>
                <a:schemeClr val="accent6"/>
              </a:solidFill>
            </a:endParaRPr>
          </a:p>
        </p:txBody>
      </p:sp>
      <p:sp>
        <p:nvSpPr>
          <p:cNvPr id="154" name="Rectangle 153"/>
          <p:cNvSpPr/>
          <p:nvPr/>
        </p:nvSpPr>
        <p:spPr>
          <a:xfrm>
            <a:off x="3131542" y="2455823"/>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6"/>
                </a:solidFill>
              </a:rPr>
              <a:t>CAPACITY MANAGEMENT (SYSTEM)</a:t>
            </a:r>
            <a:endParaRPr lang="en-US" sz="1000" b="1" dirty="0">
              <a:solidFill>
                <a:schemeClr val="accent6"/>
              </a:solidFill>
            </a:endParaRPr>
          </a:p>
        </p:txBody>
      </p:sp>
      <p:sp>
        <p:nvSpPr>
          <p:cNvPr id="155" name="Rectangle 154"/>
          <p:cNvSpPr/>
          <p:nvPr/>
        </p:nvSpPr>
        <p:spPr>
          <a:xfrm>
            <a:off x="4606731" y="166301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6"/>
                </a:solidFill>
              </a:rPr>
              <a:t>AGILE LIFECYCLE (DEV, TEST)</a:t>
            </a:r>
            <a:endParaRPr lang="en-US" sz="1000" b="1" dirty="0">
              <a:solidFill>
                <a:schemeClr val="accent6"/>
              </a:solidFill>
            </a:endParaRPr>
          </a:p>
        </p:txBody>
      </p:sp>
      <p:sp>
        <p:nvSpPr>
          <p:cNvPr id="156" name="Rectangle 155"/>
          <p:cNvSpPr/>
          <p:nvPr/>
        </p:nvSpPr>
        <p:spPr>
          <a:xfrm>
            <a:off x="4607709" y="2393330"/>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6"/>
                </a:solidFill>
              </a:rPr>
              <a:t>UAT</a:t>
            </a:r>
            <a:endParaRPr lang="en-US" sz="1000" b="1" dirty="0">
              <a:solidFill>
                <a:schemeClr val="accent6"/>
              </a:solidFill>
            </a:endParaRPr>
          </a:p>
        </p:txBody>
      </p:sp>
      <p:cxnSp>
        <p:nvCxnSpPr>
          <p:cNvPr id="157" name="Straight Arrow Connector 156"/>
          <p:cNvCxnSpPr/>
          <p:nvPr/>
        </p:nvCxnSpPr>
        <p:spPr>
          <a:xfrm>
            <a:off x="3720888" y="1462792"/>
            <a:ext cx="9256" cy="2573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3" idx="2"/>
            <a:endCxn id="154" idx="0"/>
          </p:cNvCxnSpPr>
          <p:nvPr/>
        </p:nvCxnSpPr>
        <p:spPr>
          <a:xfrm flipH="1">
            <a:off x="3721649" y="2251737"/>
            <a:ext cx="1" cy="20408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2"/>
            <a:endCxn id="156" idx="0"/>
          </p:cNvCxnSpPr>
          <p:nvPr/>
        </p:nvCxnSpPr>
        <p:spPr>
          <a:xfrm>
            <a:off x="5196838" y="2194646"/>
            <a:ext cx="978" cy="1986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6172438" y="91837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1"/>
                </a:solidFill>
              </a:rPr>
              <a:t>ROBOT PACKAGE CREATION</a:t>
            </a:r>
            <a:endParaRPr lang="en-US" sz="1000" b="1" dirty="0">
              <a:solidFill>
                <a:schemeClr val="accent1"/>
              </a:solidFill>
            </a:endParaRPr>
          </a:p>
        </p:txBody>
      </p:sp>
      <p:sp>
        <p:nvSpPr>
          <p:cNvPr id="170" name="Rectangle 169"/>
          <p:cNvSpPr/>
          <p:nvPr/>
        </p:nvSpPr>
        <p:spPr>
          <a:xfrm>
            <a:off x="6172438" y="1711359"/>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1"/>
                </a:solidFill>
              </a:rPr>
              <a:t>HANDOVER FOR DEPLOYMENT</a:t>
            </a:r>
            <a:endParaRPr lang="en-US" sz="1000" b="1" dirty="0">
              <a:solidFill>
                <a:schemeClr val="accent1"/>
              </a:solidFill>
            </a:endParaRPr>
          </a:p>
        </p:txBody>
      </p:sp>
      <p:sp>
        <p:nvSpPr>
          <p:cNvPr id="171" name="Rectangle 170"/>
          <p:cNvSpPr/>
          <p:nvPr/>
        </p:nvSpPr>
        <p:spPr>
          <a:xfrm>
            <a:off x="6172438" y="3382661"/>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1"/>
                </a:solidFill>
              </a:rPr>
              <a:t>RELEASE PACKAGE TO PRODUCTION</a:t>
            </a:r>
            <a:endParaRPr lang="en-US" sz="1000" b="1" dirty="0">
              <a:solidFill>
                <a:schemeClr val="accent1"/>
              </a:solidFill>
            </a:endParaRPr>
          </a:p>
        </p:txBody>
      </p:sp>
      <p:sp>
        <p:nvSpPr>
          <p:cNvPr id="172" name="Rectangle 171"/>
          <p:cNvSpPr/>
          <p:nvPr/>
        </p:nvSpPr>
        <p:spPr>
          <a:xfrm>
            <a:off x="6172438" y="4163700"/>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1"/>
                </a:solidFill>
              </a:rPr>
              <a:t>HYPERCARE PHASE</a:t>
            </a:r>
            <a:endParaRPr lang="en-US" sz="1000" b="1" dirty="0">
              <a:solidFill>
                <a:schemeClr val="accent1"/>
              </a:solidFill>
            </a:endParaRPr>
          </a:p>
        </p:txBody>
      </p:sp>
      <p:cxnSp>
        <p:nvCxnSpPr>
          <p:cNvPr id="173" name="Elbow Connector 172"/>
          <p:cNvCxnSpPr>
            <a:stCxn id="156" idx="3"/>
            <a:endCxn id="168" idx="1"/>
          </p:cNvCxnSpPr>
          <p:nvPr/>
        </p:nvCxnSpPr>
        <p:spPr>
          <a:xfrm flipV="1">
            <a:off x="5787922" y="1184192"/>
            <a:ext cx="384516" cy="1474952"/>
          </a:xfrm>
          <a:prstGeom prst="bentConnector3">
            <a:avLst>
              <a:gd name="adj1" fmla="val 4256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68" idx="2"/>
            <a:endCxn id="170" idx="0"/>
          </p:cNvCxnSpPr>
          <p:nvPr/>
        </p:nvCxnSpPr>
        <p:spPr>
          <a:xfrm>
            <a:off x="6762545" y="1450006"/>
            <a:ext cx="0" cy="2613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71" idx="2"/>
            <a:endCxn id="172" idx="0"/>
          </p:cNvCxnSpPr>
          <p:nvPr/>
        </p:nvCxnSpPr>
        <p:spPr>
          <a:xfrm>
            <a:off x="6762545" y="3914289"/>
            <a:ext cx="0" cy="24941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7757049" y="138827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4"/>
                </a:solidFill>
              </a:rPr>
              <a:t>FULFILL SERVICE REQUEST</a:t>
            </a:r>
            <a:endParaRPr lang="en-US" sz="1000" b="1" dirty="0">
              <a:solidFill>
                <a:schemeClr val="accent4"/>
              </a:solidFill>
            </a:endParaRPr>
          </a:p>
        </p:txBody>
      </p:sp>
      <p:sp>
        <p:nvSpPr>
          <p:cNvPr id="190" name="Rectangle 189"/>
          <p:cNvSpPr/>
          <p:nvPr/>
        </p:nvSpPr>
        <p:spPr>
          <a:xfrm>
            <a:off x="7768394" y="3871253"/>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4">
                    <a:lumMod val="40000"/>
                    <a:lumOff val="60000"/>
                  </a:schemeClr>
                </a:solidFill>
              </a:rPr>
              <a:t>MONITOR HEARTBEAT OF ROBOTS</a:t>
            </a:r>
            <a:endParaRPr lang="en-US" sz="1000" b="1" dirty="0">
              <a:solidFill>
                <a:schemeClr val="accent4">
                  <a:lumMod val="40000"/>
                  <a:lumOff val="60000"/>
                </a:schemeClr>
              </a:solidFill>
            </a:endParaRPr>
          </a:p>
        </p:txBody>
      </p:sp>
      <p:sp>
        <p:nvSpPr>
          <p:cNvPr id="191" name="Oval 190"/>
          <p:cNvSpPr/>
          <p:nvPr/>
        </p:nvSpPr>
        <p:spPr>
          <a:xfrm>
            <a:off x="8192984" y="864330"/>
            <a:ext cx="308344" cy="31986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596804" y="746592"/>
            <a:ext cx="308344" cy="31986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Arrow Connector 192"/>
          <p:cNvCxnSpPr>
            <a:stCxn id="192" idx="4"/>
            <a:endCxn id="80" idx="0"/>
          </p:cNvCxnSpPr>
          <p:nvPr/>
        </p:nvCxnSpPr>
        <p:spPr>
          <a:xfrm>
            <a:off x="750976" y="1066454"/>
            <a:ext cx="310" cy="1168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4"/>
            <a:endCxn id="189" idx="0"/>
          </p:cNvCxnSpPr>
          <p:nvPr/>
        </p:nvCxnSpPr>
        <p:spPr>
          <a:xfrm>
            <a:off x="8347156" y="1184192"/>
            <a:ext cx="0" cy="20408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606731" y="918378"/>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6"/>
                </a:solidFill>
              </a:rPr>
              <a:t>CAPACITY MANAGEMENT (PEOPLE)</a:t>
            </a:r>
            <a:endParaRPr lang="en-US" sz="1000" b="1" dirty="0">
              <a:solidFill>
                <a:schemeClr val="accent6"/>
              </a:solidFill>
            </a:endParaRPr>
          </a:p>
        </p:txBody>
      </p:sp>
      <p:sp>
        <p:nvSpPr>
          <p:cNvPr id="209" name="Rectangle 208"/>
          <p:cNvSpPr/>
          <p:nvPr/>
        </p:nvSpPr>
        <p:spPr>
          <a:xfrm>
            <a:off x="3140037" y="3241334"/>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6"/>
                </a:solidFill>
              </a:rPr>
              <a:t>REQUEST FOR ACCESSES</a:t>
            </a:r>
            <a:endParaRPr lang="en-US" sz="1000" b="1" dirty="0">
              <a:solidFill>
                <a:schemeClr val="accent6"/>
              </a:solidFill>
            </a:endParaRPr>
          </a:p>
        </p:txBody>
      </p:sp>
      <p:cxnSp>
        <p:nvCxnSpPr>
          <p:cNvPr id="210" name="Elbow Connector 209"/>
          <p:cNvCxnSpPr>
            <a:stCxn id="209" idx="3"/>
            <a:endCxn id="205" idx="1"/>
          </p:cNvCxnSpPr>
          <p:nvPr/>
        </p:nvCxnSpPr>
        <p:spPr>
          <a:xfrm flipV="1">
            <a:off x="4320250" y="1184192"/>
            <a:ext cx="286481" cy="2322956"/>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3130781" y="3964832"/>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6"/>
                </a:solidFill>
              </a:rPr>
              <a:t>REQUEST FOR INFRA</a:t>
            </a:r>
            <a:endParaRPr lang="en-US" sz="1000" b="1" dirty="0">
              <a:solidFill>
                <a:schemeClr val="accent6"/>
              </a:solidFill>
            </a:endParaRPr>
          </a:p>
        </p:txBody>
      </p:sp>
      <p:cxnSp>
        <p:nvCxnSpPr>
          <p:cNvPr id="220" name="Straight Arrow Connector 219"/>
          <p:cNvCxnSpPr>
            <a:stCxn id="154" idx="2"/>
            <a:endCxn id="209" idx="0"/>
          </p:cNvCxnSpPr>
          <p:nvPr/>
        </p:nvCxnSpPr>
        <p:spPr>
          <a:xfrm>
            <a:off x="3721649" y="2987451"/>
            <a:ext cx="8495" cy="2538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09" idx="2"/>
            <a:endCxn id="214" idx="0"/>
          </p:cNvCxnSpPr>
          <p:nvPr/>
        </p:nvCxnSpPr>
        <p:spPr>
          <a:xfrm flipH="1">
            <a:off x="3720888" y="3772962"/>
            <a:ext cx="9256" cy="1918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05" idx="2"/>
            <a:endCxn id="155" idx="0"/>
          </p:cNvCxnSpPr>
          <p:nvPr/>
        </p:nvCxnSpPr>
        <p:spPr>
          <a:xfrm>
            <a:off x="5196838" y="1450006"/>
            <a:ext cx="0" cy="2130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endCxn id="258" idx="1"/>
          </p:cNvCxnSpPr>
          <p:nvPr/>
        </p:nvCxnSpPr>
        <p:spPr>
          <a:xfrm flipV="1">
            <a:off x="4282419" y="3024331"/>
            <a:ext cx="2274304" cy="1149166"/>
          </a:xfrm>
          <a:prstGeom prst="bentConnector3">
            <a:avLst>
              <a:gd name="adj1" fmla="val 7345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a:off x="6556723" y="2847856"/>
            <a:ext cx="409575" cy="352950"/>
            <a:chOff x="6544168" y="2581344"/>
            <a:chExt cx="409575" cy="352950"/>
          </a:xfrm>
        </p:grpSpPr>
        <p:sp>
          <p:nvSpPr>
            <p:cNvPr id="258" name="Diamond 257"/>
            <p:cNvSpPr/>
            <p:nvPr/>
          </p:nvSpPr>
          <p:spPr>
            <a:xfrm>
              <a:off x="6544168" y="2581344"/>
              <a:ext cx="409575" cy="35295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p:cNvSpPr txBox="1"/>
            <p:nvPr/>
          </p:nvSpPr>
          <p:spPr>
            <a:xfrm>
              <a:off x="6604524" y="2618120"/>
              <a:ext cx="288862" cy="307777"/>
            </a:xfrm>
            <a:prstGeom prst="rect">
              <a:avLst/>
            </a:prstGeom>
            <a:noFill/>
          </p:spPr>
          <p:txBody>
            <a:bodyPr wrap="none" rtlCol="0">
              <a:spAutoFit/>
            </a:bodyPr>
            <a:lstStyle/>
            <a:p>
              <a:r>
                <a:rPr lang="en-US" b="1" dirty="0">
                  <a:solidFill>
                    <a:schemeClr val="bg1"/>
                  </a:solidFill>
                </a:rPr>
                <a:t>+</a:t>
              </a:r>
            </a:p>
          </p:txBody>
        </p:sp>
      </p:grpSp>
      <p:cxnSp>
        <p:nvCxnSpPr>
          <p:cNvPr id="268" name="Straight Arrow Connector 267"/>
          <p:cNvCxnSpPr>
            <a:stCxn id="170" idx="2"/>
            <a:endCxn id="258" idx="0"/>
          </p:cNvCxnSpPr>
          <p:nvPr/>
        </p:nvCxnSpPr>
        <p:spPr>
          <a:xfrm flipH="1">
            <a:off x="6761511" y="2242987"/>
            <a:ext cx="1034" cy="60486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258" idx="2"/>
            <a:endCxn id="171" idx="0"/>
          </p:cNvCxnSpPr>
          <p:nvPr/>
        </p:nvCxnSpPr>
        <p:spPr>
          <a:xfrm>
            <a:off x="6761511" y="3200806"/>
            <a:ext cx="1034" cy="1818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6" name="Oval 275"/>
          <p:cNvSpPr/>
          <p:nvPr/>
        </p:nvSpPr>
        <p:spPr>
          <a:xfrm>
            <a:off x="8205684" y="3307952"/>
            <a:ext cx="308344" cy="31986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7" name="Straight Arrow Connector 276"/>
          <p:cNvCxnSpPr>
            <a:stCxn id="276" idx="4"/>
            <a:endCxn id="190" idx="0"/>
          </p:cNvCxnSpPr>
          <p:nvPr/>
        </p:nvCxnSpPr>
        <p:spPr>
          <a:xfrm flipH="1">
            <a:off x="8358501" y="3627814"/>
            <a:ext cx="1355" cy="2434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8196430" y="2260749"/>
            <a:ext cx="308344" cy="31986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0" name="Elbow Connector 279"/>
          <p:cNvCxnSpPr>
            <a:stCxn id="172" idx="3"/>
            <a:endCxn id="279" idx="2"/>
          </p:cNvCxnSpPr>
          <p:nvPr/>
        </p:nvCxnSpPr>
        <p:spPr>
          <a:xfrm flipV="1">
            <a:off x="7352651" y="2420680"/>
            <a:ext cx="843779" cy="2008834"/>
          </a:xfrm>
          <a:prstGeom prst="bentConnector3">
            <a:avLst>
              <a:gd name="adj1" fmla="val 25165"/>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189" idx="2"/>
            <a:endCxn id="279" idx="0"/>
          </p:cNvCxnSpPr>
          <p:nvPr/>
        </p:nvCxnSpPr>
        <p:spPr>
          <a:xfrm>
            <a:off x="8347156" y="1919906"/>
            <a:ext cx="3446" cy="34084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8" name="Rectangle 287"/>
          <p:cNvSpPr/>
          <p:nvPr/>
        </p:nvSpPr>
        <p:spPr>
          <a:xfrm>
            <a:off x="7647303" y="258495"/>
            <a:ext cx="1422400" cy="4699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4">
                    <a:lumMod val="40000"/>
                    <a:lumOff val="60000"/>
                  </a:schemeClr>
                </a:solidFill>
              </a:rPr>
              <a:t>OPERATION</a:t>
            </a:r>
            <a:endParaRPr lang="en-US" b="1" dirty="0">
              <a:solidFill>
                <a:schemeClr val="accent4">
                  <a:lumMod val="40000"/>
                  <a:lumOff val="60000"/>
                </a:schemeClr>
              </a:solidFill>
            </a:endParaRPr>
          </a:p>
        </p:txBody>
      </p:sp>
      <p:sp>
        <p:nvSpPr>
          <p:cNvPr id="290" name="Rectangle 289"/>
          <p:cNvSpPr/>
          <p:nvPr/>
        </p:nvSpPr>
        <p:spPr>
          <a:xfrm>
            <a:off x="7768394" y="1397204"/>
            <a:ext cx="1180213" cy="5316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4">
                    <a:lumMod val="40000"/>
                    <a:lumOff val="60000"/>
                  </a:schemeClr>
                </a:solidFill>
              </a:rPr>
              <a:t>FULFILL SERVICE REQUEST</a:t>
            </a:r>
            <a:endParaRPr lang="en-US" sz="1000" b="1" dirty="0">
              <a:solidFill>
                <a:schemeClr val="accent4">
                  <a:lumMod val="40000"/>
                  <a:lumOff val="60000"/>
                </a:schemeClr>
              </a:solidFill>
            </a:endParaRPr>
          </a:p>
        </p:txBody>
      </p:sp>
      <p:sp>
        <p:nvSpPr>
          <p:cNvPr id="291" name="TextBox 290"/>
          <p:cNvSpPr txBox="1"/>
          <p:nvPr/>
        </p:nvSpPr>
        <p:spPr>
          <a:xfrm>
            <a:off x="1089339" y="3426841"/>
            <a:ext cx="437082" cy="215444"/>
          </a:xfrm>
          <a:prstGeom prst="rect">
            <a:avLst/>
          </a:prstGeom>
          <a:noFill/>
        </p:spPr>
        <p:txBody>
          <a:bodyPr wrap="square" rtlCol="0">
            <a:spAutoFit/>
          </a:bodyPr>
          <a:lstStyle/>
          <a:p>
            <a:r>
              <a:rPr lang="en-US" sz="800" b="1" dirty="0" smtClean="0">
                <a:solidFill>
                  <a:schemeClr val="accent3">
                    <a:lumMod val="40000"/>
                    <a:lumOff val="60000"/>
                  </a:schemeClr>
                </a:solidFill>
              </a:rPr>
              <a:t>YES</a:t>
            </a:r>
            <a:endParaRPr lang="en-US" sz="800" b="1" dirty="0">
              <a:solidFill>
                <a:schemeClr val="accent3">
                  <a:lumMod val="40000"/>
                  <a:lumOff val="60000"/>
                </a:schemeClr>
              </a:solidFill>
            </a:endParaRPr>
          </a:p>
        </p:txBody>
      </p:sp>
    </p:spTree>
    <p:extLst>
      <p:ext uri="{BB962C8B-B14F-4D97-AF65-F5344CB8AC3E}">
        <p14:creationId xmlns:p14="http://schemas.microsoft.com/office/powerpoint/2010/main" val="302111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236" y="12468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6" name="Rectangle 5"/>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7" name="Rectangle 6"/>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8" name="Rectangle 7"/>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9" name="Rectangle 8"/>
          <p:cNvSpPr/>
          <p:nvPr/>
        </p:nvSpPr>
        <p:spPr>
          <a:xfrm>
            <a:off x="120061" y="641104"/>
            <a:ext cx="8938041" cy="10735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0" name="Rectangle 9"/>
          <p:cNvSpPr/>
          <p:nvPr/>
        </p:nvSpPr>
        <p:spPr>
          <a:xfrm rot="16200000">
            <a:off x="-200541" y="966662"/>
            <a:ext cx="1073514"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PROCESS OWNER</a:t>
            </a:r>
            <a:endParaRPr lang="en-US" sz="1000" b="1" dirty="0">
              <a:solidFill>
                <a:schemeClr val="accent3">
                  <a:lumMod val="60000"/>
                  <a:lumOff val="40000"/>
                </a:schemeClr>
              </a:solidFill>
            </a:endParaRPr>
          </a:p>
        </p:txBody>
      </p:sp>
      <p:sp>
        <p:nvSpPr>
          <p:cNvPr id="11" name="Rectangle 10"/>
          <p:cNvSpPr/>
          <p:nvPr/>
        </p:nvSpPr>
        <p:spPr>
          <a:xfrm>
            <a:off x="122831" y="1714957"/>
            <a:ext cx="8938041" cy="21531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2" name="Rectangle 11"/>
          <p:cNvSpPr/>
          <p:nvPr/>
        </p:nvSpPr>
        <p:spPr>
          <a:xfrm rot="16200000">
            <a:off x="-739136" y="2576931"/>
            <a:ext cx="2147026"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PROCESS ANALYST</a:t>
            </a:r>
            <a:endParaRPr lang="en-US" sz="1000" b="1" dirty="0">
              <a:solidFill>
                <a:schemeClr val="accent3">
                  <a:lumMod val="60000"/>
                  <a:lumOff val="40000"/>
                </a:schemeClr>
              </a:solidFill>
            </a:endParaRPr>
          </a:p>
        </p:txBody>
      </p:sp>
      <p:sp>
        <p:nvSpPr>
          <p:cNvPr id="15" name="Rectangle 14"/>
          <p:cNvSpPr/>
          <p:nvPr/>
        </p:nvSpPr>
        <p:spPr>
          <a:xfrm>
            <a:off x="122831" y="3861983"/>
            <a:ext cx="8938041" cy="10735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6" name="Rectangle 15"/>
          <p:cNvSpPr/>
          <p:nvPr/>
        </p:nvSpPr>
        <p:spPr>
          <a:xfrm rot="16200000">
            <a:off x="-202382" y="4187200"/>
            <a:ext cx="1073514"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INPUT / OUTPUT</a:t>
            </a:r>
            <a:endParaRPr lang="en-US" sz="1000" b="1" dirty="0">
              <a:solidFill>
                <a:schemeClr val="accent3">
                  <a:lumMod val="60000"/>
                  <a:lumOff val="40000"/>
                </a:schemeClr>
              </a:solidFill>
            </a:endParaRPr>
          </a:p>
        </p:txBody>
      </p:sp>
      <p:grpSp>
        <p:nvGrpSpPr>
          <p:cNvPr id="21" name="Group 20"/>
          <p:cNvGrpSpPr/>
          <p:nvPr/>
        </p:nvGrpSpPr>
        <p:grpSpPr>
          <a:xfrm>
            <a:off x="1197868" y="725842"/>
            <a:ext cx="1584846" cy="804869"/>
            <a:chOff x="900752" y="725842"/>
            <a:chExt cx="1584846" cy="804869"/>
          </a:xfrm>
        </p:grpSpPr>
        <p:sp>
          <p:nvSpPr>
            <p:cNvPr id="19" name="Rectangle 18"/>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SELECT PROCESS FOR RPA</a:t>
              </a:r>
              <a:endParaRPr lang="en-US" sz="1000" b="1" dirty="0">
                <a:solidFill>
                  <a:schemeClr val="accent3">
                    <a:lumMod val="60000"/>
                    <a:lumOff val="40000"/>
                  </a:schemeClr>
                </a:solidFill>
              </a:endParaRPr>
            </a:p>
          </p:txBody>
        </p:sp>
        <p:sp>
          <p:nvSpPr>
            <p:cNvPr id="20" name="Oval 19"/>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lumMod val="85000"/>
                    </a:schemeClr>
                  </a:solidFill>
                </a:rPr>
                <a:t>1</a:t>
              </a:r>
              <a:endParaRPr lang="en-US" sz="1000" dirty="0">
                <a:solidFill>
                  <a:schemeClr val="bg1">
                    <a:lumMod val="85000"/>
                  </a:schemeClr>
                </a:solidFill>
              </a:endParaRPr>
            </a:p>
          </p:txBody>
        </p:sp>
      </p:grpSp>
      <p:grpSp>
        <p:nvGrpSpPr>
          <p:cNvPr id="56" name="Group 55"/>
          <p:cNvGrpSpPr/>
          <p:nvPr/>
        </p:nvGrpSpPr>
        <p:grpSpPr>
          <a:xfrm>
            <a:off x="6321529" y="4022076"/>
            <a:ext cx="815406" cy="917575"/>
            <a:chOff x="1323975" y="4225925"/>
            <a:chExt cx="815406" cy="917575"/>
          </a:xfrm>
        </p:grpSpPr>
        <p:grpSp>
          <p:nvGrpSpPr>
            <p:cNvPr id="40" name="Group 20"/>
            <p:cNvGrpSpPr>
              <a:grpSpLocks noChangeAspect="1"/>
            </p:cNvGrpSpPr>
            <p:nvPr/>
          </p:nvGrpSpPr>
          <p:grpSpPr bwMode="auto">
            <a:xfrm>
              <a:off x="1326581" y="4225925"/>
              <a:ext cx="812800" cy="917575"/>
              <a:chOff x="2624" y="1337"/>
              <a:chExt cx="512" cy="578"/>
            </a:xfrm>
          </p:grpSpPr>
          <p:sp>
            <p:nvSpPr>
              <p:cNvPr id="41"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55" name="TextBox 54"/>
            <p:cNvSpPr txBox="1"/>
            <p:nvPr/>
          </p:nvSpPr>
          <p:spPr>
            <a:xfrm>
              <a:off x="1323975" y="4735971"/>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COMPLEXITY CALCULATOR</a:t>
              </a:r>
              <a:endParaRPr lang="en-US" sz="600" dirty="0"/>
            </a:p>
          </p:txBody>
        </p:sp>
      </p:grpSp>
      <p:grpSp>
        <p:nvGrpSpPr>
          <p:cNvPr id="60" name="Group 59"/>
          <p:cNvGrpSpPr/>
          <p:nvPr/>
        </p:nvGrpSpPr>
        <p:grpSpPr>
          <a:xfrm>
            <a:off x="2994711" y="725709"/>
            <a:ext cx="1584846" cy="804869"/>
            <a:chOff x="900752" y="725842"/>
            <a:chExt cx="1584846" cy="804869"/>
          </a:xfrm>
        </p:grpSpPr>
        <p:sp>
          <p:nvSpPr>
            <p:cNvPr id="61" name="Rectangle 60"/>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ANSWER IPA</a:t>
              </a:r>
              <a:endParaRPr lang="en-US" sz="1000" b="1" dirty="0">
                <a:solidFill>
                  <a:schemeClr val="accent3">
                    <a:lumMod val="60000"/>
                    <a:lumOff val="40000"/>
                  </a:schemeClr>
                </a:solidFill>
              </a:endParaRPr>
            </a:p>
          </p:txBody>
        </p:sp>
        <p:sp>
          <p:nvSpPr>
            <p:cNvPr id="62" name="Oval 61"/>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rPr>
                <a:t>2</a:t>
              </a:r>
            </a:p>
          </p:txBody>
        </p:sp>
      </p:grpSp>
      <p:grpSp>
        <p:nvGrpSpPr>
          <p:cNvPr id="65" name="Group 64"/>
          <p:cNvGrpSpPr/>
          <p:nvPr/>
        </p:nvGrpSpPr>
        <p:grpSpPr>
          <a:xfrm>
            <a:off x="2263961" y="4017456"/>
            <a:ext cx="815406" cy="917575"/>
            <a:chOff x="1323975" y="4225925"/>
            <a:chExt cx="815406" cy="917575"/>
          </a:xfrm>
        </p:grpSpPr>
        <p:grpSp>
          <p:nvGrpSpPr>
            <p:cNvPr id="66" name="Group 20"/>
            <p:cNvGrpSpPr>
              <a:grpSpLocks noChangeAspect="1"/>
            </p:cNvGrpSpPr>
            <p:nvPr/>
          </p:nvGrpSpPr>
          <p:grpSpPr bwMode="auto">
            <a:xfrm>
              <a:off x="1326581" y="4225925"/>
              <a:ext cx="812800" cy="917575"/>
              <a:chOff x="2624" y="1337"/>
              <a:chExt cx="512" cy="578"/>
            </a:xfrm>
          </p:grpSpPr>
          <p:sp>
            <p:nvSpPr>
              <p:cNvPr id="68"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67" name="TextBox 66"/>
            <p:cNvSpPr txBox="1"/>
            <p:nvPr/>
          </p:nvSpPr>
          <p:spPr>
            <a:xfrm>
              <a:off x="1323975" y="4735971"/>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IPA QUESTIONNAIRE</a:t>
              </a:r>
              <a:endParaRPr lang="en-US" sz="600" dirty="0"/>
            </a:p>
          </p:txBody>
        </p:sp>
      </p:grpSp>
      <p:cxnSp>
        <p:nvCxnSpPr>
          <p:cNvPr id="77" name="Elbow Connector 76"/>
          <p:cNvCxnSpPr>
            <a:stCxn id="19" idx="3"/>
            <a:endCxn id="61" idx="1"/>
          </p:cNvCxnSpPr>
          <p:nvPr/>
        </p:nvCxnSpPr>
        <p:spPr>
          <a:xfrm flipV="1">
            <a:off x="2671826" y="1181480"/>
            <a:ext cx="322885" cy="13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3017763" y="1828899"/>
            <a:ext cx="1584846" cy="804869"/>
            <a:chOff x="900752" y="725842"/>
            <a:chExt cx="1584846" cy="804869"/>
          </a:xfrm>
        </p:grpSpPr>
        <p:sp>
          <p:nvSpPr>
            <p:cNvPr id="79" name="Rectangle 78"/>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DETERMINE ELIGIBILITY FOR RPA</a:t>
              </a:r>
              <a:endParaRPr lang="en-US" sz="1000" b="1" dirty="0">
                <a:solidFill>
                  <a:schemeClr val="accent3">
                    <a:lumMod val="60000"/>
                    <a:lumOff val="40000"/>
                  </a:schemeClr>
                </a:solidFill>
              </a:endParaRPr>
            </a:p>
          </p:txBody>
        </p:sp>
        <p:sp>
          <p:nvSpPr>
            <p:cNvPr id="80" name="Oval 79"/>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lumMod val="85000"/>
                    </a:schemeClr>
                  </a:solidFill>
                </a:rPr>
                <a:t>3</a:t>
              </a:r>
              <a:endParaRPr lang="en-US" sz="1000" dirty="0">
                <a:solidFill>
                  <a:schemeClr val="bg1">
                    <a:lumMod val="85000"/>
                  </a:schemeClr>
                </a:solidFill>
              </a:endParaRPr>
            </a:p>
          </p:txBody>
        </p:sp>
      </p:grpSp>
      <p:cxnSp>
        <p:nvCxnSpPr>
          <p:cNvPr id="84" name="Elbow Connector 83"/>
          <p:cNvCxnSpPr>
            <a:stCxn id="61" idx="2"/>
          </p:cNvCxnSpPr>
          <p:nvPr/>
        </p:nvCxnSpPr>
        <p:spPr>
          <a:xfrm rot="16200000" flipH="1">
            <a:off x="3529256" y="1733011"/>
            <a:ext cx="412823" cy="7955"/>
          </a:xfrm>
          <a:prstGeom prst="bentConnector3">
            <a:avLst>
              <a:gd name="adj1" fmla="val 394"/>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68" idx="0"/>
          </p:cNvCxnSpPr>
          <p:nvPr/>
        </p:nvCxnSpPr>
        <p:spPr>
          <a:xfrm rot="5400000">
            <a:off x="2210786" y="3071102"/>
            <a:ext cx="1408536" cy="484173"/>
          </a:xfrm>
          <a:prstGeom prst="bentConnector3">
            <a:avLst>
              <a:gd name="adj1" fmla="val 50000"/>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79" idx="3"/>
            <a:endCxn id="98" idx="1"/>
          </p:cNvCxnSpPr>
          <p:nvPr/>
        </p:nvCxnSpPr>
        <p:spPr>
          <a:xfrm flipV="1">
            <a:off x="4491721" y="2278901"/>
            <a:ext cx="306543" cy="5769"/>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798619" y="2102935"/>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2" name="Oval 121"/>
          <p:cNvSpPr/>
          <p:nvPr/>
        </p:nvSpPr>
        <p:spPr>
          <a:xfrm>
            <a:off x="641552" y="1000704"/>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Elbow Connector 122"/>
          <p:cNvCxnSpPr>
            <a:stCxn id="122" idx="6"/>
            <a:endCxn id="19" idx="1"/>
          </p:cNvCxnSpPr>
          <p:nvPr/>
        </p:nvCxnSpPr>
        <p:spPr>
          <a:xfrm flipV="1">
            <a:off x="1011006" y="1181613"/>
            <a:ext cx="186862" cy="57"/>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736828" y="1822878"/>
            <a:ext cx="1584846" cy="804869"/>
            <a:chOff x="900752" y="725842"/>
            <a:chExt cx="1584846" cy="804869"/>
          </a:xfrm>
        </p:grpSpPr>
        <p:sp>
          <p:nvSpPr>
            <p:cNvPr id="76" name="Rectangle 75"/>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CALCULATE PROCESS COMPLEXITY</a:t>
              </a:r>
              <a:endParaRPr lang="en-US" sz="1000" b="1" dirty="0">
                <a:solidFill>
                  <a:schemeClr val="accent3">
                    <a:lumMod val="60000"/>
                    <a:lumOff val="40000"/>
                  </a:schemeClr>
                </a:solidFill>
              </a:endParaRPr>
            </a:p>
          </p:txBody>
        </p:sp>
        <p:sp>
          <p:nvSpPr>
            <p:cNvPr id="81" name="Oval 80"/>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rPr>
                <a:t>4</a:t>
              </a:r>
            </a:p>
          </p:txBody>
        </p:sp>
      </p:grpSp>
      <p:cxnSp>
        <p:nvCxnSpPr>
          <p:cNvPr id="87" name="Straight Arrow Connector 86"/>
          <p:cNvCxnSpPr/>
          <p:nvPr/>
        </p:nvCxnSpPr>
        <p:spPr>
          <a:xfrm rot="5400000">
            <a:off x="1635640" y="2419619"/>
            <a:ext cx="2495096" cy="742418"/>
          </a:xfrm>
          <a:prstGeom prst="bentConnector3">
            <a:avLst>
              <a:gd name="adj1" fmla="val 9965"/>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98" idx="2"/>
            <a:endCxn id="111" idx="0"/>
          </p:cNvCxnSpPr>
          <p:nvPr/>
        </p:nvCxnSpPr>
        <p:spPr>
          <a:xfrm>
            <a:off x="4983800" y="2466232"/>
            <a:ext cx="808" cy="74767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98" idx="3"/>
            <a:endCxn id="76" idx="1"/>
          </p:cNvCxnSpPr>
          <p:nvPr/>
        </p:nvCxnSpPr>
        <p:spPr>
          <a:xfrm flipV="1">
            <a:off x="5169335" y="2278649"/>
            <a:ext cx="567493" cy="25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Google Shape;59;p14"/>
          <p:cNvSpPr txBox="1">
            <a:spLocks/>
          </p:cNvSpPr>
          <p:nvPr/>
        </p:nvSpPr>
        <p:spPr>
          <a:xfrm>
            <a:off x="39560" y="19922"/>
            <a:ext cx="293899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US" sz="1500" b="1" dirty="0" smtClean="0">
                <a:solidFill>
                  <a:schemeClr val="bg1"/>
                </a:solidFill>
              </a:rPr>
              <a:t>OPPORTUNITY SELECTION</a:t>
            </a:r>
            <a:endParaRPr lang="en-US" sz="1500" b="1" dirty="0">
              <a:solidFill>
                <a:schemeClr val="bg1"/>
              </a:solidFill>
            </a:endParaRPr>
          </a:p>
        </p:txBody>
      </p:sp>
      <p:sp>
        <p:nvSpPr>
          <p:cNvPr id="119" name="TextBox 118"/>
          <p:cNvSpPr txBox="1"/>
          <p:nvPr/>
        </p:nvSpPr>
        <p:spPr>
          <a:xfrm>
            <a:off x="7616915" y="1819760"/>
            <a:ext cx="1424892" cy="461665"/>
          </a:xfrm>
          <a:prstGeom prst="rect">
            <a:avLst/>
          </a:prstGeom>
          <a:noFill/>
          <a:ln>
            <a:noFill/>
          </a:ln>
        </p:spPr>
        <p:txBody>
          <a:bodyPr wrap="square" rtlCol="0">
            <a:spAutoFit/>
          </a:bodyPr>
          <a:lstStyle/>
          <a:p>
            <a:pPr algn="r"/>
            <a:r>
              <a:rPr lang="en-US" sz="1200" dirty="0" smtClean="0">
                <a:solidFill>
                  <a:schemeClr val="bg1"/>
                </a:solidFill>
              </a:rPr>
              <a:t>Business Case Creation</a:t>
            </a:r>
            <a:endParaRPr lang="en-US" sz="1200" dirty="0">
              <a:solidFill>
                <a:schemeClr val="bg1"/>
              </a:solidFill>
            </a:endParaRPr>
          </a:p>
        </p:txBody>
      </p:sp>
      <p:sp>
        <p:nvSpPr>
          <p:cNvPr id="83" name="Rectangle 82"/>
          <p:cNvSpPr/>
          <p:nvPr/>
        </p:nvSpPr>
        <p:spPr>
          <a:xfrm>
            <a:off x="2826327" y="122842"/>
            <a:ext cx="1246909" cy="259773"/>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grpSp>
        <p:nvGrpSpPr>
          <p:cNvPr id="86" name="Group 85"/>
          <p:cNvGrpSpPr/>
          <p:nvPr/>
        </p:nvGrpSpPr>
        <p:grpSpPr>
          <a:xfrm>
            <a:off x="4798264" y="2091570"/>
            <a:ext cx="371071" cy="374662"/>
            <a:chOff x="2978557" y="990529"/>
            <a:chExt cx="371071" cy="374662"/>
          </a:xfrm>
        </p:grpSpPr>
        <p:sp>
          <p:nvSpPr>
            <p:cNvPr id="98" name="Flowchart: Decision 97"/>
            <p:cNvSpPr/>
            <p:nvPr/>
          </p:nvSpPr>
          <p:spPr>
            <a:xfrm>
              <a:off x="2978557" y="990529"/>
              <a:ext cx="371071" cy="37466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99" name="Straight Connector 98"/>
            <p:cNvCxnSpPr/>
            <p:nvPr/>
          </p:nvCxnSpPr>
          <p:spPr>
            <a:xfrm>
              <a:off x="3065463" y="1076973"/>
              <a:ext cx="195262" cy="19834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3071813" y="1081937"/>
              <a:ext cx="180184" cy="1876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734290" y="1799222"/>
            <a:ext cx="952806" cy="276999"/>
          </a:xfrm>
          <a:prstGeom prst="rect">
            <a:avLst/>
          </a:prstGeom>
          <a:noFill/>
          <a:ln>
            <a:noFill/>
          </a:ln>
        </p:spPr>
        <p:txBody>
          <a:bodyPr wrap="square" rtlCol="0">
            <a:spAutoFit/>
          </a:bodyPr>
          <a:lstStyle/>
          <a:p>
            <a:pPr algn="r"/>
            <a:r>
              <a:rPr lang="en-US" sz="1200" dirty="0" smtClean="0">
                <a:solidFill>
                  <a:schemeClr val="bg1"/>
                </a:solidFill>
              </a:rPr>
              <a:t>Approved?</a:t>
            </a:r>
            <a:endParaRPr lang="en-US" sz="1200" dirty="0">
              <a:solidFill>
                <a:schemeClr val="bg1"/>
              </a:solidFill>
            </a:endParaRPr>
          </a:p>
        </p:txBody>
      </p:sp>
      <p:sp>
        <p:nvSpPr>
          <p:cNvPr id="104" name="TextBox 103"/>
          <p:cNvSpPr txBox="1"/>
          <p:nvPr/>
        </p:nvSpPr>
        <p:spPr>
          <a:xfrm>
            <a:off x="4968753" y="2524124"/>
            <a:ext cx="380232" cy="276999"/>
          </a:xfrm>
          <a:prstGeom prst="rect">
            <a:avLst/>
          </a:prstGeom>
          <a:noFill/>
          <a:ln>
            <a:noFill/>
          </a:ln>
        </p:spPr>
        <p:txBody>
          <a:bodyPr wrap="none" rtlCol="0">
            <a:spAutoFit/>
          </a:bodyPr>
          <a:lstStyle/>
          <a:p>
            <a:pPr algn="r"/>
            <a:r>
              <a:rPr lang="en-US" sz="1200" dirty="0" smtClean="0">
                <a:solidFill>
                  <a:schemeClr val="bg1"/>
                </a:solidFill>
              </a:rPr>
              <a:t>No</a:t>
            </a:r>
            <a:endParaRPr lang="en-US" sz="1200" dirty="0">
              <a:solidFill>
                <a:schemeClr val="bg1"/>
              </a:solidFill>
            </a:endParaRPr>
          </a:p>
        </p:txBody>
      </p:sp>
      <p:sp>
        <p:nvSpPr>
          <p:cNvPr id="109" name="TextBox 108"/>
          <p:cNvSpPr txBox="1"/>
          <p:nvPr/>
        </p:nvSpPr>
        <p:spPr>
          <a:xfrm>
            <a:off x="5290108" y="2312276"/>
            <a:ext cx="449162" cy="276999"/>
          </a:xfrm>
          <a:prstGeom prst="rect">
            <a:avLst/>
          </a:prstGeom>
          <a:noFill/>
          <a:ln>
            <a:noFill/>
          </a:ln>
        </p:spPr>
        <p:txBody>
          <a:bodyPr wrap="none" rtlCol="0">
            <a:spAutoFit/>
          </a:bodyPr>
          <a:lstStyle/>
          <a:p>
            <a:pPr algn="r"/>
            <a:r>
              <a:rPr lang="en-US" sz="1200" dirty="0" smtClean="0">
                <a:solidFill>
                  <a:schemeClr val="bg1"/>
                </a:solidFill>
              </a:rPr>
              <a:t>Yes</a:t>
            </a:r>
            <a:endParaRPr lang="en-US" sz="1200" dirty="0">
              <a:solidFill>
                <a:schemeClr val="bg1"/>
              </a:solidFill>
            </a:endParaRPr>
          </a:p>
        </p:txBody>
      </p:sp>
      <p:sp>
        <p:nvSpPr>
          <p:cNvPr id="111" name="Oval 110"/>
          <p:cNvSpPr/>
          <p:nvPr/>
        </p:nvSpPr>
        <p:spPr>
          <a:xfrm>
            <a:off x="4799881" y="3213906"/>
            <a:ext cx="369454" cy="361931"/>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Arrow Connector 96"/>
          <p:cNvCxnSpPr>
            <a:stCxn id="76" idx="2"/>
            <a:endCxn id="70" idx="4"/>
          </p:cNvCxnSpPr>
          <p:nvPr/>
        </p:nvCxnSpPr>
        <p:spPr>
          <a:xfrm rot="5400000">
            <a:off x="3904726" y="1592838"/>
            <a:ext cx="1534172" cy="3603990"/>
          </a:xfrm>
          <a:prstGeom prst="bentConnector2">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86"/>
          <p:cNvCxnSpPr>
            <a:endCxn id="41" idx="0"/>
          </p:cNvCxnSpPr>
          <p:nvPr/>
        </p:nvCxnSpPr>
        <p:spPr>
          <a:xfrm>
            <a:off x="6730535" y="2627747"/>
            <a:ext cx="0" cy="1394329"/>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Elbow Connector 101"/>
          <p:cNvCxnSpPr>
            <a:stCxn id="76" idx="3"/>
            <a:endCxn id="121" idx="2"/>
          </p:cNvCxnSpPr>
          <p:nvPr/>
        </p:nvCxnSpPr>
        <p:spPr>
          <a:xfrm>
            <a:off x="7210786" y="2278649"/>
            <a:ext cx="587833" cy="525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562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061" y="641104"/>
            <a:ext cx="8938041" cy="10819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0" name="Rectangle 9"/>
          <p:cNvSpPr/>
          <p:nvPr/>
        </p:nvSpPr>
        <p:spPr>
          <a:xfrm rot="16200000">
            <a:off x="-200541" y="966662"/>
            <a:ext cx="1073514"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PROCESS ANALYST</a:t>
            </a:r>
            <a:endParaRPr lang="en-US" sz="1000" b="1" dirty="0">
              <a:solidFill>
                <a:schemeClr val="accent3">
                  <a:lumMod val="60000"/>
                  <a:lumOff val="40000"/>
                </a:schemeClr>
              </a:solidFill>
            </a:endParaRPr>
          </a:p>
        </p:txBody>
      </p:sp>
      <p:sp>
        <p:nvSpPr>
          <p:cNvPr id="12" name="Rectangle 11"/>
          <p:cNvSpPr/>
          <p:nvPr/>
        </p:nvSpPr>
        <p:spPr>
          <a:xfrm rot="16200000">
            <a:off x="-639793" y="2477587"/>
            <a:ext cx="1948338"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FINANCIAL BOARD</a:t>
            </a:r>
            <a:endParaRPr lang="en-US" sz="1000" b="1" dirty="0">
              <a:solidFill>
                <a:schemeClr val="accent3">
                  <a:lumMod val="60000"/>
                  <a:lumOff val="40000"/>
                </a:schemeClr>
              </a:solidFill>
            </a:endParaRPr>
          </a:p>
        </p:txBody>
      </p:sp>
      <p:sp>
        <p:nvSpPr>
          <p:cNvPr id="13" name="Rectangle 12"/>
          <p:cNvSpPr/>
          <p:nvPr/>
        </p:nvSpPr>
        <p:spPr>
          <a:xfrm>
            <a:off x="122831" y="1724336"/>
            <a:ext cx="8938041" cy="19389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5" name="Rectangle 14"/>
          <p:cNvSpPr/>
          <p:nvPr/>
        </p:nvSpPr>
        <p:spPr>
          <a:xfrm>
            <a:off x="122831" y="3663295"/>
            <a:ext cx="8938041" cy="12722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3">
                  <a:lumMod val="40000"/>
                  <a:lumOff val="60000"/>
                </a:schemeClr>
              </a:solidFill>
            </a:endParaRPr>
          </a:p>
        </p:txBody>
      </p:sp>
      <p:sp>
        <p:nvSpPr>
          <p:cNvPr id="16" name="Rectangle 15"/>
          <p:cNvSpPr/>
          <p:nvPr/>
        </p:nvSpPr>
        <p:spPr>
          <a:xfrm rot="16200000">
            <a:off x="-301726" y="4087856"/>
            <a:ext cx="1272203" cy="4230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INPUT / OUTPUT</a:t>
            </a:r>
            <a:endParaRPr lang="en-US" sz="1000" b="1" dirty="0">
              <a:solidFill>
                <a:schemeClr val="accent3">
                  <a:lumMod val="60000"/>
                  <a:lumOff val="40000"/>
                </a:schemeClr>
              </a:solidFill>
            </a:endParaRPr>
          </a:p>
        </p:txBody>
      </p:sp>
      <p:sp>
        <p:nvSpPr>
          <p:cNvPr id="122" name="Oval 121"/>
          <p:cNvSpPr/>
          <p:nvPr/>
        </p:nvSpPr>
        <p:spPr>
          <a:xfrm>
            <a:off x="657880" y="1033324"/>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grpSp>
        <p:nvGrpSpPr>
          <p:cNvPr id="82" name="Group 81"/>
          <p:cNvGrpSpPr/>
          <p:nvPr/>
        </p:nvGrpSpPr>
        <p:grpSpPr>
          <a:xfrm>
            <a:off x="1310450" y="757250"/>
            <a:ext cx="1584846" cy="804869"/>
            <a:chOff x="900752" y="725842"/>
            <a:chExt cx="1584846" cy="804869"/>
          </a:xfrm>
        </p:grpSpPr>
        <p:sp>
          <p:nvSpPr>
            <p:cNvPr id="83" name="Rectangle 82"/>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CREATE INITIAL BUSINESS CASE</a:t>
              </a:r>
              <a:endParaRPr lang="en-US" sz="1000" b="1" dirty="0">
                <a:solidFill>
                  <a:schemeClr val="accent3">
                    <a:lumMod val="60000"/>
                    <a:lumOff val="40000"/>
                  </a:schemeClr>
                </a:solidFill>
              </a:endParaRPr>
            </a:p>
          </p:txBody>
        </p:sp>
        <p:sp>
          <p:nvSpPr>
            <p:cNvPr id="86" name="Oval 85"/>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rPr>
                <a:t>5</a:t>
              </a:r>
            </a:p>
          </p:txBody>
        </p:sp>
      </p:grpSp>
      <p:grpSp>
        <p:nvGrpSpPr>
          <p:cNvPr id="98" name="Group 97"/>
          <p:cNvGrpSpPr/>
          <p:nvPr/>
        </p:nvGrpSpPr>
        <p:grpSpPr>
          <a:xfrm>
            <a:off x="2986839" y="1802274"/>
            <a:ext cx="1584846" cy="804869"/>
            <a:chOff x="900752" y="725842"/>
            <a:chExt cx="1584846" cy="804869"/>
          </a:xfrm>
        </p:grpSpPr>
        <p:sp>
          <p:nvSpPr>
            <p:cNvPr id="99" name="Rectangle 98"/>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REVIEW INITIAL BUSINESS CASE</a:t>
              </a:r>
              <a:endParaRPr lang="en-US" sz="1000" b="1" dirty="0">
                <a:solidFill>
                  <a:schemeClr val="accent3">
                    <a:lumMod val="60000"/>
                    <a:lumOff val="40000"/>
                  </a:schemeClr>
                </a:solidFill>
              </a:endParaRPr>
            </a:p>
          </p:txBody>
        </p:sp>
        <p:sp>
          <p:nvSpPr>
            <p:cNvPr id="100" name="Oval 99"/>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rPr>
                <a:t>6</a:t>
              </a:r>
            </a:p>
          </p:txBody>
        </p:sp>
      </p:grpSp>
      <p:cxnSp>
        <p:nvCxnSpPr>
          <p:cNvPr id="25" name="Elbow Connector 24"/>
          <p:cNvCxnSpPr>
            <a:stCxn id="122" idx="6"/>
            <a:endCxn id="83" idx="1"/>
          </p:cNvCxnSpPr>
          <p:nvPr/>
        </p:nvCxnSpPr>
        <p:spPr>
          <a:xfrm flipV="1">
            <a:off x="1027334" y="1213021"/>
            <a:ext cx="283116" cy="1269"/>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3" idx="2"/>
            <a:endCxn id="99" idx="1"/>
          </p:cNvCxnSpPr>
          <p:nvPr/>
        </p:nvCxnSpPr>
        <p:spPr>
          <a:xfrm rot="16200000" flipH="1">
            <a:off x="2169171" y="1440377"/>
            <a:ext cx="695926" cy="939410"/>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5851835" y="1801083"/>
            <a:ext cx="1584846" cy="804869"/>
            <a:chOff x="900752" y="725842"/>
            <a:chExt cx="1584846" cy="804869"/>
          </a:xfrm>
        </p:grpSpPr>
        <p:sp>
          <p:nvSpPr>
            <p:cNvPr id="112" name="Rectangle 111"/>
            <p:cNvSpPr/>
            <p:nvPr/>
          </p:nvSpPr>
          <p:spPr>
            <a:xfrm>
              <a:off x="900752" y="832514"/>
              <a:ext cx="1473958" cy="698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accent3">
                      <a:lumMod val="60000"/>
                      <a:lumOff val="40000"/>
                    </a:schemeClr>
                  </a:solidFill>
                </a:rPr>
                <a:t>APPROVE INITIAL BUSINESS CASE</a:t>
              </a:r>
              <a:endParaRPr lang="en-US" sz="1000" b="1" dirty="0">
                <a:solidFill>
                  <a:schemeClr val="accent3">
                    <a:lumMod val="60000"/>
                    <a:lumOff val="40000"/>
                  </a:schemeClr>
                </a:solidFill>
              </a:endParaRPr>
            </a:p>
          </p:txBody>
        </p:sp>
        <p:sp>
          <p:nvSpPr>
            <p:cNvPr id="113" name="Oval 112"/>
            <p:cNvSpPr/>
            <p:nvPr/>
          </p:nvSpPr>
          <p:spPr>
            <a:xfrm>
              <a:off x="2263822" y="725842"/>
              <a:ext cx="221776" cy="213341"/>
            </a:xfrm>
            <a:prstGeom prst="ellipse">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rPr>
                <a:t>7</a:t>
              </a:r>
            </a:p>
          </p:txBody>
        </p:sp>
      </p:grpSp>
      <p:cxnSp>
        <p:nvCxnSpPr>
          <p:cNvPr id="140" name="Straight Arrow Connector 139"/>
          <p:cNvCxnSpPr>
            <a:stCxn id="112" idx="2"/>
          </p:cNvCxnSpPr>
          <p:nvPr/>
        </p:nvCxnSpPr>
        <p:spPr>
          <a:xfrm>
            <a:off x="6588814" y="2605952"/>
            <a:ext cx="0" cy="1304636"/>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99881" y="3112914"/>
            <a:ext cx="369454" cy="361931"/>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9" name="Elbow Connector 148"/>
          <p:cNvCxnSpPr>
            <a:stCxn id="99" idx="3"/>
            <a:endCxn id="102" idx="1"/>
          </p:cNvCxnSpPr>
          <p:nvPr/>
        </p:nvCxnSpPr>
        <p:spPr>
          <a:xfrm flipV="1">
            <a:off x="4460797" y="2255849"/>
            <a:ext cx="337467" cy="21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7" name="Google Shape;59;p14"/>
          <p:cNvSpPr txBox="1">
            <a:spLocks/>
          </p:cNvSpPr>
          <p:nvPr/>
        </p:nvSpPr>
        <p:spPr>
          <a:xfrm>
            <a:off x="39560" y="19922"/>
            <a:ext cx="293899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US" sz="1500" b="1" dirty="0" smtClean="0">
                <a:solidFill>
                  <a:schemeClr val="bg1"/>
                </a:solidFill>
              </a:rPr>
              <a:t>BUSINESS CASE CREATION</a:t>
            </a:r>
            <a:endParaRPr lang="en-US" sz="1500" b="1" dirty="0">
              <a:solidFill>
                <a:schemeClr val="bg1"/>
              </a:solidFill>
            </a:endParaRPr>
          </a:p>
        </p:txBody>
      </p:sp>
      <p:sp>
        <p:nvSpPr>
          <p:cNvPr id="61" name="Rectangle 60"/>
          <p:cNvSpPr/>
          <p:nvPr/>
        </p:nvSpPr>
        <p:spPr>
          <a:xfrm>
            <a:off x="4073236" y="12468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DISCOVERY</a:t>
            </a:r>
            <a:endParaRPr lang="en-US" sz="900" b="1" dirty="0"/>
          </a:p>
        </p:txBody>
      </p:sp>
      <p:sp>
        <p:nvSpPr>
          <p:cNvPr id="62" name="Rectangle 61"/>
          <p:cNvSpPr/>
          <p:nvPr/>
        </p:nvSpPr>
        <p:spPr>
          <a:xfrm>
            <a:off x="5320145" y="122842"/>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SOLUTIONING</a:t>
            </a:r>
            <a:endParaRPr lang="en-US" sz="900" b="1" dirty="0"/>
          </a:p>
        </p:txBody>
      </p:sp>
      <p:sp>
        <p:nvSpPr>
          <p:cNvPr id="63" name="Rectangle 62"/>
          <p:cNvSpPr/>
          <p:nvPr/>
        </p:nvSpPr>
        <p:spPr>
          <a:xfrm>
            <a:off x="6567054"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IMPLEMENTATION</a:t>
            </a:r>
            <a:endParaRPr lang="en-US" sz="900" b="1" dirty="0"/>
          </a:p>
        </p:txBody>
      </p:sp>
      <p:sp>
        <p:nvSpPr>
          <p:cNvPr id="64" name="Rectangle 63"/>
          <p:cNvSpPr/>
          <p:nvPr/>
        </p:nvSpPr>
        <p:spPr>
          <a:xfrm>
            <a:off x="7813963" y="120997"/>
            <a:ext cx="1246909" cy="259773"/>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OPERATIONS</a:t>
            </a:r>
            <a:endParaRPr lang="en-US" sz="900" b="1" dirty="0"/>
          </a:p>
        </p:txBody>
      </p:sp>
      <p:sp>
        <p:nvSpPr>
          <p:cNvPr id="65" name="Rectangle 64"/>
          <p:cNvSpPr/>
          <p:nvPr/>
        </p:nvSpPr>
        <p:spPr>
          <a:xfrm>
            <a:off x="2826327" y="122842"/>
            <a:ext cx="1246909" cy="259773"/>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IDEATION</a:t>
            </a:r>
            <a:endParaRPr lang="en-US" sz="900" b="1" dirty="0"/>
          </a:p>
        </p:txBody>
      </p:sp>
      <p:grpSp>
        <p:nvGrpSpPr>
          <p:cNvPr id="66" name="Group 65"/>
          <p:cNvGrpSpPr/>
          <p:nvPr/>
        </p:nvGrpSpPr>
        <p:grpSpPr>
          <a:xfrm>
            <a:off x="2094913" y="4017456"/>
            <a:ext cx="815406" cy="917575"/>
            <a:chOff x="1323975" y="4225925"/>
            <a:chExt cx="815406" cy="917575"/>
          </a:xfrm>
        </p:grpSpPr>
        <p:grpSp>
          <p:nvGrpSpPr>
            <p:cNvPr id="67" name="Group 20"/>
            <p:cNvGrpSpPr>
              <a:grpSpLocks noChangeAspect="1"/>
            </p:cNvGrpSpPr>
            <p:nvPr/>
          </p:nvGrpSpPr>
          <p:grpSpPr bwMode="auto">
            <a:xfrm>
              <a:off x="1326581" y="4225925"/>
              <a:ext cx="812800" cy="917575"/>
              <a:chOff x="2624" y="1337"/>
              <a:chExt cx="512" cy="578"/>
            </a:xfrm>
          </p:grpSpPr>
          <p:sp>
            <p:nvSpPr>
              <p:cNvPr id="69"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68" name="TextBox 67"/>
            <p:cNvSpPr txBox="1"/>
            <p:nvPr/>
          </p:nvSpPr>
          <p:spPr>
            <a:xfrm>
              <a:off x="1323975" y="4735971"/>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INITIAL BUSINESS CASE</a:t>
              </a:r>
              <a:endParaRPr lang="en-US" sz="600" dirty="0"/>
            </a:p>
          </p:txBody>
        </p:sp>
      </p:grpSp>
      <p:cxnSp>
        <p:nvCxnSpPr>
          <p:cNvPr id="75" name="Straight Arrow Connector 86"/>
          <p:cNvCxnSpPr/>
          <p:nvPr/>
        </p:nvCxnSpPr>
        <p:spPr>
          <a:xfrm>
            <a:off x="2528044" y="1562118"/>
            <a:ext cx="0"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6"/>
          <p:cNvCxnSpPr/>
          <p:nvPr/>
        </p:nvCxnSpPr>
        <p:spPr>
          <a:xfrm flipV="1">
            <a:off x="2353856" y="1562119"/>
            <a:ext cx="0" cy="2468037"/>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1209973" y="4016176"/>
            <a:ext cx="815406" cy="917575"/>
            <a:chOff x="1323975" y="4225925"/>
            <a:chExt cx="815406" cy="917575"/>
          </a:xfrm>
        </p:grpSpPr>
        <p:grpSp>
          <p:nvGrpSpPr>
            <p:cNvPr id="88" name="Group 20"/>
            <p:cNvGrpSpPr>
              <a:grpSpLocks noChangeAspect="1"/>
            </p:cNvGrpSpPr>
            <p:nvPr/>
          </p:nvGrpSpPr>
          <p:grpSpPr bwMode="auto">
            <a:xfrm>
              <a:off x="1326581" y="4225925"/>
              <a:ext cx="812800" cy="917575"/>
              <a:chOff x="2624" y="1337"/>
              <a:chExt cx="512" cy="578"/>
            </a:xfrm>
          </p:grpSpPr>
          <p:sp>
            <p:nvSpPr>
              <p:cNvPr id="90"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89" name="TextBox 88"/>
            <p:cNvSpPr txBox="1"/>
            <p:nvPr/>
          </p:nvSpPr>
          <p:spPr>
            <a:xfrm>
              <a:off x="1323975" y="4735971"/>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ROI CALCULATOR</a:t>
              </a:r>
              <a:endParaRPr lang="en-US" sz="600" dirty="0"/>
            </a:p>
          </p:txBody>
        </p:sp>
      </p:grpSp>
      <p:cxnSp>
        <p:nvCxnSpPr>
          <p:cNvPr id="96" name="Straight Arrow Connector 86"/>
          <p:cNvCxnSpPr/>
          <p:nvPr/>
        </p:nvCxnSpPr>
        <p:spPr>
          <a:xfrm flipV="1">
            <a:off x="1530388" y="1576207"/>
            <a:ext cx="0" cy="2468037"/>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86"/>
          <p:cNvCxnSpPr/>
          <p:nvPr/>
        </p:nvCxnSpPr>
        <p:spPr>
          <a:xfrm>
            <a:off x="1658472" y="1576206"/>
            <a:ext cx="0" cy="2468038"/>
          </a:xfrm>
          <a:prstGeom prst="straightConnector1">
            <a:avLst/>
          </a:prstGeom>
          <a:ln w="28575">
            <a:solidFill>
              <a:schemeClr val="bg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4798264" y="2068518"/>
            <a:ext cx="371071" cy="374662"/>
            <a:chOff x="2978557" y="990529"/>
            <a:chExt cx="371071" cy="374662"/>
          </a:xfrm>
        </p:grpSpPr>
        <p:sp>
          <p:nvSpPr>
            <p:cNvPr id="102" name="Flowchart: Decision 101"/>
            <p:cNvSpPr/>
            <p:nvPr/>
          </p:nvSpPr>
          <p:spPr>
            <a:xfrm>
              <a:off x="2978557" y="990529"/>
              <a:ext cx="371071" cy="37466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03" name="Straight Connector 102"/>
            <p:cNvCxnSpPr/>
            <p:nvPr/>
          </p:nvCxnSpPr>
          <p:spPr>
            <a:xfrm>
              <a:off x="3065463" y="1076973"/>
              <a:ext cx="195262" cy="19834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3071813" y="1081937"/>
              <a:ext cx="180184" cy="1876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5" name="Elbow Connector 148"/>
          <p:cNvCxnSpPr>
            <a:stCxn id="102" idx="3"/>
            <a:endCxn id="112" idx="1"/>
          </p:cNvCxnSpPr>
          <p:nvPr/>
        </p:nvCxnSpPr>
        <p:spPr>
          <a:xfrm>
            <a:off x="5169335" y="2255849"/>
            <a:ext cx="682500" cy="100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595977" y="1799222"/>
            <a:ext cx="1071145" cy="276999"/>
          </a:xfrm>
          <a:prstGeom prst="rect">
            <a:avLst/>
          </a:prstGeom>
          <a:noFill/>
          <a:ln>
            <a:noFill/>
          </a:ln>
        </p:spPr>
        <p:txBody>
          <a:bodyPr wrap="square" rtlCol="0">
            <a:spAutoFit/>
          </a:bodyPr>
          <a:lstStyle/>
          <a:p>
            <a:pPr algn="r"/>
            <a:r>
              <a:rPr lang="en-US" sz="1200" dirty="0" smtClean="0">
                <a:solidFill>
                  <a:schemeClr val="bg1"/>
                </a:solidFill>
              </a:rPr>
              <a:t>Acceptable?</a:t>
            </a:r>
            <a:endParaRPr lang="en-US" sz="1200" dirty="0">
              <a:solidFill>
                <a:schemeClr val="bg1"/>
              </a:solidFill>
            </a:endParaRPr>
          </a:p>
        </p:txBody>
      </p:sp>
      <p:sp>
        <p:nvSpPr>
          <p:cNvPr id="110" name="TextBox 109"/>
          <p:cNvSpPr txBox="1"/>
          <p:nvPr/>
        </p:nvSpPr>
        <p:spPr>
          <a:xfrm>
            <a:off x="4968753" y="2524124"/>
            <a:ext cx="380232" cy="276999"/>
          </a:xfrm>
          <a:prstGeom prst="rect">
            <a:avLst/>
          </a:prstGeom>
          <a:noFill/>
          <a:ln>
            <a:noFill/>
          </a:ln>
        </p:spPr>
        <p:txBody>
          <a:bodyPr wrap="none" rtlCol="0">
            <a:spAutoFit/>
          </a:bodyPr>
          <a:lstStyle/>
          <a:p>
            <a:pPr algn="r"/>
            <a:r>
              <a:rPr lang="en-US" sz="1200" dirty="0" smtClean="0">
                <a:solidFill>
                  <a:schemeClr val="bg1"/>
                </a:solidFill>
              </a:rPr>
              <a:t>No</a:t>
            </a:r>
            <a:endParaRPr lang="en-US" sz="1200" dirty="0">
              <a:solidFill>
                <a:schemeClr val="bg1"/>
              </a:solidFill>
            </a:endParaRPr>
          </a:p>
        </p:txBody>
      </p:sp>
      <p:sp>
        <p:nvSpPr>
          <p:cNvPr id="114" name="TextBox 113"/>
          <p:cNvSpPr txBox="1"/>
          <p:nvPr/>
        </p:nvSpPr>
        <p:spPr>
          <a:xfrm>
            <a:off x="5297792" y="2281540"/>
            <a:ext cx="449162" cy="276999"/>
          </a:xfrm>
          <a:prstGeom prst="rect">
            <a:avLst/>
          </a:prstGeom>
          <a:noFill/>
          <a:ln>
            <a:noFill/>
          </a:ln>
        </p:spPr>
        <p:txBody>
          <a:bodyPr wrap="none" rtlCol="0">
            <a:spAutoFit/>
          </a:bodyPr>
          <a:lstStyle/>
          <a:p>
            <a:pPr algn="r"/>
            <a:r>
              <a:rPr lang="en-US" sz="1200" dirty="0" smtClean="0">
                <a:solidFill>
                  <a:schemeClr val="bg1"/>
                </a:solidFill>
              </a:rPr>
              <a:t>Yes</a:t>
            </a:r>
            <a:endParaRPr lang="en-US" sz="1200" dirty="0">
              <a:solidFill>
                <a:schemeClr val="bg1"/>
              </a:solidFill>
            </a:endParaRPr>
          </a:p>
        </p:txBody>
      </p:sp>
      <p:cxnSp>
        <p:nvCxnSpPr>
          <p:cNvPr id="115" name="Elbow Connector 100"/>
          <p:cNvCxnSpPr>
            <a:stCxn id="102" idx="2"/>
            <a:endCxn id="146" idx="0"/>
          </p:cNvCxnSpPr>
          <p:nvPr/>
        </p:nvCxnSpPr>
        <p:spPr>
          <a:xfrm>
            <a:off x="4983800" y="2443180"/>
            <a:ext cx="808" cy="6697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96"/>
          <p:cNvCxnSpPr>
            <a:stCxn id="99" idx="2"/>
            <a:endCxn id="70" idx="4"/>
          </p:cNvCxnSpPr>
          <p:nvPr/>
        </p:nvCxnSpPr>
        <p:spPr>
          <a:xfrm rot="5400000">
            <a:off x="2434906" y="2873007"/>
            <a:ext cx="1554776" cy="1023049"/>
          </a:xfrm>
          <a:prstGeom prst="bentConnector2">
            <a:avLst/>
          </a:prstGeom>
          <a:ln w="28575">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160331" y="3893232"/>
            <a:ext cx="815406" cy="971711"/>
            <a:chOff x="6160331" y="4016176"/>
            <a:chExt cx="815406" cy="971711"/>
          </a:xfrm>
        </p:grpSpPr>
        <p:grpSp>
          <p:nvGrpSpPr>
            <p:cNvPr id="148" name="Group 20"/>
            <p:cNvGrpSpPr>
              <a:grpSpLocks noChangeAspect="1"/>
            </p:cNvGrpSpPr>
            <p:nvPr/>
          </p:nvGrpSpPr>
          <p:grpSpPr bwMode="auto">
            <a:xfrm>
              <a:off x="6162937" y="4016176"/>
              <a:ext cx="812800" cy="917575"/>
              <a:chOff x="2624" y="1337"/>
              <a:chExt cx="512" cy="578"/>
            </a:xfrm>
          </p:grpSpPr>
          <p:sp>
            <p:nvSpPr>
              <p:cNvPr id="152" name="AutoShape 19"/>
              <p:cNvSpPr>
                <a:spLocks noChangeAspect="1" noChangeArrowheads="1" noTextEdit="1"/>
              </p:cNvSpPr>
              <p:nvPr/>
            </p:nvSpPr>
            <p:spPr bwMode="auto">
              <a:xfrm>
                <a:off x="2624" y="1337"/>
                <a:ext cx="51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auto">
              <a:xfrm>
                <a:off x="2756" y="1345"/>
                <a:ext cx="248" cy="332"/>
              </a:xfrm>
              <a:custGeom>
                <a:avLst/>
                <a:gdLst>
                  <a:gd name="T0" fmla="*/ 165 w 248"/>
                  <a:gd name="T1" fmla="*/ 0 h 332"/>
                  <a:gd name="T2" fmla="*/ 0 w 248"/>
                  <a:gd name="T3" fmla="*/ 0 h 332"/>
                  <a:gd name="T4" fmla="*/ 0 w 248"/>
                  <a:gd name="T5" fmla="*/ 332 h 332"/>
                  <a:gd name="T6" fmla="*/ 248 w 248"/>
                  <a:gd name="T7" fmla="*/ 332 h 332"/>
                  <a:gd name="T8" fmla="*/ 248 w 248"/>
                  <a:gd name="T9" fmla="*/ 83 h 332"/>
                  <a:gd name="T10" fmla="*/ 165 w 248"/>
                  <a:gd name="T11" fmla="*/ 0 h 332"/>
                </a:gdLst>
                <a:ahLst/>
                <a:cxnLst>
                  <a:cxn ang="0">
                    <a:pos x="T0" y="T1"/>
                  </a:cxn>
                  <a:cxn ang="0">
                    <a:pos x="T2" y="T3"/>
                  </a:cxn>
                  <a:cxn ang="0">
                    <a:pos x="T4" y="T5"/>
                  </a:cxn>
                  <a:cxn ang="0">
                    <a:pos x="T6" y="T7"/>
                  </a:cxn>
                  <a:cxn ang="0">
                    <a:pos x="T8" y="T9"/>
                  </a:cxn>
                  <a:cxn ang="0">
                    <a:pos x="T10" y="T11"/>
                  </a:cxn>
                </a:cxnLst>
                <a:rect l="0" t="0" r="r" b="b"/>
                <a:pathLst>
                  <a:path w="248" h="332">
                    <a:moveTo>
                      <a:pt x="165" y="0"/>
                    </a:moveTo>
                    <a:lnTo>
                      <a:pt x="0" y="0"/>
                    </a:lnTo>
                    <a:lnTo>
                      <a:pt x="0" y="332"/>
                    </a:lnTo>
                    <a:lnTo>
                      <a:pt x="248" y="332"/>
                    </a:lnTo>
                    <a:lnTo>
                      <a:pt x="248" y="83"/>
                    </a:lnTo>
                    <a:lnTo>
                      <a:pt x="165" y="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auto">
              <a:xfrm>
                <a:off x="2921" y="1345"/>
                <a:ext cx="83" cy="83"/>
              </a:xfrm>
              <a:custGeom>
                <a:avLst/>
                <a:gdLst>
                  <a:gd name="T0" fmla="*/ 0 w 83"/>
                  <a:gd name="T1" fmla="*/ 83 h 83"/>
                  <a:gd name="T2" fmla="*/ 83 w 83"/>
                  <a:gd name="T3" fmla="*/ 83 h 83"/>
                  <a:gd name="T4" fmla="*/ 0 w 83"/>
                  <a:gd name="T5" fmla="*/ 0 h 83"/>
                  <a:gd name="T6" fmla="*/ 0 w 83"/>
                  <a:gd name="T7" fmla="*/ 83 h 83"/>
                </a:gdLst>
                <a:ahLst/>
                <a:cxnLst>
                  <a:cxn ang="0">
                    <a:pos x="T0" y="T1"/>
                  </a:cxn>
                  <a:cxn ang="0">
                    <a:pos x="T2" y="T3"/>
                  </a:cxn>
                  <a:cxn ang="0">
                    <a:pos x="T4" y="T5"/>
                  </a:cxn>
                  <a:cxn ang="0">
                    <a:pos x="T6" y="T7"/>
                  </a:cxn>
                </a:cxnLst>
                <a:rect l="0" t="0" r="r" b="b"/>
                <a:pathLst>
                  <a:path w="83" h="83">
                    <a:moveTo>
                      <a:pt x="0" y="83"/>
                    </a:moveTo>
                    <a:lnTo>
                      <a:pt x="83" y="83"/>
                    </a:lnTo>
                    <a:lnTo>
                      <a:pt x="0" y="0"/>
                    </a:lnTo>
                    <a:lnTo>
                      <a:pt x="0" y="8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8"/>
              <p:cNvSpPr>
                <a:spLocks noChangeArrowheads="1"/>
              </p:cNvSpPr>
              <p:nvPr/>
            </p:nvSpPr>
            <p:spPr bwMode="auto">
              <a:xfrm>
                <a:off x="2801" y="174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51" name="TextBox 150"/>
            <p:cNvSpPr txBox="1"/>
            <p:nvPr/>
          </p:nvSpPr>
          <p:spPr>
            <a:xfrm>
              <a:off x="6160331" y="4526222"/>
              <a:ext cx="815406" cy="276999"/>
            </a:xfrm>
            <a:prstGeom prst="rect">
              <a:avLst/>
            </a:prstGeom>
            <a:solidFill>
              <a:schemeClr val="bg1"/>
            </a:solidFill>
            <a:ln>
              <a:solidFill>
                <a:schemeClr val="tx1"/>
              </a:solidFill>
            </a:ln>
          </p:spPr>
          <p:txBody>
            <a:bodyPr wrap="square" rtlCol="0">
              <a:spAutoFit/>
            </a:bodyPr>
            <a:lstStyle/>
            <a:p>
              <a:pPr algn="ctr"/>
              <a:r>
                <a:rPr lang="en-US" sz="600" dirty="0" smtClean="0"/>
                <a:t>INITIAL BUSINESS CASE</a:t>
              </a:r>
              <a:endParaRPr lang="en-US" sz="600" dirty="0"/>
            </a:p>
          </p:txBody>
        </p:sp>
        <p:sp>
          <p:nvSpPr>
            <p:cNvPr id="161" name="TextBox 160"/>
            <p:cNvSpPr txBox="1"/>
            <p:nvPr/>
          </p:nvSpPr>
          <p:spPr>
            <a:xfrm>
              <a:off x="6160331" y="4803221"/>
              <a:ext cx="815406" cy="184666"/>
            </a:xfrm>
            <a:prstGeom prst="rect">
              <a:avLst/>
            </a:prstGeom>
            <a:solidFill>
              <a:schemeClr val="bg1"/>
            </a:solidFill>
            <a:ln>
              <a:solidFill>
                <a:schemeClr val="tx1"/>
              </a:solidFill>
            </a:ln>
          </p:spPr>
          <p:txBody>
            <a:bodyPr wrap="square" rtlCol="0">
              <a:spAutoFit/>
            </a:bodyPr>
            <a:lstStyle/>
            <a:p>
              <a:pPr algn="ctr"/>
              <a:r>
                <a:rPr lang="en-US" sz="600" dirty="0" smtClean="0"/>
                <a:t>APPROVED</a:t>
              </a:r>
              <a:endParaRPr lang="en-US" sz="600" dirty="0"/>
            </a:p>
          </p:txBody>
        </p:sp>
      </p:grpSp>
      <p:sp>
        <p:nvSpPr>
          <p:cNvPr id="162" name="Oval 161"/>
          <p:cNvSpPr/>
          <p:nvPr/>
        </p:nvSpPr>
        <p:spPr>
          <a:xfrm>
            <a:off x="7798619" y="2079883"/>
            <a:ext cx="369454" cy="3619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63" name="Elbow Connector 148"/>
          <p:cNvCxnSpPr>
            <a:stCxn id="112" idx="3"/>
            <a:endCxn id="162" idx="2"/>
          </p:cNvCxnSpPr>
          <p:nvPr/>
        </p:nvCxnSpPr>
        <p:spPr>
          <a:xfrm>
            <a:off x="7325793" y="2256854"/>
            <a:ext cx="472826" cy="399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7616915" y="1819760"/>
            <a:ext cx="1424892" cy="276999"/>
          </a:xfrm>
          <a:prstGeom prst="rect">
            <a:avLst/>
          </a:prstGeom>
          <a:noFill/>
          <a:ln>
            <a:noFill/>
          </a:ln>
        </p:spPr>
        <p:txBody>
          <a:bodyPr wrap="square" rtlCol="0">
            <a:spAutoFit/>
          </a:bodyPr>
          <a:lstStyle/>
          <a:p>
            <a:pPr algn="r"/>
            <a:r>
              <a:rPr lang="en-US" sz="1200" dirty="0" smtClean="0">
                <a:solidFill>
                  <a:schemeClr val="bg1"/>
                </a:solidFill>
              </a:rPr>
              <a:t>Process Definition</a:t>
            </a:r>
            <a:endParaRPr lang="en-US" sz="1200" dirty="0">
              <a:solidFill>
                <a:schemeClr val="bg1"/>
              </a:solidFill>
            </a:endParaRPr>
          </a:p>
        </p:txBody>
      </p:sp>
    </p:spTree>
    <p:extLst>
      <p:ext uri="{BB962C8B-B14F-4D97-AF65-F5344CB8AC3E}">
        <p14:creationId xmlns:p14="http://schemas.microsoft.com/office/powerpoint/2010/main" val="2188489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bvPNXYAZQHi06ICKl3Um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rone">
      <a:dk1>
        <a:srgbClr val="000000"/>
      </a:dk1>
      <a:lt1>
        <a:srgbClr val="FFFFFF"/>
      </a:lt1>
      <a:dk2>
        <a:srgbClr val="44546A"/>
      </a:dk2>
      <a:lt2>
        <a:srgbClr val="E7E6E6"/>
      </a:lt2>
      <a:accent1>
        <a:srgbClr val="15A186"/>
      </a:accent1>
      <a:accent2>
        <a:srgbClr val="F39C11"/>
      </a:accent2>
      <a:accent3>
        <a:srgbClr val="FF0000"/>
      </a:accent3>
      <a:accent4>
        <a:srgbClr val="7030A0"/>
      </a:accent4>
      <a:accent5>
        <a:srgbClr val="009FEB"/>
      </a:accent5>
      <a:accent6>
        <a:srgbClr val="6EA92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Mix-1">
      <a:dk1>
        <a:srgbClr val="000000"/>
      </a:dk1>
      <a:lt1>
        <a:srgbClr val="FFFFFF"/>
      </a:lt1>
      <a:dk2>
        <a:srgbClr val="44546A"/>
      </a:dk2>
      <a:lt2>
        <a:srgbClr val="E7E6E6"/>
      </a:lt2>
      <a:accent1>
        <a:srgbClr val="FF2600"/>
      </a:accent1>
      <a:accent2>
        <a:srgbClr val="FFC801"/>
      </a:accent2>
      <a:accent3>
        <a:srgbClr val="ABD100"/>
      </a:accent3>
      <a:accent4>
        <a:srgbClr val="00B69F"/>
      </a:accent4>
      <a:accent5>
        <a:srgbClr val="00C9F3"/>
      </a:accent5>
      <a:accent6>
        <a:srgbClr val="8B8ED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8" id="{52E2D4CE-1013-439E-8533-4CC7874E7596}" vid="{E32191D4-F868-4077-9C9D-42D0FAE779B7}"/>
    </a:ext>
  </a:extLst>
</a:theme>
</file>

<file path=ppt/theme/theme6.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3175</TotalTime>
  <Words>1410</Words>
  <Application>Microsoft Office PowerPoint</Application>
  <PresentationFormat>On-screen Show (16:9)</PresentationFormat>
  <Paragraphs>578</Paragraphs>
  <Slides>37</Slides>
  <Notes>19</Notes>
  <HiddenSlides>0</HiddenSlides>
  <MMClips>0</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2</vt:i4>
      </vt:variant>
      <vt:variant>
        <vt:lpstr>Slide Titles</vt:lpstr>
      </vt:variant>
      <vt:variant>
        <vt:i4>37</vt:i4>
      </vt:variant>
    </vt:vector>
  </HeadingPairs>
  <TitlesOfParts>
    <vt:vector size="56" baseType="lpstr">
      <vt:lpstr>Arial</vt:lpstr>
      <vt:lpstr>Calibri</vt:lpstr>
      <vt:lpstr>Calibri Light</vt:lpstr>
      <vt:lpstr>Helvetica</vt:lpstr>
      <vt:lpstr>Impact</vt:lpstr>
      <vt:lpstr>Lato Light</vt:lpstr>
      <vt:lpstr>Lato Regular</vt:lpstr>
      <vt:lpstr>Open Sans</vt:lpstr>
      <vt:lpstr>Playfair Display</vt:lpstr>
      <vt:lpstr>Soho Gothic Pro</vt:lpstr>
      <vt:lpstr>Soho Gothic Pro Light</vt:lpstr>
      <vt:lpstr>Simple Light</vt:lpstr>
      <vt:lpstr>Office Theme</vt:lpstr>
      <vt:lpstr>Template PresentationGo</vt:lpstr>
      <vt:lpstr>1_Office Theme</vt:lpstr>
      <vt:lpstr>Portadas</vt:lpstr>
      <vt:lpstr>Template PresentationGo Dark</vt:lpstr>
      <vt:lpstr>Diapositiva de think-cell</vt:lpstr>
      <vt:lpstr>think-cell Slide</vt:lpstr>
      <vt:lpstr>PowerPoint Presentation</vt:lpstr>
      <vt:lpstr>HOUSE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Icons included in the PPT:  Icon made by Prosymbols from www.flaticon.com Icon made by mynamepong from www.flaticon.com Icon made by Smashicons from www.flaticon.com Icon made by Alfredo Hernandez from www.flaticon.com Icon made by Eucalyp from www.flaticon.com Icon made by dDara from www.flaticon.com Icon made by Vectors Market from www.flaticon.com Icon made by itim2101 from www.flaticon.com Icon made by Vitaly Gorbachev from www.flaticon.com Icon made by Kiranshastry from www.flaticon.com Icon made by Pixel Buddha from www.flaticon.com Icon made by Phatplus from www.flaticon.com Icon made by Roundicons from www.flaticon.com Icon made by srip from www.flaticon.com Icon made by Dinosoftlabs from www.flaticon.com Icon made by Freepik from www.flaticon.com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DIONGSON, Engelbert R</dc:creator>
  <cp:lastModifiedBy>Desiree Tablante</cp:lastModifiedBy>
  <cp:revision>207</cp:revision>
  <dcterms:modified xsi:type="dcterms:W3CDTF">2019-12-19T04:35:37Z</dcterms:modified>
</cp:coreProperties>
</file>